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a" ContentType="audio/x-ms-wm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18"/>
  </p:notesMasterIdLst>
  <p:handoutMasterIdLst>
    <p:handoutMasterId r:id="rId19"/>
  </p:handoutMasterIdLst>
  <p:sldIdLst>
    <p:sldId id="306" r:id="rId4"/>
    <p:sldId id="307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308" r:id="rId16"/>
    <p:sldId id="309" r:id="rId17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399FF"/>
    <a:srgbClr val="0033CC"/>
    <a:srgbClr val="000066"/>
    <a:srgbClr val="003399"/>
    <a:srgbClr val="000099"/>
    <a:srgbClr val="80808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5878" autoAdjust="0"/>
  </p:normalViewPr>
  <p:slideViewPr>
    <p:cSldViewPr>
      <p:cViewPr varScale="1">
        <p:scale>
          <a:sx n="70" d="100"/>
          <a:sy n="70" d="100"/>
        </p:scale>
        <p:origin x="183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934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F719C247-6A21-43CC-B5FC-4B6F3D9F6207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2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A67B43F7-FB1E-4A89-994B-609D4B206ECF}" type="datetime3">
              <a:rPr lang="en-US" smtClean="0"/>
              <a:t>20 January 2022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8171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20 January 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5784119-2057-43B7-A6E7-A434DCD5246A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360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008686F-C68F-4A85-9EB8-7D5483E87A2F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6203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46BDECD-AE4A-431D-893B-17CA633E75FC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9993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013E843-C905-4913-B105-FA8DCBE9DBE3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788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013E843-C905-4913-B105-FA8DCBE9DBE3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8788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20 January 2022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929ED3B-E187-41B3-8CEA-0B9C42BDB883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4426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5AF675D-C511-49E8-82D9-BEAC30A42BF3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629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E5F103F-51BB-471F-B1F8-E903491D5E65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8785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B7787A6-C1EC-4B66-8206-CDE9AB49E4C7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831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1D9252F-3718-4877-877E-CF151F5E8C45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4111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E5F0E1E-AAEC-4C9B-81CD-9FB82E5240D2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7800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4FB270D-E83F-4064-BC7E-4539E1EC7E7F}" type="datetime3">
              <a:rPr lang="en-US" smtClean="0"/>
              <a:t>20 January 2022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217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90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63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991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62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42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747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034919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768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5869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03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Architecture-Spring 2018, 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8571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176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55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57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842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70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45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103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271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7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28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4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0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18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18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1/20/2022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683652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1/20/2022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816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7" Type="http://schemas.openxmlformats.org/officeDocument/2006/relationships/image" Target="../media/image6.png"/><Relationship Id="rId2" Type="http://schemas.microsoft.com/office/2007/relationships/media" Target="../media/media12.wma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5.wma"/><Relationship Id="rId7" Type="http://schemas.openxmlformats.org/officeDocument/2006/relationships/image" Target="../media/image8.png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7" Type="http://schemas.openxmlformats.org/officeDocument/2006/relationships/image" Target="../media/image6.png"/><Relationship Id="rId2" Type="http://schemas.microsoft.com/office/2007/relationships/media" Target="../media/media9.wm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 and Information Technology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7</a:t>
            </a: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4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1"/>
    </mc:Choice>
    <mc:Fallback xmlns="">
      <p:transition spd="slow" advTm="12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Snoopy Coherence Protocols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Locating an item when a read miss occurs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write-back cache, the updated value must be sent to the requesting processor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Cache lines marked as shared or exclusive/modified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Only writes to shared lines need an invalidate broadcast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After this, the line is marked as exclusive</a:t>
            </a:r>
          </a:p>
          <a:p>
            <a:pPr lvl="2">
              <a:lnSpc>
                <a:spcPct val="90000"/>
              </a:lnSpc>
            </a:pPr>
            <a:endParaRPr lang="en-US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6725358" y="2050502"/>
            <a:ext cx="446795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Centralized Shared-Memory Architectures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97"/>
    </mc:Choice>
    <mc:Fallback xmlns="">
      <p:transition spd="slow" advTm="202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824" x="3979863" y="2879725"/>
          <p14:tracePt t="135935" x="3965575" y="2879725"/>
          <p14:tracePt t="135975" x="3957638" y="2879725"/>
          <p14:tracePt t="135991" x="3951288" y="2879725"/>
          <p14:tracePt t="136006" x="3943350" y="2879725"/>
          <p14:tracePt t="136018" x="3943350" y="2886075"/>
          <p14:tracePt t="136018" x="3943350" y="2908300"/>
          <p14:tracePt t="136034" x="3943350" y="2928938"/>
          <p14:tracePt t="136053" x="3943350" y="2951163"/>
          <p14:tracePt t="136068" x="3951288" y="2971800"/>
          <p14:tracePt t="136085" x="4037013" y="3022600"/>
          <p14:tracePt t="136101" x="4165600" y="3071813"/>
          <p14:tracePt t="136118" x="4314825" y="3122613"/>
          <p14:tracePt t="136134" x="4522788" y="3122613"/>
          <p14:tracePt t="136151" x="4679950" y="3122613"/>
          <p14:tracePt t="136168" x="4837113" y="3122613"/>
          <p14:tracePt t="136184" x="4957763" y="3122613"/>
          <p14:tracePt t="136201" x="5065713" y="3122613"/>
          <p14:tracePt t="136217" x="5172075" y="3136900"/>
          <p14:tracePt t="136235" x="5229225" y="3136900"/>
          <p14:tracePt t="136251" x="5280025" y="3143250"/>
          <p14:tracePt t="136268" x="5308600" y="3143250"/>
          <p14:tracePt t="136284" x="5329238" y="3151188"/>
          <p14:tracePt t="136301" x="5343525" y="3151188"/>
          <p14:tracePt t="136318" x="5386388" y="3151188"/>
          <p14:tracePt t="136334" x="5465763" y="3151188"/>
          <p14:tracePt t="136334" x="5480050" y="3151188"/>
          <p14:tracePt t="136353" x="5565775" y="3128963"/>
          <p14:tracePt t="136367" x="5614988" y="3114675"/>
          <p14:tracePt t="136385" x="5651500" y="3108325"/>
          <p14:tracePt t="136400" x="5665788" y="3100388"/>
          <p14:tracePt t="136417" x="5672138" y="3100388"/>
          <p14:tracePt t="136527" x="5657850" y="3100388"/>
          <p14:tracePt t="136535" x="5651500" y="3100388"/>
          <p14:tracePt t="136543" x="5637213" y="3100388"/>
          <p14:tracePt t="136551" x="5629275" y="3100388"/>
          <p14:tracePt t="136568" x="5622925" y="3100388"/>
          <p14:tracePt t="136568" x="5600700" y="3122613"/>
          <p14:tracePt t="136663" x="5600700" y="3128963"/>
          <p14:tracePt t="136679" x="5600700" y="3136900"/>
          <p14:tracePt t="136695" x="5594350" y="3157538"/>
          <p14:tracePt t="136703" x="5565775" y="3165475"/>
          <p14:tracePt t="136710" x="5529263" y="3179763"/>
          <p14:tracePt t="136718" x="5437188" y="3222625"/>
          <p14:tracePt t="136733" x="5314950" y="3279775"/>
          <p14:tracePt t="136751" x="5194300" y="3328988"/>
          <p14:tracePt t="136767" x="4908550" y="3408363"/>
          <p14:tracePt t="136784" x="4629150" y="3479800"/>
          <p14:tracePt t="136800" x="4400550" y="3543300"/>
          <p14:tracePt t="136817" x="4237038" y="3594100"/>
          <p14:tracePt t="136834" x="4022725" y="3657600"/>
          <p14:tracePt t="136850" x="3886200" y="3694113"/>
          <p14:tracePt t="136867" x="3814763" y="3722688"/>
          <p14:tracePt t="136884" x="3757613" y="3736975"/>
          <p14:tracePt t="136901" x="3694113" y="3751263"/>
          <p14:tracePt t="136917" x="3636963" y="3779838"/>
          <p14:tracePt t="136933" x="3529013" y="3800475"/>
          <p14:tracePt t="136950" x="3429000" y="3829050"/>
          <p14:tracePt t="136966" x="3279775" y="3871913"/>
          <p14:tracePt t="136984" x="3222625" y="3886200"/>
          <p14:tracePt t="137000" x="3179763" y="3894138"/>
          <p14:tracePt t="137016" x="3157538" y="3894138"/>
          <p14:tracePt t="137033" x="3108325" y="3894138"/>
          <p14:tracePt t="137050" x="3022600" y="3894138"/>
          <p14:tracePt t="137067" x="2914650" y="3894138"/>
          <p14:tracePt t="137083" x="2822575" y="3894138"/>
          <p14:tracePt t="137100" x="2779713" y="3894138"/>
          <p14:tracePt t="137117" x="2765425" y="3894138"/>
          <p14:tracePt t="137134" x="2736850" y="3894138"/>
          <p14:tracePt t="137150" x="2686050" y="3894138"/>
          <p14:tracePt t="137150" x="2651125" y="3894138"/>
          <p14:tracePt t="137168" x="2636838" y="3894138"/>
          <p14:tracePt t="137183" x="2593975" y="3894138"/>
          <p14:tracePt t="137279" x="2614613" y="3894138"/>
          <p14:tracePt t="137287" x="2665413" y="3894138"/>
          <p14:tracePt t="137295" x="2708275" y="3894138"/>
          <p14:tracePt t="137301" x="2828925" y="3894138"/>
          <p14:tracePt t="137316" x="2965450" y="3894138"/>
          <p14:tracePt t="137333" x="3114675" y="3865563"/>
          <p14:tracePt t="137350" x="3208338" y="3851275"/>
          <p14:tracePt t="137366" x="3265488" y="3843338"/>
          <p14:tracePt t="137366" x="3294063" y="3843338"/>
          <p14:tracePt t="137384" x="3314700" y="3822700"/>
          <p14:tracePt t="137399" x="3351213" y="3808413"/>
          <p14:tracePt t="137417" x="3386138" y="3800475"/>
          <p14:tracePt t="137432" x="3429000" y="3779838"/>
          <p14:tracePt t="137449" x="3465513" y="3771900"/>
          <p14:tracePt t="137466" x="3479800" y="3765550"/>
          <p14:tracePt t="137483" x="3514725" y="3757613"/>
          <p14:tracePt t="137500" x="3529013" y="3743325"/>
          <p14:tracePt t="137516" x="3571875" y="3722688"/>
          <p14:tracePt t="137534" x="3614738" y="3714750"/>
          <p14:tracePt t="137549" x="3651250" y="3686175"/>
          <p14:tracePt t="137566" x="3708400" y="3651250"/>
          <p14:tracePt t="137582" x="3736975" y="3636963"/>
          <p14:tracePt t="137599" x="3751263" y="3629025"/>
          <p14:tracePt t="137663" x="3771900" y="3629025"/>
          <p14:tracePt t="137695" x="3779838" y="3629025"/>
          <p14:tracePt t="137895" x="3771900" y="3629025"/>
          <p14:tracePt t="137896" x="3751263" y="3629025"/>
          <p14:tracePt t="137935" x="3743325" y="3629025"/>
          <p14:tracePt t="137936" x="3729038" y="3629025"/>
          <p14:tracePt t="137959" x="3714750" y="3629025"/>
          <p14:tracePt t="137991" x="3708400" y="3629025"/>
          <p14:tracePt t="137991" x="3700463" y="3629025"/>
          <p14:tracePt t="138023" x="3694113" y="3629025"/>
          <p14:tracePt t="138055" x="3679825" y="3629025"/>
          <p14:tracePt t="138063" x="3671888" y="3629025"/>
          <p14:tracePt t="138071" x="3657600" y="3629025"/>
          <p14:tracePt t="138082" x="3636963" y="3629025"/>
          <p14:tracePt t="138098" x="3622675" y="3629025"/>
          <p14:tracePt t="138114" x="3600450" y="3629025"/>
          <p14:tracePt t="138132" x="3571875" y="3636963"/>
          <p14:tracePt t="138148" x="3551238" y="3636963"/>
          <p14:tracePt t="138165" x="3522663" y="3636963"/>
          <p14:tracePt t="138181" x="3508375" y="3643313"/>
          <p14:tracePt t="138198" x="3486150" y="3643313"/>
          <p14:tracePt t="138215" x="3465513" y="3643313"/>
          <p14:tracePt t="138231" x="3429000" y="3657600"/>
          <p14:tracePt t="138279" x="3422650" y="3657600"/>
          <p14:tracePt t="138287" x="3408363" y="3657600"/>
          <p14:tracePt t="138303" x="3400425" y="3657600"/>
          <p14:tracePt t="138304" x="3394075" y="3657600"/>
          <p14:tracePt t="138314" x="3371850" y="3665538"/>
          <p14:tracePt t="138331" x="3351213" y="3665538"/>
          <p14:tracePt t="138348" x="3328988" y="3665538"/>
          <p14:tracePt t="138364" x="3308350" y="3679825"/>
          <p14:tracePt t="138381" x="3294063" y="3679825"/>
          <p14:tracePt t="138397" x="3243263" y="3700463"/>
          <p14:tracePt t="138416" x="3228975" y="3700463"/>
          <p14:tracePt t="138431" x="3194050" y="3708400"/>
          <p14:tracePt t="138447" x="3157538" y="3729038"/>
          <p14:tracePt t="138464" x="3114675" y="3729038"/>
          <p14:tracePt t="138481" x="3057525" y="3743325"/>
          <p14:tracePt t="138497" x="3036888" y="3743325"/>
          <p14:tracePt t="138513" x="3022600" y="3743325"/>
          <p14:tracePt t="138532" x="3000375" y="3743325"/>
          <p14:tracePt t="138547" x="2979738" y="3751263"/>
          <p14:tracePt t="138564" x="2943225" y="3751263"/>
          <p14:tracePt t="138580" x="2922588" y="3751263"/>
          <p14:tracePt t="138597" x="2900363" y="3765550"/>
          <p14:tracePt t="138654" x="2894013" y="3765550"/>
          <p14:tracePt t="138663" x="2879725" y="3765550"/>
          <p14:tracePt t="138670" x="2865438" y="3765550"/>
          <p14:tracePt t="138680" x="2857500" y="3765550"/>
          <p14:tracePt t="138697" x="2843213" y="3765550"/>
          <p14:tracePt t="138713" x="2828925" y="3765550"/>
          <p14:tracePt t="138730" x="2822575" y="3765550"/>
          <p14:tracePt t="138747" x="2800350" y="3765550"/>
          <p14:tracePt t="138763" x="2757488" y="3765550"/>
          <p14:tracePt t="138780" x="2722563" y="3765550"/>
          <p14:tracePt t="138797" x="2665413" y="3765550"/>
          <p14:tracePt t="138813" x="2614613" y="3765550"/>
          <p14:tracePt t="138813" x="2571750" y="3765550"/>
          <p14:tracePt t="138831" x="2508250" y="3765550"/>
          <p14:tracePt t="138847" x="2414588" y="3779838"/>
          <p14:tracePt t="138864" x="2308225" y="3794125"/>
          <p14:tracePt t="138880" x="2185988" y="3800475"/>
          <p14:tracePt t="138897" x="2071688" y="3829050"/>
          <p14:tracePt t="138914" x="2008188" y="3836988"/>
          <p14:tracePt t="138929" x="1951038" y="3836988"/>
          <p14:tracePt t="138947" x="1908175" y="3836988"/>
          <p14:tracePt t="138963" x="1865313" y="3836988"/>
          <p14:tracePt t="138981" x="1793875" y="3822700"/>
          <p14:tracePt t="138996" x="1722438" y="3814763"/>
          <p14:tracePt t="139013" x="1651000" y="3808413"/>
          <p14:tracePt t="139030" x="1585913" y="3808413"/>
          <p14:tracePt t="139030" x="1571625" y="3808413"/>
          <p14:tracePt t="139047" x="1514475" y="3786188"/>
          <p14:tracePt t="139063" x="1436688" y="3771900"/>
          <p14:tracePt t="139080" x="1371600" y="3771900"/>
          <p14:tracePt t="139096" x="1293813" y="3771900"/>
          <p14:tracePt t="139113" x="1257300" y="3771900"/>
          <p14:tracePt t="139130" x="1250950" y="3771900"/>
          <p14:tracePt t="139263" x="1279525" y="3771900"/>
          <p14:tracePt t="139271" x="1343025" y="3771900"/>
          <p14:tracePt t="139279" x="1379538" y="3771900"/>
          <p14:tracePt t="139287" x="1471613" y="3771900"/>
          <p14:tracePt t="139296" x="1608138" y="3771900"/>
          <p14:tracePt t="139313" x="1714500" y="3771900"/>
          <p14:tracePt t="139329" x="1800225" y="3771900"/>
          <p14:tracePt t="139346" x="1871663" y="3765550"/>
          <p14:tracePt t="139362" x="1951038" y="3751263"/>
          <p14:tracePt t="139380" x="2028825" y="3751263"/>
          <p14:tracePt t="139396" x="2122488" y="3751263"/>
          <p14:tracePt t="139413" x="2236788" y="3751263"/>
          <p14:tracePt t="139430" x="2386013" y="3729038"/>
          <p14:tracePt t="139446" x="2543175" y="3708400"/>
          <p14:tracePt t="139464" x="2622550" y="3694113"/>
          <p14:tracePt t="139479" x="2679700" y="3671888"/>
          <p14:tracePt t="139496" x="2751138" y="3665538"/>
          <p14:tracePt t="139513" x="2794000" y="3665538"/>
          <p14:tracePt t="139530" x="2851150" y="3657600"/>
          <p14:tracePt t="139546" x="2914650" y="3643313"/>
          <p14:tracePt t="139562" x="2986088" y="3636963"/>
          <p14:tracePt t="139579" x="3043238" y="3629025"/>
          <p14:tracePt t="139595" x="3100388" y="3614738"/>
          <p14:tracePt t="139613" x="3165475" y="3608388"/>
          <p14:tracePt t="139630" x="3214688" y="3608388"/>
          <p14:tracePt t="139649" x="3236913" y="3600450"/>
          <p14:tracePt t="139687" x="3251200" y="3600450"/>
          <p14:tracePt t="140023" x="3257550" y="3594100"/>
          <p14:tracePt t="140175" x="3265488" y="3586163"/>
          <p14:tracePt t="140303" x="3271838" y="3586163"/>
          <p14:tracePt t="140319" x="3286125" y="3586163"/>
          <p14:tracePt t="140351" x="3294063" y="3586163"/>
          <p14:tracePt t="140359" x="3308350" y="3579813"/>
          <p14:tracePt t="140391" x="3328988" y="3579813"/>
          <p14:tracePt t="140399" x="3336925" y="3579813"/>
          <p14:tracePt t="140407" x="3343275" y="3579813"/>
          <p14:tracePt t="140416" x="3351213" y="3579813"/>
          <p14:tracePt t="140428" x="3365500" y="3579813"/>
          <p14:tracePt t="140471" x="3371850" y="3579813"/>
          <p14:tracePt t="140503" x="3379788" y="3579813"/>
          <p14:tracePt t="140511" x="3386138" y="3579813"/>
          <p14:tracePt t="140526" x="3400425" y="3579813"/>
          <p14:tracePt t="140532" x="3408363" y="3579813"/>
          <p14:tracePt t="140545" x="3414713" y="3579813"/>
          <p14:tracePt t="140562" x="3422650" y="3579813"/>
          <p14:tracePt t="140578" x="3443288" y="3579813"/>
          <p14:tracePt t="140595" x="3451225" y="3579813"/>
          <p14:tracePt t="140611" x="3457575" y="3579813"/>
          <p14:tracePt t="140628" x="3465513" y="3579813"/>
          <p14:tracePt t="140645" x="3479800" y="3579813"/>
          <p14:tracePt t="140661" x="3486150" y="3579813"/>
          <p14:tracePt t="140679" x="3500438" y="3579813"/>
          <p14:tracePt t="140695" x="3514725" y="3579813"/>
          <p14:tracePt t="140743" x="3522663" y="3579813"/>
          <p14:tracePt t="140792" x="3529013" y="3579813"/>
          <p14:tracePt t="140824" x="3536950" y="3579813"/>
          <p14:tracePt t="140855" x="3565525" y="3565525"/>
          <p14:tracePt t="140927" x="3571875" y="3565525"/>
          <p14:tracePt t="141615" x="3565525" y="3565525"/>
          <p14:tracePt t="141631" x="3557588" y="3565525"/>
          <p14:tracePt t="141631" x="3536950" y="3565525"/>
          <p14:tracePt t="141647" x="3529013" y="3565525"/>
          <p14:tracePt t="141655" x="3514725" y="3565525"/>
          <p14:tracePt t="141671" x="3500438" y="3579813"/>
          <p14:tracePt t="141677" x="3486150" y="3586163"/>
          <p14:tracePt t="141693" x="3451225" y="3586163"/>
          <p14:tracePt t="141709" x="3422650" y="3586163"/>
          <p14:tracePt t="141727" x="3394075" y="3594100"/>
          <p14:tracePt t="141743" x="3336925" y="3594100"/>
          <p14:tracePt t="141761" x="3279775" y="3600450"/>
          <p14:tracePt t="141776" x="3236913" y="3600450"/>
          <p14:tracePt t="141793" x="3200400" y="3622675"/>
          <p14:tracePt t="141810" x="3151188" y="3629025"/>
          <p14:tracePt t="141826" x="3143250" y="3629025"/>
          <p14:tracePt t="141842" x="3114675" y="3629025"/>
          <p14:tracePt t="141860" x="3086100" y="3636963"/>
          <p14:tracePt t="141876" x="3028950" y="3636963"/>
          <p14:tracePt t="141892" x="3008313" y="3643313"/>
          <p14:tracePt t="141910" x="2971800" y="3643313"/>
          <p14:tracePt t="141926" x="2928938" y="3665538"/>
          <p14:tracePt t="141944" x="2886075" y="3665538"/>
          <p14:tracePt t="141960" x="2843213" y="3671888"/>
          <p14:tracePt t="141976" x="2800350" y="3679825"/>
          <p14:tracePt t="141993" x="2765425" y="3679825"/>
          <p14:tracePt t="142011" x="2736850" y="3679825"/>
          <p14:tracePt t="142026" x="2714625" y="3694113"/>
          <p14:tracePt t="142043" x="2686050" y="3694113"/>
          <p14:tracePt t="142060" x="2679700" y="3694113"/>
          <p14:tracePt t="142076" x="2671763" y="3694113"/>
          <p14:tracePt t="142093" x="2643188" y="3700463"/>
          <p14:tracePt t="142109" x="2636838" y="3708400"/>
          <p14:tracePt t="142143" x="2628900" y="3708400"/>
          <p14:tracePt t="142159" x="2608263" y="3714750"/>
          <p14:tracePt t="142161" x="2600325" y="3714750"/>
          <p14:tracePt t="142175" x="2579688" y="3722688"/>
          <p14:tracePt t="143703" x="2571750" y="3729038"/>
          <p14:tracePt t="143716" x="2571750" y="3736975"/>
          <p14:tracePt t="143717" x="2571750" y="3743325"/>
          <p14:tracePt t="143724" x="2571750" y="3779838"/>
          <p14:tracePt t="143740" x="2579688" y="3794125"/>
          <p14:tracePt t="143758" x="2579688" y="3822700"/>
          <p14:tracePt t="143774" x="2579688" y="3857625"/>
          <p14:tracePt t="143774" x="2579688" y="3865563"/>
          <p14:tracePt t="143792" x="2579688" y="3871913"/>
          <p14:tracePt t="143807" x="2579688" y="3908425"/>
          <p14:tracePt t="143824" x="2579688" y="3943350"/>
          <p14:tracePt t="143840" x="2579688" y="3957638"/>
          <p14:tracePt t="143857" x="2579688" y="3986213"/>
          <p14:tracePt t="143874" x="2579688" y="4022725"/>
          <p14:tracePt t="143890" x="2579688" y="4051300"/>
          <p14:tracePt t="143907" x="2571750" y="4065588"/>
          <p14:tracePt t="143951" x="2571750" y="4071938"/>
          <p14:tracePt t="143959" x="2571750" y="4079875"/>
          <p14:tracePt t="143967" x="2586038" y="4086225"/>
          <p14:tracePt t="143975" x="2614613" y="4108450"/>
          <p14:tracePt t="143990" x="2643188" y="4122738"/>
          <p14:tracePt t="144007" x="2693988" y="4137025"/>
          <p14:tracePt t="144040" x="2700338" y="4137025"/>
          <p14:tracePt t="144041" x="2714625" y="4137025"/>
          <p14:tracePt t="144057" x="2728913" y="4137025"/>
          <p14:tracePt t="144073" x="2757488" y="4137025"/>
          <p14:tracePt t="144091" x="2771775" y="4137025"/>
          <p14:tracePt t="144106" x="2779713" y="4137025"/>
          <p14:tracePt t="144124" x="2794000" y="4137025"/>
          <p14:tracePt t="144175" x="2800350" y="4137025"/>
          <p14:tracePt t="144183" x="2808288" y="4137025"/>
          <p14:tracePt t="144199" x="2814638" y="4137025"/>
          <p14:tracePt t="144215" x="2828925" y="4137025"/>
          <p14:tracePt t="144237" x="2843213" y="4129088"/>
          <p14:tracePt t="144247" x="2851150" y="4122738"/>
          <p14:tracePt t="144279" x="2871788" y="4122738"/>
          <p14:tracePt t="144295" x="2879725" y="4122738"/>
          <p14:tracePt t="144306" x="2886075" y="4114800"/>
          <p14:tracePt t="144308" x="2900363" y="4100513"/>
          <p14:tracePt t="144323" x="2908300" y="4100513"/>
          <p14:tracePt t="144339" x="2922588" y="4094163"/>
          <p14:tracePt t="144391" x="2928938" y="4094163"/>
          <p14:tracePt t="144399" x="2943225" y="4094163"/>
          <p14:tracePt t="144407" x="2951163" y="4086225"/>
          <p14:tracePt t="144423" x="2957513" y="4086225"/>
          <p14:tracePt t="144423" x="2979738" y="4071938"/>
          <p14:tracePt t="144463" x="2994025" y="4057650"/>
          <p14:tracePt t="144496" x="3000375" y="4051300"/>
          <p14:tracePt t="144639" x="2994025" y="4051300"/>
          <p14:tracePt t="144642" x="2986088" y="4051300"/>
          <p14:tracePt t="144656" x="2971800" y="4051300"/>
          <p14:tracePt t="144657" x="2943225" y="4051300"/>
          <p14:tracePt t="144672" x="2922588" y="4051300"/>
          <p14:tracePt t="144688" x="2894013" y="4051300"/>
          <p14:tracePt t="144704" x="2865438" y="4065588"/>
          <p14:tracePt t="144723" x="2851150" y="4065588"/>
          <p14:tracePt t="144738" x="2822575" y="4071938"/>
          <p14:tracePt t="144756" x="2800350" y="4071938"/>
          <p14:tracePt t="144771" x="2786063" y="4071938"/>
          <p14:tracePt t="144788" x="2765425" y="4079875"/>
          <p14:tracePt t="144805" x="2757488" y="4079875"/>
          <p14:tracePt t="144821" x="2728913" y="4079875"/>
          <p14:tracePt t="144855" x="2714625" y="4079875"/>
          <p14:tracePt t="144855" x="2693988" y="4079875"/>
          <p14:tracePt t="144871" x="2679700" y="4086225"/>
          <p14:tracePt t="144888" x="2657475" y="4086225"/>
          <p14:tracePt t="144905" x="2636838" y="4086225"/>
          <p14:tracePt t="144922" x="2614613" y="4086225"/>
          <p14:tracePt t="144939" x="2586038" y="4100513"/>
          <p14:tracePt t="144955" x="2571750" y="4100513"/>
          <p14:tracePt t="144972" x="2557463" y="4100513"/>
          <p14:tracePt t="144989" x="2522538" y="4100513"/>
          <p14:tracePt t="145006" x="2500313" y="4100513"/>
          <p14:tracePt t="145023" x="2493963" y="4100513"/>
          <p14:tracePt t="145038" x="2457450" y="4100513"/>
          <p14:tracePt t="145056" x="2436813" y="4100513"/>
          <p14:tracePt t="145072" x="2422525" y="4094163"/>
          <p14:tracePt t="145089" x="2408238" y="4094163"/>
          <p14:tracePt t="145105" x="2400300" y="4094163"/>
          <p14:tracePt t="145121" x="2386013" y="4086225"/>
          <p14:tracePt t="145138" x="2357438" y="4079875"/>
          <p14:tracePt t="145154" x="2336800" y="4071938"/>
          <p14:tracePt t="145172" x="2314575" y="4065588"/>
          <p14:tracePt t="145188" x="2300288" y="4065588"/>
          <p14:tracePt t="145205" x="2286000" y="4057650"/>
          <p14:tracePt t="145221" x="2265363" y="4057650"/>
          <p14:tracePt t="145239" x="2243138" y="4043363"/>
          <p14:tracePt t="145279" x="2228850" y="4029075"/>
          <p14:tracePt t="145287" x="2208213" y="4022725"/>
          <p14:tracePt t="145295" x="2179638" y="4008438"/>
          <p14:tracePt t="145309" x="2157413" y="4000500"/>
          <p14:tracePt t="145322" x="2136775" y="3979863"/>
          <p14:tracePt t="145338" x="2122488" y="3965575"/>
          <p14:tracePt t="145355" x="2122488" y="3951288"/>
          <p14:tracePt t="145371" x="2114550" y="3937000"/>
          <p14:tracePt t="145388" x="2114550" y="3922713"/>
          <p14:tracePt t="145404" x="2100263" y="3900488"/>
          <p14:tracePt t="145422" x="2093913" y="3879850"/>
          <p14:tracePt t="145438" x="2093913" y="3857625"/>
          <p14:tracePt t="145454" x="2093913" y="3822700"/>
          <p14:tracePt t="145472" x="2100263" y="3808413"/>
          <p14:tracePt t="145487" x="2108200" y="3794125"/>
          <p14:tracePt t="145505" x="2122488" y="3779838"/>
          <p14:tracePt t="145522" x="2143125" y="3757613"/>
          <p14:tracePt t="145539" x="2179638" y="3743325"/>
          <p14:tracePt t="145554" x="2222500" y="3722688"/>
          <p14:tracePt t="145572" x="2251075" y="3722688"/>
          <p14:tracePt t="145587" x="2265363" y="3708400"/>
          <p14:tracePt t="145604" x="2286000" y="3700463"/>
          <p14:tracePt t="145621" x="2314575" y="3694113"/>
          <p14:tracePt t="145637" x="2343150" y="3679825"/>
          <p14:tracePt t="145654" x="2371725" y="3665538"/>
          <p14:tracePt t="145670" x="2408238" y="3657600"/>
          <p14:tracePt t="145688" x="2436813" y="3651250"/>
          <p14:tracePt t="145704" x="2457450" y="3651250"/>
          <p14:tracePt t="145720" x="2493963" y="3651250"/>
          <p14:tracePt t="145737" x="2514600" y="3643313"/>
          <p14:tracePt t="145755" x="2557463" y="3643313"/>
          <p14:tracePt t="145771" x="2600325" y="3636963"/>
          <p14:tracePt t="145787" x="2628900" y="3622675"/>
          <p14:tracePt t="145804" x="2643188" y="3622675"/>
          <p14:tracePt t="145821" x="2671763" y="3614738"/>
          <p14:tracePt t="145838" x="2700338" y="3614738"/>
          <p14:tracePt t="145854" x="2714625" y="3614738"/>
          <p14:tracePt t="145870" x="2722563" y="3614738"/>
          <p14:tracePt t="145887" x="2751138" y="3614738"/>
          <p14:tracePt t="145904" x="2794000" y="3614738"/>
          <p14:tracePt t="145920" x="2836863" y="3614738"/>
          <p14:tracePt t="145937" x="2871788" y="3614738"/>
          <p14:tracePt t="145953" x="2900363" y="3614738"/>
          <p14:tracePt t="145970" x="2922588" y="3614738"/>
          <p14:tracePt t="146015" x="2943225" y="3614738"/>
          <p14:tracePt t="146023" x="2951163" y="3622675"/>
          <p14:tracePt t="146055" x="2957513" y="3622675"/>
          <p14:tracePt t="146063" x="2979738" y="3629025"/>
          <p14:tracePt t="146071" x="2986088" y="3636963"/>
          <p14:tracePt t="146079" x="3000375" y="3651250"/>
          <p14:tracePt t="146079" x="3014663" y="3657600"/>
          <p14:tracePt t="146088" x="3028950" y="3671888"/>
          <p14:tracePt t="146104" x="3051175" y="3694113"/>
          <p14:tracePt t="146120" x="3057525" y="3700463"/>
          <p14:tracePt t="146137" x="3071813" y="3714750"/>
          <p14:tracePt t="146153" x="3086100" y="3729038"/>
          <p14:tracePt t="146170" x="3094038" y="3736975"/>
          <p14:tracePt t="146186" x="3100388" y="3743325"/>
          <p14:tracePt t="146203" x="3108325" y="3751263"/>
          <p14:tracePt t="146247" x="3114675" y="3751263"/>
          <p14:tracePt t="146263" x="3122613" y="3757613"/>
          <p14:tracePt t="146279" x="3122613" y="3765550"/>
          <p14:tracePt t="146295" x="3122613" y="3771900"/>
          <p14:tracePt t="146303" x="3122613" y="3779838"/>
          <p14:tracePt t="146309" x="3122613" y="3794125"/>
          <p14:tracePt t="146320" x="3122613" y="3814763"/>
          <p14:tracePt t="146336" x="3122613" y="3836988"/>
          <p14:tracePt t="146353" x="3122613" y="3843338"/>
          <p14:tracePt t="146369" x="3122613" y="3857625"/>
          <p14:tracePt t="146387" x="3122613" y="3879850"/>
          <p14:tracePt t="146431" x="3122613" y="3886200"/>
          <p14:tracePt t="146439" x="3114675" y="3922713"/>
          <p14:tracePt t="146455" x="3108325" y="3929063"/>
          <p14:tracePt t="146462" x="3100388" y="3937000"/>
          <p14:tracePt t="146503" x="3100388" y="3951288"/>
          <p14:tracePt t="146515" x="3086100" y="3971925"/>
          <p14:tracePt t="146551" x="3079750" y="3979863"/>
          <p14:tracePt t="146615" x="3071813" y="3986213"/>
          <p14:tracePt t="146631" x="3065463" y="3994150"/>
          <p14:tracePt t="146643" x="3065463" y="4000500"/>
          <p14:tracePt t="146655" x="3057525" y="4008438"/>
          <p14:tracePt t="146695" x="3051175" y="4014788"/>
          <p14:tracePt t="146711" x="3043238" y="4029075"/>
          <p14:tracePt t="146727" x="3036888" y="4037013"/>
          <p14:tracePt t="146735" x="3028950" y="4037013"/>
          <p14:tracePt t="146743" x="2986088" y="4043363"/>
          <p14:tracePt t="146752" x="2957513" y="4051300"/>
          <p14:tracePt t="146769" x="2900363" y="4065588"/>
          <p14:tracePt t="146786" x="2857500" y="4065588"/>
          <p14:tracePt t="146803" x="2800350" y="4065588"/>
          <p14:tracePt t="146819" x="2757488" y="4065588"/>
          <p14:tracePt t="146836" x="2700338" y="4065588"/>
          <p14:tracePt t="146852" x="2657475" y="4065588"/>
          <p14:tracePt t="146869" x="2628900" y="4065588"/>
          <p14:tracePt t="146886" x="2586038" y="4065588"/>
          <p14:tracePt t="146903" x="2557463" y="4065588"/>
          <p14:tracePt t="146919" x="2536825" y="4065588"/>
          <p14:tracePt t="146935" x="2514600" y="4065588"/>
          <p14:tracePt t="146952" x="2486025" y="4065588"/>
          <p14:tracePt t="146968" x="2471738" y="4065588"/>
          <p14:tracePt t="146986" x="2451100" y="4065588"/>
          <p14:tracePt t="147002" x="2436813" y="4065588"/>
          <p14:tracePt t="147020" x="2414588" y="4065588"/>
          <p14:tracePt t="147035" x="2393950" y="4065588"/>
          <p14:tracePt t="147052" x="2371725" y="4065588"/>
          <p14:tracePt t="147069" x="2357438" y="4065588"/>
          <p14:tracePt t="147085" x="2351088" y="4065588"/>
          <p14:tracePt t="147102" x="2328863" y="4065588"/>
          <p14:tracePt t="147118" x="2314575" y="4065588"/>
          <p14:tracePt t="147136" x="2279650" y="4051300"/>
          <p14:tracePt t="147151" x="2271713" y="4043363"/>
          <p14:tracePt t="147168" x="2243138" y="4037013"/>
          <p14:tracePt t="147185" x="2228850" y="4022725"/>
          <p14:tracePt t="147202" x="2208213" y="4000500"/>
          <p14:tracePt t="147218" x="2200275" y="3979863"/>
          <p14:tracePt t="147235" x="2200275" y="3951288"/>
          <p14:tracePt t="147252" x="2200275" y="3922713"/>
          <p14:tracePt t="147268" x="2200275" y="3900488"/>
          <p14:tracePt t="147286" x="2200275" y="3871913"/>
          <p14:tracePt t="147302" x="2228850" y="3836988"/>
          <p14:tracePt t="147302" x="2257425" y="3836988"/>
          <p14:tracePt t="147320" x="2365375" y="3829050"/>
          <p14:tracePt t="147335" x="2528888" y="3814763"/>
          <p14:tracePt t="147352" x="2700338" y="3814763"/>
          <p14:tracePt t="147368" x="2865438" y="3851275"/>
          <p14:tracePt t="147385" x="2922588" y="3865563"/>
          <p14:tracePt t="147401" x="3008313" y="3865563"/>
          <p14:tracePt t="147418" x="3136900" y="3900488"/>
          <p14:tracePt t="147434" x="3236913" y="3922713"/>
          <p14:tracePt t="147451" x="3286125" y="3929063"/>
          <p14:tracePt t="147468" x="3322638" y="3951288"/>
          <p14:tracePt t="147484" x="3365500" y="3965575"/>
          <p14:tracePt t="147501" x="3422650" y="3979863"/>
          <p14:tracePt t="147518" x="3522663" y="4008438"/>
          <p14:tracePt t="147518" x="3557588" y="4014788"/>
          <p14:tracePt t="147536" x="3629025" y="4029075"/>
          <p14:tracePt t="147551" x="3665538" y="4043363"/>
          <p14:tracePt t="147567" x="3708400" y="4051300"/>
          <p14:tracePt t="147585" x="3736975" y="4051300"/>
          <p14:tracePt t="147601" x="3751263" y="4057650"/>
          <p14:tracePt t="147617" x="3771900" y="4057650"/>
          <p14:tracePt t="147635" x="3808413" y="4057650"/>
          <p14:tracePt t="147651" x="3851275" y="4057650"/>
          <p14:tracePt t="147667" x="3908425" y="4057650"/>
          <p14:tracePt t="147684" x="3951288" y="4057650"/>
          <p14:tracePt t="147700" x="3994150" y="4057650"/>
          <p14:tracePt t="147718" x="4022725" y="4057650"/>
          <p14:tracePt t="147734" x="4065588" y="4057650"/>
          <p14:tracePt t="147751" x="4086225" y="4057650"/>
          <p14:tracePt t="147767" x="4129088" y="4051300"/>
          <p14:tracePt t="147784" x="4194175" y="4043363"/>
          <p14:tracePt t="147801" x="4265613" y="4000500"/>
          <p14:tracePt t="147818" x="4308475" y="3986213"/>
          <p14:tracePt t="147835" x="4365625" y="3957638"/>
          <p14:tracePt t="147851" x="4400550" y="3951288"/>
          <p14:tracePt t="147867" x="4422775" y="3943350"/>
          <p14:tracePt t="147884" x="4443413" y="3929063"/>
          <p14:tracePt t="147900" x="4457700" y="3922713"/>
          <p14:tracePt t="147917" x="4465638" y="3914775"/>
          <p14:tracePt t="147933" x="4479925" y="3908425"/>
          <p14:tracePt t="147951" x="4486275" y="3900488"/>
          <p14:tracePt t="147967" x="4500563" y="3886200"/>
          <p14:tracePt t="147983" x="4500563" y="3871913"/>
          <p14:tracePt t="148000" x="4500563" y="3836988"/>
          <p14:tracePt t="148017" x="4494213" y="3814763"/>
          <p14:tracePt t="148033" x="4471988" y="3786188"/>
          <p14:tracePt t="148051" x="4437063" y="3771900"/>
          <p14:tracePt t="148067" x="4414838" y="3765550"/>
          <p14:tracePt t="148084" x="4386263" y="3751263"/>
          <p14:tracePt t="148100" x="4351338" y="3736975"/>
          <p14:tracePt t="148116" x="4322763" y="3729038"/>
          <p14:tracePt t="148116" x="4308475" y="3714750"/>
          <p14:tracePt t="148135" x="4279900" y="3700463"/>
          <p14:tracePt t="148150" x="4237038" y="3694113"/>
          <p14:tracePt t="148167" x="4200525" y="3686175"/>
          <p14:tracePt t="148183" x="4179888" y="3686175"/>
          <p14:tracePt t="148200" x="4137025" y="3686175"/>
          <p14:tracePt t="148216" x="4100513" y="3665538"/>
          <p14:tracePt t="148233" x="4057650" y="3665538"/>
          <p14:tracePt t="148250" x="4022725" y="3665538"/>
          <p14:tracePt t="148266" x="3979863" y="3665538"/>
          <p14:tracePt t="148284" x="3937000" y="3665538"/>
          <p14:tracePt t="148300" x="3914775" y="3665538"/>
          <p14:tracePt t="148317" x="3894138" y="3665538"/>
          <p14:tracePt t="148334" x="3879850" y="3665538"/>
          <p14:tracePt t="148350" x="3829050" y="3671888"/>
          <p14:tracePt t="148366" x="3786188" y="3671888"/>
          <p14:tracePt t="148383" x="3751263" y="3679825"/>
          <p14:tracePt t="148400" x="3722688" y="3679825"/>
          <p14:tracePt t="148416" x="3694113" y="3679825"/>
          <p14:tracePt t="148433" x="3665538" y="3686175"/>
          <p14:tracePt t="148449" x="3622675" y="3708400"/>
          <p14:tracePt t="148467" x="3579813" y="3708400"/>
          <p14:tracePt t="148483" x="3551238" y="3708400"/>
          <p14:tracePt t="148500" x="3536950" y="3714750"/>
          <p14:tracePt t="148516" x="3500438" y="3714750"/>
          <p14:tracePt t="148516" x="3479800" y="3722688"/>
          <p14:tracePt t="148549" x="3465513" y="3722688"/>
          <p14:tracePt t="148550" x="3422650" y="3729038"/>
          <p14:tracePt t="148567" x="3400425" y="3729038"/>
          <p14:tracePt t="148615" x="3394075" y="3729038"/>
          <p14:tracePt t="148623" x="3379788" y="3729038"/>
          <p14:tracePt t="148631" x="3351213" y="3751263"/>
          <p14:tracePt t="148663" x="3343275" y="3751263"/>
          <p14:tracePt t="148711" x="3322638" y="3757613"/>
          <p14:tracePt t="148743" x="3314700" y="3771900"/>
          <p14:tracePt t="148751" x="3308350" y="3794125"/>
          <p14:tracePt t="148755" x="3308350" y="3808413"/>
          <p14:tracePt t="148766" x="3308350" y="3829050"/>
          <p14:tracePt t="148782" x="3336925" y="3879850"/>
          <p14:tracePt t="148800" x="3357563" y="3908425"/>
          <p14:tracePt t="148816" x="3394075" y="3929063"/>
          <p14:tracePt t="148834" x="3436938" y="3965575"/>
          <p14:tracePt t="148849" x="3471863" y="3971925"/>
          <p14:tracePt t="148866" x="3500438" y="4000500"/>
          <p14:tracePt t="148883" x="3551238" y="4008438"/>
          <p14:tracePt t="148899" x="3594100" y="4029075"/>
          <p14:tracePt t="148916" x="3622675" y="4043363"/>
          <p14:tracePt t="148932" x="3643313" y="4043363"/>
          <p14:tracePt t="148950" x="3671888" y="4051300"/>
          <p14:tracePt t="148966" x="3714750" y="4057650"/>
          <p14:tracePt t="148983" x="3736975" y="4057650"/>
          <p14:tracePt t="148999" x="3751263" y="4065588"/>
          <p14:tracePt t="149016" x="3779838" y="4065588"/>
          <p14:tracePt t="149032" x="3800475" y="4065588"/>
          <p14:tracePt t="149049" x="3814763" y="4065588"/>
          <p14:tracePt t="149065" x="3836988" y="4065588"/>
          <p14:tracePt t="149082" x="3843338" y="4065588"/>
          <p14:tracePt t="149099" x="3857625" y="4065588"/>
          <p14:tracePt t="149116" x="3871913" y="4065588"/>
          <p14:tracePt t="149133" x="3886200" y="4065588"/>
          <p14:tracePt t="149149" x="3894138" y="4065588"/>
          <p14:tracePt t="149166" x="3937000" y="4057650"/>
          <p14:tracePt t="149182" x="3965575" y="4043363"/>
          <p14:tracePt t="149199" x="4000500" y="4029075"/>
          <p14:tracePt t="149216" x="4014788" y="4008438"/>
          <p14:tracePt t="149231" x="4043363" y="4000500"/>
          <p14:tracePt t="149249" x="4071938" y="3986213"/>
          <p14:tracePt t="149265" x="4086225" y="3971925"/>
          <p14:tracePt t="149282" x="4114800" y="3951288"/>
          <p14:tracePt t="149298" x="4137025" y="3943350"/>
          <p14:tracePt t="149315" x="4171950" y="3922713"/>
          <p14:tracePt t="149332" x="4186238" y="3914775"/>
          <p14:tracePt t="149350" x="4194175" y="3914775"/>
          <p14:tracePt t="149366" x="4214813" y="3900488"/>
          <p14:tracePt t="149382" x="4237038" y="3886200"/>
          <p14:tracePt t="149399" x="4257675" y="3879850"/>
          <p14:tracePt t="149415" x="4265613" y="3871913"/>
          <p14:tracePt t="149432" x="4286250" y="3865563"/>
          <p14:tracePt t="149448" x="4300538" y="3851275"/>
          <p14:tracePt t="149466" x="4300538" y="3843338"/>
          <p14:tracePt t="149481" x="4308475" y="3836988"/>
          <p14:tracePt t="149498" x="4322763" y="3814763"/>
          <p14:tracePt t="149515" x="4329113" y="3794125"/>
          <p14:tracePt t="149532" x="4329113" y="3779838"/>
          <p14:tracePt t="149548" x="4337050" y="3757613"/>
          <p14:tracePt t="149591" x="4337050" y="3751263"/>
          <p14:tracePt t="149599" x="4337050" y="3736975"/>
          <p14:tracePt t="149615" x="4329113" y="3714750"/>
          <p14:tracePt t="149655" x="4322763" y="3708400"/>
          <p14:tracePt t="149687" x="4314825" y="3700463"/>
          <p14:tracePt t="149695" x="4300538" y="3700463"/>
          <p14:tracePt t="149714" x="4294188" y="3700463"/>
          <p14:tracePt t="149719" x="4279900" y="3700463"/>
          <p14:tracePt t="149732" x="4257675" y="3700463"/>
          <p14:tracePt t="149748" x="4251325" y="3700463"/>
          <p14:tracePt t="149765" x="4222750" y="3722688"/>
          <p14:tracePt t="149781" x="4194175" y="3729038"/>
          <p14:tracePt t="149798" x="4165600" y="3743325"/>
          <p14:tracePt t="149814" x="4129088" y="3751263"/>
          <p14:tracePt t="149832" x="4094163" y="3765550"/>
          <p14:tracePt t="149848" x="4043363" y="3786188"/>
          <p14:tracePt t="149864" x="4022725" y="3794125"/>
          <p14:tracePt t="149882" x="3986213" y="3814763"/>
          <p14:tracePt t="149897" x="3965575" y="3814763"/>
          <p14:tracePt t="149915" x="3922713" y="3829050"/>
          <p14:tracePt t="149931" x="3894138" y="3836988"/>
          <p14:tracePt t="149948" x="3851275" y="3851275"/>
          <p14:tracePt t="149964" x="3829050" y="3857625"/>
          <p14:tracePt t="149981" x="3814763" y="3857625"/>
          <p14:tracePt t="149997" x="3779838" y="3871913"/>
          <p14:tracePt t="150014" x="3729038" y="3894138"/>
          <p14:tracePt t="150032" x="3700463" y="3900488"/>
          <p14:tracePt t="150079" x="3694113" y="3908425"/>
          <p14:tracePt t="150088" x="3665538" y="3929063"/>
          <p14:tracePt t="150090" x="3657600" y="3937000"/>
          <p14:tracePt t="150097" x="3643313" y="3951288"/>
          <p14:tracePt t="150115" x="3636963" y="3979863"/>
          <p14:tracePt t="150132" x="3622675" y="3994150"/>
          <p14:tracePt t="150148" x="3614738" y="4022725"/>
          <p14:tracePt t="150165" x="3614738" y="4057650"/>
          <p14:tracePt t="150180" x="3614738" y="4100513"/>
          <p14:tracePt t="150197" x="3614738" y="4129088"/>
          <p14:tracePt t="150197" x="3614738" y="4137025"/>
          <p14:tracePt t="150215" x="3629025" y="4165600"/>
          <p14:tracePt t="150263" x="3636963" y="4165600"/>
          <p14:tracePt t="150271" x="3657600" y="4179888"/>
          <p14:tracePt t="150275" x="3679825" y="4179888"/>
          <p14:tracePt t="150280" x="3714750" y="4186238"/>
          <p14:tracePt t="150297" x="3757613" y="4186238"/>
          <p14:tracePt t="150314" x="3800475" y="4186238"/>
          <p14:tracePt t="150330" x="3857625" y="4186238"/>
          <p14:tracePt t="150347" x="3922713" y="4186238"/>
          <p14:tracePt t="150364" x="3979863" y="4157663"/>
          <p14:tracePt t="150381" x="3994150" y="4137025"/>
          <p14:tracePt t="150398" x="4000500" y="4129088"/>
          <p14:tracePt t="150414" x="4029075" y="4114800"/>
          <p14:tracePt t="150431" x="4051300" y="4100513"/>
          <p14:tracePt t="150448" x="4079875" y="4086225"/>
          <p14:tracePt t="150465" x="4108450" y="4086225"/>
          <p14:tracePt t="150480" x="4165600" y="4057650"/>
          <p14:tracePt t="150498" x="4194175" y="4057650"/>
          <p14:tracePt t="150514" x="4214813" y="4043363"/>
          <p14:tracePt t="150531" x="4229100" y="4043363"/>
          <p14:tracePt t="150547" x="4251325" y="4037013"/>
          <p14:tracePt t="150563" x="4286250" y="4029075"/>
          <p14:tracePt t="150581" x="4314825" y="4029075"/>
          <p14:tracePt t="150597" x="4351338" y="4008438"/>
          <p14:tracePt t="150615" x="4379913" y="4000500"/>
          <p14:tracePt t="150631" x="4437063" y="3994150"/>
          <p14:tracePt t="150648" x="4457700" y="3994150"/>
          <p14:tracePt t="150664" x="4514850" y="3986213"/>
          <p14:tracePt t="150680" x="4537075" y="3986213"/>
          <p14:tracePt t="150697" x="4572000" y="3986213"/>
          <p14:tracePt t="150714" x="4600575" y="3965575"/>
          <p14:tracePt t="150731" x="4622800" y="3965575"/>
          <p14:tracePt t="150746" x="4643438" y="3965575"/>
          <p14:tracePt t="150764" x="4651375" y="3965575"/>
          <p14:tracePt t="150780" x="4657725" y="3965575"/>
          <p14:tracePt t="150815" x="4665663" y="3957638"/>
          <p14:tracePt t="150832" x="4679950" y="3957638"/>
          <p14:tracePt t="150871" x="4686300" y="3957638"/>
          <p14:tracePt t="150927" x="4694238" y="3957638"/>
          <p14:tracePt t="151103" x="4686300" y="3957638"/>
          <p14:tracePt t="151119" x="4679950" y="3957638"/>
          <p14:tracePt t="151127" x="4672013" y="3965575"/>
          <p14:tracePt t="151130" x="4657725" y="3965575"/>
          <p14:tracePt t="151147" x="4651375" y="3965575"/>
          <p14:tracePt t="151163" x="4614863" y="3965575"/>
          <p14:tracePt t="151180" x="4608513" y="3971925"/>
          <p14:tracePt t="151196" x="4586288" y="3971925"/>
          <p14:tracePt t="151213" x="4565650" y="3979863"/>
          <p14:tracePt t="151229" x="4522788" y="4000500"/>
          <p14:tracePt t="151247" x="4486275" y="4000500"/>
          <p14:tracePt t="151264" x="4465638" y="4000500"/>
          <p14:tracePt t="151280" x="4414838" y="4008438"/>
          <p14:tracePt t="151296" x="4386263" y="4014788"/>
          <p14:tracePt t="151313" x="4329113" y="4014788"/>
          <p14:tracePt t="151329" x="4286250" y="4014788"/>
          <p14:tracePt t="151346" x="4243388" y="4014788"/>
          <p14:tracePt t="151362" x="4200525" y="4014788"/>
          <p14:tracePt t="151380" x="4143375" y="4014788"/>
          <p14:tracePt t="151397" x="4079875" y="4029075"/>
          <p14:tracePt t="151413" x="4000500" y="4029075"/>
          <p14:tracePt t="151429" x="3922713" y="4029075"/>
          <p14:tracePt t="151446" x="3794125" y="4029075"/>
          <p14:tracePt t="151463" x="3743325" y="4029075"/>
          <p14:tracePt t="151478" x="3636963" y="4029075"/>
          <p14:tracePt t="151495" x="3565525" y="4029075"/>
          <p14:tracePt t="151512" x="3508375" y="4029075"/>
          <p14:tracePt t="151528" x="3465513" y="4029075"/>
          <p14:tracePt t="151546" x="3408363" y="4029075"/>
          <p14:tracePt t="151562" x="3343275" y="4029075"/>
          <p14:tracePt t="151579" x="3279775" y="4029075"/>
          <p14:tracePt t="151595" x="3200400" y="4029075"/>
          <p14:tracePt t="151612" x="3136900" y="4029075"/>
          <p14:tracePt t="151629" x="3079750" y="4029075"/>
          <p14:tracePt t="151645" x="3014663" y="4029075"/>
          <p14:tracePt t="151663" x="2971800" y="4029075"/>
          <p14:tracePt t="151678" x="2871788" y="4029075"/>
          <p14:tracePt t="151696" x="2843213" y="4029075"/>
          <p14:tracePt t="151712" x="2808288" y="4029075"/>
          <p14:tracePt t="151729" x="2765425" y="4029075"/>
          <p14:tracePt t="151745" x="2728913" y="4029075"/>
          <p14:tracePt t="151762" x="2686050" y="4029075"/>
          <p14:tracePt t="151778" x="2657475" y="4029075"/>
          <p14:tracePt t="151796" x="2643188" y="4029075"/>
          <p14:tracePt t="151812" x="2622550" y="4029075"/>
          <p14:tracePt t="151828" x="2614613" y="4029075"/>
          <p14:tracePt t="151844" x="2586038" y="4029075"/>
          <p14:tracePt t="151861" x="2579688" y="4029075"/>
          <p14:tracePt t="151877" x="2565400" y="4029075"/>
          <p14:tracePt t="151895" x="2551113" y="4029075"/>
          <p14:tracePt t="151912" x="2543175" y="4029075"/>
          <p14:tracePt t="151950" x="2536825" y="4029075"/>
          <p14:tracePt t="151958" x="2528888" y="4029075"/>
          <p14:tracePt t="151974" x="2514600" y="4029075"/>
          <p14:tracePt t="151980" x="2508250" y="4029075"/>
          <p14:tracePt t="151994" x="2500313" y="4029075"/>
          <p14:tracePt t="152011" x="2493963" y="4029075"/>
          <p14:tracePt t="152028" x="2479675" y="4029075"/>
          <p14:tracePt t="152045" x="2471738" y="4029075"/>
          <p14:tracePt t="152061" x="2465388" y="4029075"/>
          <p14:tracePt t="152077" x="2436813" y="4029075"/>
          <p14:tracePt t="152095" x="2428875" y="4029075"/>
          <p14:tracePt t="152110" x="2414588" y="4029075"/>
          <p14:tracePt t="152127" x="2400300" y="4029075"/>
          <p14:tracePt t="152144" x="2393950" y="4029075"/>
          <p14:tracePt t="152161" x="2386013" y="4029075"/>
          <p14:tracePt t="152207" x="2379663" y="4029075"/>
          <p14:tracePt t="152287" x="2365375" y="4029075"/>
          <p14:tracePt t="152347" x="2357438" y="4029075"/>
          <p14:tracePt t="152791" x="2351088" y="4029075"/>
          <p14:tracePt t="152799" x="2343150" y="4029075"/>
          <p14:tracePt t="152839" x="2314575" y="4037013"/>
          <p14:tracePt t="153119" x="2314575" y="4043363"/>
          <p14:tracePt t="153135" x="2322513" y="4043363"/>
          <p14:tracePt t="153175" x="2336800" y="4043363"/>
          <p14:tracePt t="153206" x="2343150" y="4043363"/>
          <p14:tracePt t="153223" x="2365375" y="4043363"/>
          <p14:tracePt t="153239" x="2379663" y="4043363"/>
          <p14:tracePt t="153245" x="2393950" y="4043363"/>
          <p14:tracePt t="153260" x="2414588" y="4043363"/>
          <p14:tracePt t="153276" x="2428875" y="4043363"/>
          <p14:tracePt t="153292" x="2471738" y="4043363"/>
          <p14:tracePt t="153309" x="2508250" y="4043363"/>
          <p14:tracePt t="153309" x="2522538" y="4043363"/>
          <p14:tracePt t="153327" x="2543175" y="4043363"/>
          <p14:tracePt t="153343" x="2586038" y="4043363"/>
          <p14:tracePt t="153360" x="2628900" y="4043363"/>
          <p14:tracePt t="153376" x="2679700" y="4043363"/>
          <p14:tracePt t="153393" x="2728913" y="4043363"/>
          <p14:tracePt t="153409" x="2808288" y="4043363"/>
          <p14:tracePt t="153427" x="2851150" y="4043363"/>
          <p14:tracePt t="153443" x="2871788" y="4043363"/>
          <p14:tracePt t="153459" x="2908300" y="4043363"/>
          <p14:tracePt t="153476" x="2965450" y="4043363"/>
          <p14:tracePt t="153492" x="3065463" y="4043363"/>
          <p14:tracePt t="153510" x="3271838" y="4029075"/>
          <p14:tracePt t="153526" x="3414713" y="4014788"/>
          <p14:tracePt t="153526" x="3457575" y="3994150"/>
          <p14:tracePt t="153543" x="3479800" y="3994150"/>
          <p14:tracePt t="153559" x="3522663" y="3994150"/>
          <p14:tracePt t="153576" x="3586163" y="3986213"/>
          <p14:tracePt t="153592" x="3671888" y="3979863"/>
          <p14:tracePt t="153609" x="3765550" y="3965575"/>
          <p14:tracePt t="153626" x="3879850" y="3937000"/>
          <p14:tracePt t="153642" x="3965575" y="3937000"/>
          <p14:tracePt t="153659" x="4000500" y="3937000"/>
          <p14:tracePt t="153675" x="4022725" y="3937000"/>
          <p14:tracePt t="153693" x="4043363" y="3937000"/>
          <p14:tracePt t="153709" x="4051300" y="3937000"/>
          <p14:tracePt t="153775" x="4057650" y="3937000"/>
          <p14:tracePt t="155399" x="4071938" y="3937000"/>
          <p14:tracePt t="155863" x="4079875" y="3937000"/>
          <p14:tracePt t="155911" x="4086225" y="3937000"/>
          <p14:tracePt t="155919" x="4114800" y="3922713"/>
          <p14:tracePt t="155927" x="4122738" y="3922713"/>
          <p14:tracePt t="155935" x="4129088" y="3922713"/>
          <p14:tracePt t="155975" x="4137025" y="3922713"/>
          <p14:tracePt t="155982" x="4165600" y="3922713"/>
          <p14:tracePt t="155991" x="4171950" y="3922713"/>
          <p14:tracePt t="155991" x="4179888" y="3922713"/>
          <p14:tracePt t="156005" x="4194175" y="3922713"/>
          <p14:tracePt t="156005" x="4200525" y="3922713"/>
          <p14:tracePt t="156095" x="4208463" y="3922713"/>
          <p14:tracePt t="156103" x="4214813" y="3922713"/>
          <p14:tracePt t="156111" x="4222750" y="3922713"/>
          <p14:tracePt t="156122" x="4229100" y="3922713"/>
          <p14:tracePt t="156151" x="4237038" y="3922713"/>
          <p14:tracePt t="156207" x="4243388" y="3922713"/>
          <p14:tracePt t="156215" x="4251325" y="3922713"/>
          <p14:tracePt t="156223" x="4271963" y="3922713"/>
          <p14:tracePt t="156239" x="4279900" y="3922713"/>
          <p14:tracePt t="156275" x="4286250" y="3922713"/>
          <p14:tracePt t="156311" x="4308475" y="3922713"/>
          <p14:tracePt t="156316" x="4314825" y="3922713"/>
          <p14:tracePt t="156323" x="4322763" y="3922713"/>
          <p14:tracePt t="156407" x="4329113" y="3922713"/>
          <p14:tracePt t="156607" x="4343400" y="3922713"/>
          <p14:tracePt t="156612" x="4357688" y="3922713"/>
          <p14:tracePt t="156623" x="4386263" y="3922713"/>
          <p14:tracePt t="156623" x="4394200" y="3922713"/>
          <p14:tracePt t="156639" x="4408488" y="3922713"/>
          <p14:tracePt t="156639" x="4422775" y="3922713"/>
          <p14:tracePt t="156655" x="4451350" y="3937000"/>
          <p14:tracePt t="156671" x="4494213" y="3951288"/>
          <p14:tracePt t="156688" x="4514850" y="3951288"/>
          <p14:tracePt t="156704" x="4522788" y="3957638"/>
          <p14:tracePt t="156721" x="4529138" y="3957638"/>
          <p14:tracePt t="156738" x="4557713" y="3979863"/>
          <p14:tracePt t="156755" x="4572000" y="3986213"/>
          <p14:tracePt t="156772" x="4594225" y="3994150"/>
          <p14:tracePt t="156788" x="4600575" y="3994150"/>
          <p14:tracePt t="156804" x="4637088" y="4000500"/>
          <p14:tracePt t="156821" x="4643438" y="4000500"/>
          <p14:tracePt t="156838" x="4651375" y="4008438"/>
          <p14:tracePt t="157103" x="4657725" y="4014788"/>
          <p14:tracePt t="157119" x="4665663" y="4022725"/>
          <p14:tracePt t="157132" x="4672013" y="4022725"/>
          <p14:tracePt t="157136" x="4714875" y="4051300"/>
          <p14:tracePt t="157154" x="4743450" y="4071938"/>
          <p14:tracePt t="157170" x="4757738" y="4079875"/>
          <p14:tracePt t="157187" x="4772025" y="4100513"/>
          <p14:tracePt t="157203" x="4786313" y="4108450"/>
          <p14:tracePt t="157220" x="4808538" y="4108450"/>
          <p14:tracePt t="157237" x="4829175" y="4108450"/>
          <p14:tracePt t="157237" x="4843463" y="4114800"/>
          <p14:tracePt t="157271" x="4872038" y="4114800"/>
          <p14:tracePt t="157271" x="4894263" y="4122738"/>
          <p14:tracePt t="157287" x="4900613" y="4122738"/>
          <p14:tracePt t="157303" x="4922838" y="4122738"/>
          <p14:tracePt t="157966" x="4929188" y="4122738"/>
          <p14:tracePt t="157975" x="4951413" y="4122738"/>
          <p14:tracePt t="157982" x="4957763" y="4122738"/>
          <p14:tracePt t="157990" x="4972050" y="4122738"/>
          <p14:tracePt t="158002" x="4979988" y="4122738"/>
          <p14:tracePt t="158019" x="4994275" y="4122738"/>
          <p14:tracePt t="158037" x="5000625" y="4122738"/>
          <p14:tracePt t="158052" x="5008563" y="4122738"/>
          <p14:tracePt t="158070" x="5022850" y="4122738"/>
          <p14:tracePt t="158086" x="5037138" y="4122738"/>
          <p14:tracePt t="158104" x="5051425" y="4114800"/>
          <p14:tracePt t="158119" x="5065713" y="4108450"/>
          <p14:tracePt t="158136" x="5080000" y="4108450"/>
          <p14:tracePt t="158152" x="5122863" y="4108450"/>
          <p14:tracePt t="158169" x="5180013" y="4100513"/>
          <p14:tracePt t="158185" x="5243513" y="4094163"/>
          <p14:tracePt t="158202" x="5286375" y="4094163"/>
          <p14:tracePt t="158218" x="5343525" y="4079875"/>
          <p14:tracePt t="158235" x="5357813" y="4079875"/>
          <p14:tracePt t="158252" x="5386388" y="4065588"/>
          <p14:tracePt t="158269" x="5394325" y="4065588"/>
          <p14:tracePt t="158269" x="5400675" y="4065588"/>
          <p14:tracePt t="158287" x="5414963" y="4065588"/>
          <p14:tracePt t="158343" x="5422900" y="4065588"/>
          <p14:tracePt t="158871" x="5429250" y="4071938"/>
          <p14:tracePt t="158878" x="5437188" y="4071938"/>
          <p14:tracePt t="158886" x="5457825" y="4071938"/>
          <p14:tracePt t="158894" x="5500688" y="4071938"/>
          <p14:tracePt t="158902" x="5557838" y="4071938"/>
          <p14:tracePt t="158918" x="5622925" y="4065588"/>
          <p14:tracePt t="158934" x="5715000" y="4043363"/>
          <p14:tracePt t="158951" x="5800725" y="4008438"/>
          <p14:tracePt t="158967" x="5857875" y="3986213"/>
          <p14:tracePt t="158984" x="5937250" y="3979863"/>
          <p14:tracePt t="159001" x="5994400" y="3951288"/>
          <p14:tracePt t="159017" x="6029325" y="3951288"/>
          <p14:tracePt t="159035" x="6072188" y="3951288"/>
          <p14:tracePt t="159050" x="6129338" y="3943350"/>
          <p14:tracePt t="159068" x="6186488" y="3929063"/>
          <p14:tracePt t="159084" x="6280150" y="3908425"/>
          <p14:tracePt t="159102" x="6343650" y="3900488"/>
          <p14:tracePt t="159117" x="6423025" y="3894138"/>
          <p14:tracePt t="159117" x="6437313" y="3894138"/>
          <p14:tracePt t="159135" x="6515100" y="3879850"/>
          <p14:tracePt t="159151" x="6608763" y="3857625"/>
          <p14:tracePt t="159167" x="6700838" y="3851275"/>
          <p14:tracePt t="159184" x="6780213" y="3851275"/>
          <p14:tracePt t="159200" x="6837363" y="3851275"/>
          <p14:tracePt t="159217" x="6894513" y="3851275"/>
          <p14:tracePt t="159234" x="6958013" y="3851275"/>
          <p14:tracePt t="159251" x="7015163" y="3865563"/>
          <p14:tracePt t="159267" x="7094538" y="3879850"/>
          <p14:tracePt t="159284" x="7165975" y="3908425"/>
          <p14:tracePt t="159301" x="7280275" y="3971925"/>
          <p14:tracePt t="159301" x="7337425" y="3971925"/>
          <p14:tracePt t="159319" x="7408863" y="3994150"/>
          <p14:tracePt t="159334" x="7629525" y="4057650"/>
          <p14:tracePt t="159351" x="7729538" y="4100513"/>
          <p14:tracePt t="159367" x="7780338" y="4114800"/>
          <p14:tracePt t="159384" x="7815263" y="4129088"/>
          <p14:tracePt t="159402" x="7837488" y="4137025"/>
          <p14:tracePt t="159417" x="7866063" y="4137025"/>
          <p14:tracePt t="159434" x="7894638" y="4137025"/>
          <p14:tracePt t="159450" x="7937500" y="4137025"/>
          <p14:tracePt t="159467" x="7994650" y="4137025"/>
          <p14:tracePt t="159483" x="8037513" y="4137025"/>
          <p14:tracePt t="159500" x="8051800" y="4137025"/>
          <p14:tracePt t="159517" x="8086725" y="4137025"/>
          <p14:tracePt t="159534" x="8094663" y="4129088"/>
          <p14:tracePt t="159534" x="8108950" y="4129088"/>
          <p14:tracePt t="159552" x="8115300" y="4122738"/>
          <p14:tracePt t="159567" x="8137525" y="4114800"/>
          <p14:tracePt t="159584" x="8137525" y="4108450"/>
          <p14:tracePt t="159600" x="8137525" y="4100513"/>
          <p14:tracePt t="159617" x="8137525" y="4086225"/>
          <p14:tracePt t="159634" x="8137525" y="4065588"/>
          <p14:tracePt t="159652" x="8108950" y="4022725"/>
          <p14:tracePt t="159667" x="8058150" y="3986213"/>
          <p14:tracePt t="159683" x="8001000" y="3957638"/>
          <p14:tracePt t="159700" x="7929563" y="3937000"/>
          <p14:tracePt t="159716" x="7866063" y="3894138"/>
          <p14:tracePt t="159734" x="7794625" y="3865563"/>
          <p14:tracePt t="159750" x="7708900" y="3851275"/>
          <p14:tracePt t="159767" x="7680325" y="3843338"/>
          <p14:tracePt t="159783" x="7623175" y="3843338"/>
          <p14:tracePt t="159800" x="7558088" y="3836988"/>
          <p14:tracePt t="159817" x="7500938" y="3836988"/>
          <p14:tracePt t="159833" x="7437438" y="3836988"/>
          <p14:tracePt t="159850" x="7343775" y="3836988"/>
          <p14:tracePt t="159866" x="7265988" y="3836988"/>
          <p14:tracePt t="159885" x="7186613" y="3836988"/>
          <p14:tracePt t="159900" x="7115175" y="3836988"/>
          <p14:tracePt t="159917" x="7023100" y="3836988"/>
          <p14:tracePt t="159933" x="6958013" y="3836988"/>
          <p14:tracePt t="159950" x="6815138" y="3836988"/>
          <p14:tracePt t="159967" x="6694488" y="3836988"/>
          <p14:tracePt t="159983" x="6586538" y="3836988"/>
          <p14:tracePt t="159999" x="6500813" y="3836988"/>
          <p14:tracePt t="160016" x="6451600" y="3836988"/>
          <p14:tracePt t="160033" x="6415088" y="3836988"/>
          <p14:tracePt t="160050" x="6394450" y="3836988"/>
          <p14:tracePt t="160067" x="6372225" y="3836988"/>
          <p14:tracePt t="160084" x="6337300" y="3836988"/>
          <p14:tracePt t="160100" x="6294438" y="3836988"/>
          <p14:tracePt t="160116" x="6257925" y="3857625"/>
          <p14:tracePt t="160134" x="6243638" y="3871913"/>
          <p14:tracePt t="160149" x="6223000" y="3894138"/>
          <p14:tracePt t="160167" x="6215063" y="3908425"/>
          <p14:tracePt t="160183" x="6215063" y="3929063"/>
          <p14:tracePt t="160200" x="6215063" y="3937000"/>
          <p14:tracePt t="160216" x="6215063" y="3951288"/>
          <p14:tracePt t="160232" x="6215063" y="3965575"/>
          <p14:tracePt t="160249" x="6215063" y="3971925"/>
          <p14:tracePt t="160266" x="6243638" y="3994150"/>
          <p14:tracePt t="160282" x="6265863" y="4000500"/>
          <p14:tracePt t="160299" x="6286500" y="4014788"/>
          <p14:tracePt t="160316" x="6323013" y="4014788"/>
          <p14:tracePt t="160333" x="6365875" y="4022725"/>
          <p14:tracePt t="160350" x="6415088" y="4029075"/>
          <p14:tracePt t="160366" x="6494463" y="4043363"/>
          <p14:tracePt t="160383" x="6551613" y="4043363"/>
          <p14:tracePt t="160400" x="6608763" y="4057650"/>
          <p14:tracePt t="160416" x="6643688" y="4057650"/>
          <p14:tracePt t="160433" x="6686550" y="4071938"/>
          <p14:tracePt t="160449" x="6723063" y="4071938"/>
          <p14:tracePt t="160467" x="6751638" y="4079875"/>
          <p14:tracePt t="160482" x="6808788" y="4079875"/>
          <p14:tracePt t="160499" x="6851650" y="4079875"/>
          <p14:tracePt t="160516" x="6894513" y="4079875"/>
          <p14:tracePt t="160533" x="6951663" y="4079875"/>
          <p14:tracePt t="160549" x="7000875" y="4079875"/>
          <p14:tracePt t="160565" x="7051675" y="4079875"/>
          <p14:tracePt t="160565" x="7086600" y="4086225"/>
          <p14:tracePt t="160583" x="7129463" y="4086225"/>
          <p14:tracePt t="160599" x="7137400" y="4086225"/>
          <p14:tracePt t="160655" x="7143750" y="4094163"/>
          <p14:tracePt t="160663" x="7143750" y="4100513"/>
          <p14:tracePt t="160671" x="7080250" y="4114800"/>
          <p14:tracePt t="160684" x="6986588" y="4122738"/>
          <p14:tracePt t="160687" x="6729413" y="4137025"/>
          <p14:tracePt t="160699" x="6400800" y="4179888"/>
          <p14:tracePt t="160715" x="6080125" y="4179888"/>
          <p14:tracePt t="160732" x="5765800" y="4237038"/>
          <p14:tracePt t="160749" x="5494338" y="4265613"/>
          <p14:tracePt t="160765" x="5214938" y="4322763"/>
          <p14:tracePt t="160782" x="4865688" y="4379913"/>
          <p14:tracePt t="160799" x="4637088" y="4394200"/>
          <p14:tracePt t="160815" x="4394200" y="4443413"/>
          <p14:tracePt t="160832" x="4186238" y="4457700"/>
          <p14:tracePt t="160849" x="3994150" y="4486275"/>
          <p14:tracePt t="160865" x="3814763" y="4522788"/>
          <p14:tracePt t="160883" x="3686175" y="4537075"/>
          <p14:tracePt t="160898" x="3529013" y="4537075"/>
          <p14:tracePt t="160915" x="3371850" y="4572000"/>
          <p14:tracePt t="160931" x="3265488" y="4586288"/>
          <p14:tracePt t="160950" x="3151188" y="4608513"/>
          <p14:tracePt t="160965" x="3057525" y="4629150"/>
          <p14:tracePt t="160982" x="3022600" y="4629150"/>
          <p14:tracePt t="160982" x="3008313" y="4637088"/>
          <p14:tracePt t="160999" x="2971800" y="4637088"/>
          <p14:tracePt t="161015" x="2936875" y="4637088"/>
          <p14:tracePt t="161032" x="2908300" y="4643438"/>
          <p14:tracePt t="161048" x="2865438" y="4643438"/>
          <p14:tracePt t="161065" x="2808288" y="4643438"/>
          <p14:tracePt t="161081" x="2765425" y="4657725"/>
          <p14:tracePt t="161098" x="2722563" y="4657725"/>
          <p14:tracePt t="161116" x="2665413" y="4657725"/>
          <p14:tracePt t="161132" x="2608263" y="4657725"/>
          <p14:tracePt t="161149" x="2528888" y="4657725"/>
          <p14:tracePt t="161165" x="2465388" y="4657725"/>
          <p14:tracePt t="161182" x="2308225" y="4657725"/>
          <p14:tracePt t="161199" x="2200275" y="4657725"/>
          <p14:tracePt t="161215" x="2065338" y="4657725"/>
          <p14:tracePt t="161231" x="1957388" y="4657725"/>
          <p14:tracePt t="161249" x="1851025" y="4657725"/>
          <p14:tracePt t="161265" x="1771650" y="4657725"/>
          <p14:tracePt t="161281" x="1728788" y="4657725"/>
          <p14:tracePt t="161298" x="1693863" y="4657725"/>
          <p14:tracePt t="161314" x="1657350" y="4657725"/>
          <p14:tracePt t="161330" x="1628775" y="4657725"/>
          <p14:tracePt t="161348" x="1585913" y="4657725"/>
          <p14:tracePt t="161365" x="1528763" y="4657725"/>
          <p14:tracePt t="161382" x="1471613" y="4651375"/>
          <p14:tracePt t="161382" x="1414463" y="4629150"/>
          <p14:tracePt t="161400" x="1379538" y="4629150"/>
          <p14:tracePt t="161415" x="1285875" y="4622800"/>
          <p14:tracePt t="161431" x="1250950" y="4614863"/>
          <p14:tracePt t="161447" x="1208088" y="4608513"/>
          <p14:tracePt t="161464" x="1157288" y="4586288"/>
          <p14:tracePt t="161481" x="1100138" y="4557713"/>
          <p14:tracePt t="161497" x="1079500" y="4543425"/>
          <p14:tracePt t="161514" x="1042988" y="4508500"/>
          <p14:tracePt t="161531" x="1022350" y="4471988"/>
          <p14:tracePt t="161547" x="1008063" y="4437063"/>
          <p14:tracePt t="161563" x="1000125" y="4400550"/>
          <p14:tracePt t="161581" x="1000125" y="4365625"/>
          <p14:tracePt t="161597" x="1000125" y="4322763"/>
          <p14:tracePt t="161613" x="1014413" y="4271963"/>
          <p14:tracePt t="161631" x="1028700" y="4243388"/>
          <p14:tracePt t="161647" x="1100138" y="4194175"/>
          <p14:tracePt t="161665" x="1171575" y="4165600"/>
          <p14:tracePt t="161680" x="1271588" y="4122738"/>
          <p14:tracePt t="161698" x="1371600" y="4071938"/>
          <p14:tracePt t="161713" x="1457325" y="4057650"/>
          <p14:tracePt t="161731" x="1528763" y="4022725"/>
          <p14:tracePt t="161747" x="1579563" y="4014788"/>
          <p14:tracePt t="161764" x="1651000" y="4000500"/>
          <p14:tracePt t="161780" x="1736725" y="4000500"/>
          <p14:tracePt t="161797" x="1843088" y="4000500"/>
          <p14:tracePt t="161797" x="1893888" y="4000500"/>
          <p14:tracePt t="161815" x="1936750" y="4000500"/>
          <p14:tracePt t="161830" x="2079625" y="4000500"/>
          <p14:tracePt t="161847" x="2143125" y="4000500"/>
          <p14:tracePt t="161864" x="2222500" y="4000500"/>
          <p14:tracePt t="161881" x="2271713" y="4000500"/>
          <p14:tracePt t="161897" x="2379663" y="4000500"/>
          <p14:tracePt t="161913" x="2465388" y="4000500"/>
          <p14:tracePt t="161929" x="2600325" y="3965575"/>
          <p14:tracePt t="161947" x="2708275" y="3957638"/>
          <p14:tracePt t="161963" x="2771775" y="3943350"/>
          <p14:tracePt t="161980" x="2871788" y="3922713"/>
          <p14:tracePt t="161997" x="2951163" y="3900488"/>
          <p14:tracePt t="162013" x="3000375" y="3894138"/>
          <p14:tracePt t="162013" x="3022600" y="3894138"/>
          <p14:tracePt t="162031" x="3057525" y="3894138"/>
          <p14:tracePt t="162046" x="3094038" y="3894138"/>
          <p14:tracePt t="162063" x="3143250" y="3894138"/>
          <p14:tracePt t="162080" x="3186113" y="3894138"/>
          <p14:tracePt t="162096" x="3228975" y="3894138"/>
          <p14:tracePt t="162114" x="3257550" y="3894138"/>
          <p14:tracePt t="162130" x="3271838" y="3894138"/>
          <p14:tracePt t="162147" x="3294063" y="3894138"/>
          <p14:tracePt t="162163" x="3314700" y="3908425"/>
          <p14:tracePt t="162180" x="3322638" y="3914775"/>
          <p14:tracePt t="162196" x="3351213" y="3937000"/>
          <p14:tracePt t="162213" x="3357563" y="3943350"/>
          <p14:tracePt t="162230" x="3365500" y="3965575"/>
          <p14:tracePt t="162247" x="3365500" y="3986213"/>
          <p14:tracePt t="162263" x="3365500" y="4000500"/>
          <p14:tracePt t="162280" x="3365500" y="4029075"/>
          <p14:tracePt t="162296" x="3365500" y="4051300"/>
          <p14:tracePt t="162313" x="3343275" y="4057650"/>
          <p14:tracePt t="162329" x="3308350" y="4094163"/>
          <p14:tracePt t="162346" x="3271838" y="4122738"/>
          <p14:tracePt t="162364" x="3243263" y="4137025"/>
          <p14:tracePt t="162380" x="3214688" y="4143375"/>
          <p14:tracePt t="162397" x="3200400" y="4157663"/>
          <p14:tracePt t="162412" x="3186113" y="4171950"/>
          <p14:tracePt t="162428" x="3171825" y="4171950"/>
          <p14:tracePt t="162428" x="3165475" y="4171950"/>
          <p14:tracePt t="162447" x="3122613" y="4200525"/>
          <p14:tracePt t="162462" x="3094038" y="4200525"/>
          <p14:tracePt t="162479" x="3043238" y="4208463"/>
          <p14:tracePt t="162495" x="2965450" y="4222750"/>
          <p14:tracePt t="162512" x="2886075" y="4243388"/>
          <p14:tracePt t="162528" x="2800350" y="4257675"/>
          <p14:tracePt t="162545" x="2751138" y="4279900"/>
          <p14:tracePt t="162561" x="2700338" y="4279900"/>
          <p14:tracePt t="162579" x="2657475" y="4294188"/>
          <p14:tracePt t="162594" x="2608263" y="4300538"/>
          <p14:tracePt t="162611" x="2536825" y="4314825"/>
          <p14:tracePt t="162629" x="2471738" y="4322763"/>
          <p14:tracePt t="162645" x="2386013" y="4322763"/>
          <p14:tracePt t="162663" x="2343150" y="4343400"/>
          <p14:tracePt t="162678" x="2251075" y="4343400"/>
          <p14:tracePt t="162696" x="2171700" y="4365625"/>
          <p14:tracePt t="162712" x="2085975" y="4365625"/>
          <p14:tracePt t="162728" x="2008188" y="4365625"/>
          <p14:tracePt t="162744" x="1943100" y="4365625"/>
          <p14:tracePt t="162761" x="1893888" y="4365625"/>
          <p14:tracePt t="162778" x="1865313" y="4365625"/>
          <p14:tracePt t="162794" x="1828800" y="4365625"/>
          <p14:tracePt t="162812" x="1808163" y="4371975"/>
          <p14:tracePt t="162828" x="1771650" y="4371975"/>
          <p14:tracePt t="162845" x="1722438" y="4371975"/>
          <p14:tracePt t="162861" x="1636713" y="4371975"/>
          <p14:tracePt t="162879" x="1593850" y="4371975"/>
          <p14:tracePt t="162894" x="1536700" y="4371975"/>
          <p14:tracePt t="162911" x="1471613" y="4371975"/>
          <p14:tracePt t="162927" x="1428750" y="4371975"/>
          <p14:tracePt t="162945" x="1408113" y="4371975"/>
          <p14:tracePt t="162961" x="1385888" y="4371975"/>
          <p14:tracePt t="162978" x="1357313" y="4371975"/>
          <p14:tracePt t="162995" x="1328738" y="4371975"/>
          <p14:tracePt t="163011" x="1285875" y="4371975"/>
          <p14:tracePt t="163028" x="1257300" y="4371975"/>
          <p14:tracePt t="163044" x="1214438" y="4357688"/>
          <p14:tracePt t="163044" x="1208088" y="4351338"/>
          <p14:tracePt t="163062" x="1193800" y="4337050"/>
          <p14:tracePt t="163078" x="1165225" y="4314825"/>
          <p14:tracePt t="163094" x="1157288" y="4308475"/>
          <p14:tracePt t="163111" x="1143000" y="4294188"/>
          <p14:tracePt t="163127" x="1122363" y="4265613"/>
          <p14:tracePt t="163174" x="1114425" y="4257675"/>
          <p14:tracePt t="163182" x="1114425" y="4243388"/>
          <p14:tracePt t="163190" x="1093788" y="4222750"/>
          <p14:tracePt t="163198" x="1093788" y="4179888"/>
          <p14:tracePt t="163211" x="1093788" y="4137025"/>
          <p14:tracePt t="163227" x="1093788" y="4094163"/>
          <p14:tracePt t="163244" x="1093788" y="4071938"/>
          <p14:tracePt t="163261" x="1093788" y="4043363"/>
          <p14:tracePt t="163277" x="1108075" y="4022725"/>
          <p14:tracePt t="163318" x="1122363" y="4008438"/>
          <p14:tracePt t="163320" x="1136650" y="3994150"/>
          <p14:tracePt t="163327" x="1143000" y="3979863"/>
          <p14:tracePt t="163344" x="1193800" y="3971925"/>
          <p14:tracePt t="163361" x="1257300" y="3957638"/>
          <p14:tracePt t="163377" x="1300163" y="3951288"/>
          <p14:tracePt t="163393" x="1350963" y="3929063"/>
          <p14:tracePt t="163411" x="1400175" y="3922713"/>
          <p14:tracePt t="163428" x="1457325" y="3922713"/>
          <p14:tracePt t="163444" x="1536700" y="3922713"/>
          <p14:tracePt t="163461" x="1600200" y="3922713"/>
          <p14:tracePt t="163461" x="1643063" y="3922713"/>
          <p14:tracePt t="163478" x="1685925" y="3922713"/>
          <p14:tracePt t="163494" x="1751013" y="3922713"/>
          <p14:tracePt t="163511" x="1836738" y="3922713"/>
          <p14:tracePt t="163527" x="2000250" y="3908425"/>
          <p14:tracePt t="163544" x="2071688" y="3908425"/>
          <p14:tracePt t="163560" x="2179638" y="3908425"/>
          <p14:tracePt t="163577" x="2271713" y="3908425"/>
          <p14:tracePt t="163593" x="2357438" y="3900488"/>
          <p14:tracePt t="163610" x="2451100" y="3900488"/>
          <p14:tracePt t="163627" x="2528888" y="3900488"/>
          <p14:tracePt t="163644" x="2614613" y="3900488"/>
          <p14:tracePt t="163644" x="2657475" y="3900488"/>
          <p14:tracePt t="163662" x="2708275" y="3900488"/>
          <p14:tracePt t="163676" x="2771775" y="3900488"/>
          <p14:tracePt t="163676" x="2800350" y="3900488"/>
          <p14:tracePt t="163694" x="2857500" y="3900488"/>
          <p14:tracePt t="163710" x="2900363" y="3900488"/>
          <p14:tracePt t="163727" x="2928938" y="3900488"/>
          <p14:tracePt t="163743" x="2943225" y="3900488"/>
          <p14:tracePt t="163761" x="2971800" y="3900488"/>
          <p14:tracePt t="163776" x="3022600" y="3900488"/>
          <p14:tracePt t="163793" x="3065463" y="3908425"/>
          <p14:tracePt t="163811" x="3079750" y="3929063"/>
          <p14:tracePt t="163826" x="3128963" y="3943350"/>
          <p14:tracePt t="163844" x="3171825" y="3971925"/>
          <p14:tracePt t="163860" x="3214688" y="3994150"/>
          <p14:tracePt t="163877" x="3243263" y="4029075"/>
          <p14:tracePt t="163894" x="3251200" y="4043363"/>
          <p14:tracePt t="163910" x="3265488" y="4057650"/>
          <p14:tracePt t="163927" x="3271838" y="4065588"/>
          <p14:tracePt t="163943" x="3271838" y="4094163"/>
          <p14:tracePt t="163960" x="3271838" y="4114800"/>
          <p14:tracePt t="163976" x="3271838" y="4143375"/>
          <p14:tracePt t="163993" x="3271838" y="4171950"/>
          <p14:tracePt t="164010" x="3271838" y="4208463"/>
          <p14:tracePt t="164027" x="3271838" y="4222750"/>
          <p14:tracePt t="164043" x="3271838" y="4243388"/>
          <p14:tracePt t="164059" x="3251200" y="4265613"/>
          <p14:tracePt t="164076" x="3243263" y="4279900"/>
          <p14:tracePt t="164093" x="3222625" y="4300538"/>
          <p14:tracePt t="164110" x="3200400" y="4308475"/>
          <p14:tracePt t="164126" x="3151188" y="4329113"/>
          <p14:tracePt t="164144" x="3122613" y="4337050"/>
          <p14:tracePt t="164160" x="3086100" y="4343400"/>
          <p14:tracePt t="164177" x="3043238" y="4351338"/>
          <p14:tracePt t="164192" x="3000375" y="4371975"/>
          <p14:tracePt t="164211" x="2957513" y="4379913"/>
          <p14:tracePt t="164226" x="2943225" y="4379913"/>
          <p14:tracePt t="164242" x="2914650" y="4379913"/>
          <p14:tracePt t="164260" x="2879725" y="4386263"/>
          <p14:tracePt t="164275" x="2828925" y="4386263"/>
          <p14:tracePt t="164275" x="2786063" y="4386263"/>
          <p14:tracePt t="164294" x="2757488" y="4400550"/>
          <p14:tracePt t="164309" x="2614613" y="4422775"/>
          <p14:tracePt t="164326" x="2536825" y="4422775"/>
          <p14:tracePt t="164343" x="2493963" y="4422775"/>
          <p14:tracePt t="164359" x="2471738" y="4422775"/>
          <p14:tracePt t="164376" x="2428875" y="4422775"/>
          <p14:tracePt t="164392" x="2386013" y="4422775"/>
          <p14:tracePt t="164409" x="2343150" y="4422775"/>
          <p14:tracePt t="164426" x="2265363" y="4422775"/>
          <p14:tracePt t="164443" x="2171700" y="4422775"/>
          <p14:tracePt t="164459" x="2051050" y="4422775"/>
          <p14:tracePt t="164476" x="1965325" y="4422775"/>
          <p14:tracePt t="164492" x="1893888" y="4422775"/>
          <p14:tracePt t="164509" x="1793875" y="4422775"/>
          <p14:tracePt t="164526" x="1757363" y="4422775"/>
          <p14:tracePt t="164542" x="1708150" y="4408488"/>
          <p14:tracePt t="164559" x="1657350" y="4400550"/>
          <p14:tracePt t="164576" x="1614488" y="4386263"/>
          <p14:tracePt t="164592" x="1571625" y="4379913"/>
          <p14:tracePt t="164608" x="1536700" y="4365625"/>
          <p14:tracePt t="164626" x="1493838" y="4337050"/>
          <p14:tracePt t="164642" x="1485900" y="4329113"/>
          <p14:tracePt t="164659" x="1457325" y="4322763"/>
          <p14:tracePt t="164676" x="1450975" y="4322763"/>
          <p14:tracePt t="164693" x="1443038" y="4314825"/>
          <p14:tracePt t="164726" x="1436688" y="4314825"/>
          <p14:tracePt t="164726" x="1393825" y="4286250"/>
          <p14:tracePt t="164742" x="1379538" y="4271963"/>
          <p14:tracePt t="164759" x="1365250" y="4251325"/>
          <p14:tracePt t="164775" x="1357313" y="4222750"/>
          <p14:tracePt t="164791" x="1357313" y="4208463"/>
          <p14:tracePt t="164808" x="1357313" y="4186238"/>
          <p14:tracePt t="164825" x="1357313" y="4179888"/>
          <p14:tracePt t="164842" x="1357313" y="4171950"/>
          <p14:tracePt t="164858" x="1357313" y="4157663"/>
          <p14:tracePt t="164875" x="1379538" y="4143375"/>
          <p14:tracePt t="164891" x="1428750" y="4137025"/>
          <p14:tracePt t="164908" x="1508125" y="4137025"/>
          <p14:tracePt t="164908" x="1543050" y="4129088"/>
          <p14:tracePt t="164926" x="1614488" y="4129088"/>
          <p14:tracePt t="164942" x="1671638" y="4114800"/>
          <p14:tracePt t="164959" x="1743075" y="4114800"/>
          <p14:tracePt t="164975" x="1814513" y="4114800"/>
          <p14:tracePt t="164992" x="1885950" y="4114800"/>
          <p14:tracePt t="165008" x="1943100" y="4114800"/>
          <p14:tracePt t="165026" x="2008188" y="4114800"/>
          <p14:tracePt t="165041" x="2079625" y="4094163"/>
          <p14:tracePt t="165058" x="2157413" y="4086225"/>
          <p14:tracePt t="165075" x="2251075" y="4071938"/>
          <p14:tracePt t="165090" x="2351088" y="4071938"/>
          <p14:tracePt t="165108" x="2479675" y="4071938"/>
          <p14:tracePt t="165124" x="2571750" y="4071938"/>
          <p14:tracePt t="165124" x="2614613" y="4071938"/>
          <p14:tracePt t="165142" x="2686050" y="4071938"/>
          <p14:tracePt t="165158" x="2757488" y="4071938"/>
          <p14:tracePt t="165175" x="2843213" y="4071938"/>
          <p14:tracePt t="165191" x="2936875" y="4071938"/>
          <p14:tracePt t="165207" x="3000375" y="4071938"/>
          <p14:tracePt t="165224" x="3043238" y="4071938"/>
          <p14:tracePt t="165241" x="3079750" y="4071938"/>
          <p14:tracePt t="165258" x="3086100" y="4071938"/>
          <p14:tracePt t="165274" x="3094038" y="4071938"/>
          <p14:tracePt t="165291" x="3114675" y="4071938"/>
          <p14:tracePt t="165307" x="3122613" y="4071938"/>
          <p14:tracePt t="165324" x="3128963" y="4071938"/>
          <p14:tracePt t="165365" x="3151188" y="4071938"/>
          <p14:tracePt t="165470" x="3157538" y="4071938"/>
          <p14:tracePt t="165502" x="3165475" y="4086225"/>
          <p14:tracePt t="165510" x="3165475" y="4100513"/>
          <p14:tracePt t="165510" x="3165475" y="4129088"/>
          <p14:tracePt t="165524" x="3151188" y="4165600"/>
          <p14:tracePt t="165541" x="3143250" y="4186238"/>
          <p14:tracePt t="165558" x="3136900" y="4208463"/>
          <p14:tracePt t="165606" x="3136900" y="4214813"/>
          <p14:tracePt t="165645" x="3136900" y="4222750"/>
          <p14:tracePt t="165653" x="3128963" y="4251325"/>
          <p14:tracePt t="165685" x="3114675" y="4257675"/>
          <p14:tracePt t="165693" x="3108325" y="4265613"/>
          <p14:tracePt t="165694" x="3086100" y="4271963"/>
          <p14:tracePt t="165706" x="3065463" y="4271963"/>
          <p14:tracePt t="165723" x="3043238" y="4300538"/>
          <p14:tracePt t="165740" x="3022600" y="4308475"/>
          <p14:tracePt t="165758" x="2957513" y="4329113"/>
          <p14:tracePt t="165775" x="2908300" y="4343400"/>
          <p14:tracePt t="165791" x="2857500" y="4351338"/>
          <p14:tracePt t="165808" x="2779713" y="4357688"/>
          <p14:tracePt t="165825" x="2714625" y="4379913"/>
          <p14:tracePt t="165841" x="2600325" y="4394200"/>
          <p14:tracePt t="165857" x="2514600" y="4394200"/>
          <p14:tracePt t="165874" x="2428875" y="4400550"/>
          <p14:tracePt t="165891" x="2365375" y="4414838"/>
          <p14:tracePt t="165907" x="2308225" y="4414838"/>
          <p14:tracePt t="165924" x="2293938" y="4414838"/>
          <p14:tracePt t="165941" x="2251075" y="4429125"/>
          <p14:tracePt t="165941" x="2228850" y="4429125"/>
          <p14:tracePt t="165958" x="2171700" y="4429125"/>
          <p14:tracePt t="165974" x="2114550" y="4429125"/>
          <p14:tracePt t="165991" x="2051050" y="4429125"/>
          <p14:tracePt t="166007" x="2008188" y="4429125"/>
          <p14:tracePt t="166024" x="1965325" y="4429125"/>
          <p14:tracePt t="166041" x="1922463" y="4429125"/>
          <p14:tracePt t="166057" x="1871663" y="4429125"/>
          <p14:tracePt t="166075" x="1822450" y="4429125"/>
          <p14:tracePt t="166090" x="1779588" y="4429125"/>
          <p14:tracePt t="166107" x="1708150" y="4429125"/>
          <p14:tracePt t="166123" x="1643063" y="4429125"/>
          <p14:tracePt t="166141" x="1600200" y="4429125"/>
          <p14:tracePt t="166157" x="1543050" y="4429125"/>
          <p14:tracePt t="166174" x="1500188" y="4429125"/>
          <p14:tracePt t="166190" x="1479550" y="4422775"/>
          <p14:tracePt t="166207" x="1465263" y="4422775"/>
          <p14:tracePt t="166224" x="1436688" y="4414838"/>
          <p14:tracePt t="166241" x="1408113" y="4394200"/>
          <p14:tracePt t="166258" x="1385888" y="4386263"/>
          <p14:tracePt t="166274" x="1371600" y="4379913"/>
          <p14:tracePt t="166291" x="1328738" y="4351338"/>
          <p14:tracePt t="166306" x="1308100" y="4343400"/>
          <p14:tracePt t="166325" x="1293813" y="4337050"/>
          <p14:tracePt t="166340" x="1285875" y="4329113"/>
          <p14:tracePt t="166374" x="1279525" y="4322763"/>
          <p14:tracePt t="166375" x="1279525" y="4308475"/>
          <p14:tracePt t="166391" x="1279525" y="4286250"/>
          <p14:tracePt t="166407" x="1279525" y="4271963"/>
          <p14:tracePt t="166423" x="1279525" y="4257675"/>
          <p14:tracePt t="166440" x="1293813" y="4243388"/>
          <p14:tracePt t="166457" x="1308100" y="4229100"/>
          <p14:tracePt t="166474" x="1350963" y="4214813"/>
          <p14:tracePt t="166490" x="1422400" y="4194175"/>
          <p14:tracePt t="166507" x="1485900" y="4186238"/>
          <p14:tracePt t="166524" x="1565275" y="4171950"/>
          <p14:tracePt t="166540" x="1657350" y="4165600"/>
          <p14:tracePt t="166557" x="1722438" y="4143375"/>
          <p14:tracePt t="166573" x="1771650" y="4143375"/>
          <p14:tracePt t="166591" x="1828800" y="4137025"/>
          <p14:tracePt t="166607" x="1893888" y="4122738"/>
          <p14:tracePt t="166624" x="1971675" y="4122738"/>
          <p14:tracePt t="166638" x="2085975" y="4114800"/>
          <p14:tracePt t="166656" x="2193925" y="4086225"/>
          <p14:tracePt t="166672" x="2286000" y="4079875"/>
          <p14:tracePt t="166688" x="2343150" y="4071938"/>
          <p14:tracePt t="166706" x="2386013" y="4071938"/>
          <p14:tracePt t="166722" x="2428875" y="4057650"/>
          <p14:tracePt t="166740" x="2514600" y="4037013"/>
          <p14:tracePt t="166756" x="2579688" y="4029075"/>
          <p14:tracePt t="166772" x="2671763" y="4014788"/>
          <p14:tracePt t="166789" x="2800350" y="4008438"/>
          <p14:tracePt t="166806" x="2879725" y="3986213"/>
          <p14:tracePt t="166822" x="2914650" y="3986213"/>
          <p14:tracePt t="166839" x="2951163" y="3979863"/>
          <p14:tracePt t="166855" x="2957513" y="3979863"/>
          <p14:tracePt t="166871" x="2979738" y="3979863"/>
          <p14:tracePt t="166889" x="2994025" y="3979863"/>
          <p14:tracePt t="166905" x="3014663" y="3979863"/>
          <p14:tracePt t="166922" x="3028950" y="3979863"/>
          <p14:tracePt t="166938" x="3036888" y="3979863"/>
          <p14:tracePt t="166955" x="3065463" y="3979863"/>
          <p14:tracePt t="166998" x="3071813" y="3979863"/>
          <p14:tracePt t="167030" x="3079750" y="3986213"/>
          <p14:tracePt t="167038" x="3086100" y="4008438"/>
          <p14:tracePt t="167053" x="3086100" y="4014788"/>
          <p14:tracePt t="167086" x="3086100" y="4022725"/>
          <p14:tracePt t="167093" x="3086100" y="4029075"/>
          <p14:tracePt t="167097" x="3086100" y="4037013"/>
          <p14:tracePt t="167105" x="3086100" y="4051300"/>
          <p14:tracePt t="167121" x="3086100" y="4057650"/>
          <p14:tracePt t="167139" x="3086100" y="4071938"/>
          <p14:tracePt t="167154" x="3065463" y="4086225"/>
          <p14:tracePt t="167171" x="3057525" y="4108450"/>
          <p14:tracePt t="167189" x="3051175" y="4129088"/>
          <p14:tracePt t="167205" x="3043238" y="4143375"/>
          <p14:tracePt t="167223" x="3028950" y="4157663"/>
          <p14:tracePt t="167238" x="3022600" y="4165600"/>
          <p14:tracePt t="167255" x="3008313" y="4179888"/>
          <p14:tracePt t="167272" x="2979738" y="4208463"/>
          <p14:tracePt t="167288" x="2965450" y="4222750"/>
          <p14:tracePt t="167304" x="2951163" y="4237038"/>
          <p14:tracePt t="167321" x="2936875" y="4251325"/>
          <p14:tracePt t="167338" x="2900363" y="4286250"/>
          <p14:tracePt t="167354" x="2879725" y="4294188"/>
          <p14:tracePt t="167372" x="2851150" y="4308475"/>
          <p14:tracePt t="167387" x="2779713" y="4343400"/>
          <p14:tracePt t="167387" x="2765425" y="4351338"/>
          <p14:tracePt t="167406" x="2722563" y="4357688"/>
          <p14:tracePt t="167421" x="2628900" y="4394200"/>
          <p14:tracePt t="167438" x="2528888" y="4408488"/>
          <p14:tracePt t="167454" x="2414588" y="4457700"/>
          <p14:tracePt t="167472" x="2308225" y="4471988"/>
          <p14:tracePt t="167488" x="2214563" y="4471988"/>
          <p14:tracePt t="167504" x="2114550" y="4500563"/>
          <p14:tracePt t="167521" x="2071688" y="4500563"/>
          <p14:tracePt t="167537" x="2008188" y="4500563"/>
          <p14:tracePt t="167555" x="1951038" y="4500563"/>
          <p14:tracePt t="167571" x="1908175" y="4500563"/>
          <p14:tracePt t="167588" x="1871663" y="4500563"/>
          <p14:tracePt t="167604" x="1857375" y="4500563"/>
          <p14:tracePt t="167604" x="1851025" y="4500563"/>
          <p14:tracePt t="167622" x="1822450" y="4500563"/>
          <p14:tracePt t="167638" x="1785938" y="4500563"/>
          <p14:tracePt t="167654" x="1757363" y="4500563"/>
          <p14:tracePt t="167671" x="1736725" y="4500563"/>
          <p14:tracePt t="167687" x="1700213" y="4500563"/>
          <p14:tracePt t="167704" x="1679575" y="4500563"/>
          <p14:tracePt t="167720" x="1657350" y="4500563"/>
          <p14:tracePt t="167738" x="1622425" y="4500563"/>
          <p14:tracePt t="167754" x="1579563" y="4500563"/>
          <p14:tracePt t="167771" x="1550988" y="4494213"/>
          <p14:tracePt t="167788" x="1536700" y="4486275"/>
          <p14:tracePt t="167804" x="1528763" y="4471988"/>
          <p14:tracePt t="167804" x="1522413" y="4465638"/>
          <p14:tracePt t="167822" x="1493838" y="4443413"/>
          <p14:tracePt t="167838" x="1479550" y="4408488"/>
          <p14:tracePt t="167854" x="1443038" y="4371975"/>
          <p14:tracePt t="167870" x="1408113" y="4337050"/>
          <p14:tracePt t="167888" x="1400175" y="4322763"/>
          <p14:tracePt t="167903" x="1393825" y="4286250"/>
          <p14:tracePt t="167921" x="1393825" y="4265613"/>
          <p14:tracePt t="167937" x="1393825" y="4251325"/>
          <p14:tracePt t="167954" x="1393825" y="4222750"/>
          <p14:tracePt t="167970" x="1393825" y="4208463"/>
          <p14:tracePt t="167987" x="1393825" y="4186238"/>
          <p14:tracePt t="168005" x="1393825" y="4171950"/>
          <p14:tracePt t="168005" x="1400175" y="4157663"/>
          <p14:tracePt t="168022" x="1436688" y="4122738"/>
          <p14:tracePt t="168038" x="1479550" y="4094163"/>
          <p14:tracePt t="168054" x="1550988" y="4071938"/>
          <p14:tracePt t="168071" x="1608138" y="4065588"/>
          <p14:tracePt t="168087" x="1679575" y="4065588"/>
          <p14:tracePt t="168104" x="1736725" y="4043363"/>
          <p14:tracePt t="168120" x="1808163" y="4037013"/>
          <p14:tracePt t="168137" x="1879600" y="4037013"/>
          <p14:tracePt t="168153" x="1971675" y="4022725"/>
          <p14:tracePt t="168170" x="2079625" y="4022725"/>
          <p14:tracePt t="168187" x="2214563" y="4022725"/>
          <p14:tracePt t="168203" x="2371725" y="4022725"/>
          <p14:tracePt t="168220" x="2479675" y="4022725"/>
          <p14:tracePt t="168236" x="2600325" y="4022725"/>
          <p14:tracePt t="168254" x="2679700" y="4022725"/>
          <p14:tracePt t="168270" x="2743200" y="4022725"/>
          <p14:tracePt t="168288" x="2851150" y="4022725"/>
          <p14:tracePt t="168303" x="2957513" y="4022725"/>
          <p14:tracePt t="168320" x="3065463" y="4022725"/>
          <p14:tracePt t="168336" x="3151188" y="4022725"/>
          <p14:tracePt t="168353" x="3186113" y="4022725"/>
          <p14:tracePt t="168370" x="3200400" y="4022725"/>
          <p14:tracePt t="168387" x="3208338" y="4022725"/>
          <p14:tracePt t="168403" x="3228975" y="4022725"/>
          <p14:tracePt t="168419" x="3243263" y="4022725"/>
          <p14:tracePt t="168437" x="3257550" y="4022725"/>
          <p14:tracePt t="168453" x="3286125" y="4029075"/>
          <p14:tracePt t="168470" x="3300413" y="4037013"/>
          <p14:tracePt t="168486" x="3308350" y="4043363"/>
          <p14:tracePt t="168503" x="3314700" y="4065588"/>
          <p14:tracePt t="168521" x="3328988" y="4086225"/>
          <p14:tracePt t="168565" x="3328988" y="4100513"/>
          <p14:tracePt t="168573" x="3343275" y="4122738"/>
          <p14:tracePt t="168582" x="3343275" y="4129088"/>
          <p14:tracePt t="168587" x="3343275" y="4143375"/>
          <p14:tracePt t="168602" x="3343275" y="4157663"/>
          <p14:tracePt t="168619" x="3343275" y="4165600"/>
          <p14:tracePt t="168636" x="3343275" y="4179888"/>
          <p14:tracePt t="168653" x="3343275" y="4194175"/>
          <p14:tracePt t="168701" x="3343275" y="4200525"/>
          <p14:tracePt t="168749" x="3343275" y="4222750"/>
          <p14:tracePt t="168799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Snoopy Coherence Protocols</a:t>
            </a:r>
            <a:endParaRPr lang="en-AU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6725358" y="2050502"/>
            <a:ext cx="446795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Centralized Shared-Memory Architectures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817563"/>
            <a:ext cx="6408712" cy="540799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524"/>
    </mc:Choice>
    <mc:Fallback xmlns="">
      <p:transition spd="slow" advTm="1040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8971" x="2085975" y="1471613"/>
          <p14:tracePt t="98986" x="2093913" y="1471613"/>
          <p14:tracePt t="98995" x="2114550" y="1471613"/>
          <p14:tracePt t="99002" x="2122488" y="1465263"/>
          <p14:tracePt t="99010" x="2128838" y="1465263"/>
          <p14:tracePt t="99018" x="2157413" y="1465263"/>
          <p14:tracePt t="99018" x="2165350" y="1465263"/>
          <p14:tracePt t="99075" x="2171700" y="1465263"/>
          <p14:tracePt t="99082" x="2208213" y="1465263"/>
          <p14:tracePt t="99090" x="2286000" y="1485900"/>
          <p14:tracePt t="99101" x="2365375" y="1500188"/>
          <p14:tracePt t="99122" x="2400300" y="1522413"/>
          <p14:tracePt t="99138" x="2428875" y="1528763"/>
          <p14:tracePt t="99154" x="2465388" y="1536700"/>
          <p14:tracePt t="99170" x="2486025" y="1550988"/>
          <p14:tracePt t="99235" x="2514600" y="1565275"/>
          <p14:tracePt t="99250" x="2522538" y="1571625"/>
          <p14:tracePt t="99267" x="2528888" y="1585913"/>
          <p14:tracePt t="99284" x="2536825" y="1593850"/>
          <p14:tracePt t="99284" x="2557463" y="1608138"/>
          <p14:tracePt t="99338" x="2565400" y="1614488"/>
          <p14:tracePt t="99378" x="2565400" y="1622425"/>
          <p14:tracePt t="99434" x="2565400" y="1628775"/>
          <p14:tracePt t="99442" x="2543175" y="1636713"/>
          <p14:tracePt t="99450" x="2514600" y="1651000"/>
          <p14:tracePt t="99458" x="2471738" y="1657350"/>
          <p14:tracePt t="99468" x="2443163" y="1657350"/>
          <p14:tracePt t="99484" x="2393950" y="1657350"/>
          <p14:tracePt t="99500" x="2343150" y="1679575"/>
          <p14:tracePt t="99517" x="2286000" y="1679575"/>
          <p14:tracePt t="99533" x="2243138" y="1679575"/>
          <p14:tracePt t="99551" x="2200275" y="1679575"/>
          <p14:tracePt t="99567" x="2165350" y="1679575"/>
          <p14:tracePt t="99584" x="2128838" y="1679575"/>
          <p14:tracePt t="99600" x="2114550" y="1679575"/>
          <p14:tracePt t="99618" x="2093913" y="1679575"/>
          <p14:tracePt t="99633" x="2079625" y="1679575"/>
          <p14:tracePt t="99650" x="2036763" y="1679575"/>
          <p14:tracePt t="99668" x="2022475" y="1679575"/>
          <p14:tracePt t="99684" x="2000250" y="1671638"/>
          <p14:tracePt t="99701" x="1965325" y="1657350"/>
          <p14:tracePt t="99716" x="1951038" y="1643063"/>
          <p14:tracePt t="99734" x="1943100" y="1636713"/>
          <p14:tracePt t="99750" x="1928813" y="1614488"/>
          <p14:tracePt t="99767" x="1914525" y="1593850"/>
          <p14:tracePt t="99783" x="1908175" y="1557338"/>
          <p14:tracePt t="99800" x="1900238" y="1514475"/>
          <p14:tracePt t="99817" x="1885950" y="1500188"/>
          <p14:tracePt t="99833" x="1885950" y="1479550"/>
          <p14:tracePt t="99850" x="1871663" y="1457325"/>
          <p14:tracePt t="99867" x="1857375" y="1385888"/>
          <p14:tracePt t="99884" x="1828800" y="1328738"/>
          <p14:tracePt t="99901" x="1828800" y="1322388"/>
          <p14:tracePt t="99916" x="1828800" y="1308100"/>
          <p14:tracePt t="99934" x="1828800" y="1279525"/>
          <p14:tracePt t="99950" x="1828800" y="1257300"/>
          <p14:tracePt t="99966" x="1828800" y="1243013"/>
          <p14:tracePt t="99983" x="1828800" y="1214438"/>
          <p14:tracePt t="100000" x="1828800" y="1185863"/>
          <p14:tracePt t="100016" x="1828800" y="1171575"/>
          <p14:tracePt t="100034" x="1836738" y="1157288"/>
          <p14:tracePt t="100050" x="1865313" y="1136650"/>
          <p14:tracePt t="100067" x="1908175" y="1122363"/>
          <p14:tracePt t="100083" x="1965325" y="1093788"/>
          <p14:tracePt t="100101" x="2014538" y="1071563"/>
          <p14:tracePt t="100116" x="2057400" y="1065213"/>
          <p14:tracePt t="100133" x="2065338" y="1057275"/>
          <p14:tracePt t="100150" x="2085975" y="1050925"/>
          <p14:tracePt t="100166" x="2122488" y="1050925"/>
          <p14:tracePt t="100184" x="2136775" y="1042988"/>
          <p14:tracePt t="100199" x="2157413" y="1042988"/>
          <p14:tracePt t="100217" x="2200275" y="1042988"/>
          <p14:tracePt t="100233" x="2228850" y="1042988"/>
          <p14:tracePt t="100250" x="2293938" y="1042988"/>
          <p14:tracePt t="100266" x="2343150" y="1042988"/>
          <p14:tracePt t="100283" x="2357438" y="1042988"/>
          <p14:tracePt t="100299" x="2379663" y="1042988"/>
          <p14:tracePt t="100316" x="2400300" y="1050925"/>
          <p14:tracePt t="100332" x="2436813" y="1071563"/>
          <p14:tracePt t="100349" x="2493963" y="1108075"/>
          <p14:tracePt t="100366" x="2522538" y="1136650"/>
          <p14:tracePt t="100383" x="2536825" y="1143000"/>
          <p14:tracePt t="100401" x="2543175" y="1150938"/>
          <p14:tracePt t="100416" x="2557463" y="1165225"/>
          <p14:tracePt t="100433" x="2565400" y="1179513"/>
          <p14:tracePt t="100449" x="2565400" y="1185863"/>
          <p14:tracePt t="100466" x="2593975" y="1236663"/>
          <p14:tracePt t="100484" x="2593975" y="1257300"/>
          <p14:tracePt t="100500" x="2600325" y="1293813"/>
          <p14:tracePt t="100516" x="2600325" y="1308100"/>
          <p14:tracePt t="100532" x="2600325" y="1336675"/>
          <p14:tracePt t="100550" x="2600325" y="1365250"/>
          <p14:tracePt t="100565" x="2600325" y="1371600"/>
          <p14:tracePt t="100583" x="2600325" y="1385888"/>
          <p14:tracePt t="100599" x="2600325" y="1414463"/>
          <p14:tracePt t="100615" x="2586038" y="1443038"/>
          <p14:tracePt t="100633" x="2579688" y="1457325"/>
          <p14:tracePt t="100649" x="2565400" y="1471613"/>
          <p14:tracePt t="100666" x="2543175" y="1500188"/>
          <p14:tracePt t="100682" x="2528888" y="1528763"/>
          <p14:tracePt t="100699" x="2500313" y="1550988"/>
          <p14:tracePt t="100716" x="2493963" y="1565275"/>
          <p14:tracePt t="100733" x="2486025" y="1571625"/>
          <p14:tracePt t="100749" x="2465388" y="1593850"/>
          <p14:tracePt t="100766" x="2457450" y="1593850"/>
          <p14:tracePt t="100782" x="2428875" y="1608138"/>
          <p14:tracePt t="100799" x="2422525" y="1614488"/>
          <p14:tracePt t="100835" x="2408238" y="1622425"/>
          <p14:tracePt t="100836" x="2379663" y="1622425"/>
          <p14:tracePt t="100849" x="2336800" y="1622425"/>
          <p14:tracePt t="100865" x="2279650" y="1622425"/>
          <p14:tracePt t="100882" x="2185988" y="1622425"/>
          <p14:tracePt t="100899" x="2143125" y="1622425"/>
          <p14:tracePt t="100917" x="2114550" y="1622425"/>
          <p14:tracePt t="100932" x="2085975" y="1622425"/>
          <p14:tracePt t="100949" x="2065338" y="1622425"/>
          <p14:tracePt t="100965" x="2022475" y="1622425"/>
          <p14:tracePt t="100982" x="2000250" y="1614488"/>
          <p14:tracePt t="101000" x="1985963" y="1593850"/>
          <p14:tracePt t="101015" x="1951038" y="1579563"/>
          <p14:tracePt t="101032" x="1900238" y="1571625"/>
          <p14:tracePt t="101049" x="1857375" y="1557338"/>
          <p14:tracePt t="101065" x="1843088" y="1550988"/>
          <p14:tracePt t="101082" x="1828800" y="1528763"/>
          <p14:tracePt t="101099" x="1822450" y="1522413"/>
          <p14:tracePt t="101115" x="1808163" y="1508125"/>
          <p14:tracePt t="101132" x="1808163" y="1485900"/>
          <p14:tracePt t="101148" x="1793875" y="1450975"/>
          <p14:tracePt t="101165" x="1793875" y="1408113"/>
          <p14:tracePt t="101182" x="1793875" y="1365250"/>
          <p14:tracePt t="101199" x="1793875" y="1336675"/>
          <p14:tracePt t="101216" x="1793875" y="1293813"/>
          <p14:tracePt t="101232" x="1793875" y="1250950"/>
          <p14:tracePt t="101249" x="1793875" y="1236663"/>
          <p14:tracePt t="101265" x="1793875" y="1200150"/>
          <p14:tracePt t="101281" x="1793875" y="1165225"/>
          <p14:tracePt t="101299" x="1793875" y="1136650"/>
          <p14:tracePt t="101315" x="1800225" y="1128713"/>
          <p14:tracePt t="101332" x="1808163" y="1114425"/>
          <p14:tracePt t="101348" x="1828800" y="1100138"/>
          <p14:tracePt t="101365" x="1843088" y="1079500"/>
          <p14:tracePt t="101381" x="1871663" y="1065213"/>
          <p14:tracePt t="101398" x="1885950" y="1065213"/>
          <p14:tracePt t="101414" x="1908175" y="1065213"/>
          <p14:tracePt t="101431" x="1914525" y="1057275"/>
          <p14:tracePt t="101448" x="1928813" y="1042988"/>
          <p14:tracePt t="101464" x="1951038" y="1042988"/>
          <p14:tracePt t="101482" x="1979613" y="1042988"/>
          <p14:tracePt t="101482" x="2000250" y="1036638"/>
          <p14:tracePt t="101514" x="2028825" y="1036638"/>
          <p14:tracePt t="101515" x="2043113" y="1036638"/>
          <p14:tracePt t="101531" x="2065338" y="1036638"/>
          <p14:tracePt t="101548" x="2093913" y="1036638"/>
          <p14:tracePt t="101564" x="2108200" y="1036638"/>
          <p14:tracePt t="101582" x="2136775" y="1036638"/>
          <p14:tracePt t="101597" x="2143125" y="1036638"/>
          <p14:tracePt t="101614" x="2157413" y="1036638"/>
          <p14:tracePt t="101631" x="2179638" y="1036638"/>
          <p14:tracePt t="101652" x="2185988" y="1036638"/>
          <p14:tracePt t="101665" x="2208213" y="1036638"/>
          <p14:tracePt t="101681" x="2228850" y="1036638"/>
          <p14:tracePt t="101698" x="2251075" y="1036638"/>
          <p14:tracePt t="101714" x="2286000" y="1036638"/>
          <p14:tracePt t="101732" x="2314575" y="1042988"/>
          <p14:tracePt t="101748" x="2343150" y="1050925"/>
          <p14:tracePt t="101764" x="2371725" y="1065213"/>
          <p14:tracePt t="101781" x="2400300" y="1079500"/>
          <p14:tracePt t="101797" x="2428875" y="1093788"/>
          <p14:tracePt t="101843" x="2443163" y="1093788"/>
          <p14:tracePt t="101859" x="2465388" y="1100138"/>
          <p14:tracePt t="101875" x="2471738" y="1108075"/>
          <p14:tracePt t="101891" x="2493963" y="1108075"/>
          <p14:tracePt t="101900" x="2514600" y="1128713"/>
          <p14:tracePt t="101900" x="2528888" y="1136650"/>
          <p14:tracePt t="101916" x="2536825" y="1143000"/>
          <p14:tracePt t="101930" x="2551113" y="1150938"/>
          <p14:tracePt t="101948" x="2571750" y="1150938"/>
          <p14:tracePt t="101964" x="2586038" y="1171575"/>
          <p14:tracePt t="102003" x="2593975" y="1179513"/>
          <p14:tracePt t="102059" x="2593975" y="1185863"/>
          <p14:tracePt t="102067" x="2593975" y="1200150"/>
          <p14:tracePt t="102075" x="2600325" y="1208088"/>
          <p14:tracePt t="102083" x="2600325" y="1222375"/>
          <p14:tracePt t="102099" x="2600325" y="1250950"/>
          <p14:tracePt t="102114" x="2600325" y="1271588"/>
          <p14:tracePt t="102130" x="2600325" y="1300163"/>
          <p14:tracePt t="102148" x="2600325" y="1314450"/>
          <p14:tracePt t="102163" x="2586038" y="1336675"/>
          <p14:tracePt t="102199" x="2571750" y="1365250"/>
          <p14:tracePt t="102219" x="2565400" y="1371600"/>
          <p14:tracePt t="102227" x="2557463" y="1379538"/>
          <p14:tracePt t="102235" x="2536825" y="1414463"/>
          <p14:tracePt t="102248" x="2528888" y="1422400"/>
          <p14:tracePt t="102263" x="2522538" y="1436688"/>
          <p14:tracePt t="102280" x="2500313" y="1457325"/>
          <p14:tracePt t="102297" x="2486025" y="1465263"/>
          <p14:tracePt t="102313" x="2443163" y="1471613"/>
          <p14:tracePt t="102330" x="2371725" y="1493838"/>
          <p14:tracePt t="102347" x="2308225" y="1514475"/>
          <p14:tracePt t="102364" x="2236788" y="1522413"/>
          <p14:tracePt t="102380" x="2171700" y="1543050"/>
          <p14:tracePt t="102397" x="2100263" y="1543050"/>
          <p14:tracePt t="102413" x="2036763" y="1550988"/>
          <p14:tracePt t="102430" x="1979613" y="1557338"/>
          <p14:tracePt t="102447" x="1922463" y="1571625"/>
          <p14:tracePt t="102464" x="1843088" y="1593850"/>
          <p14:tracePt t="102481" x="1800225" y="1593850"/>
          <p14:tracePt t="102497" x="1765300" y="1600200"/>
          <p14:tracePt t="102514" x="1743075" y="1600200"/>
          <p14:tracePt t="102529" x="1708150" y="1600200"/>
          <p14:tracePt t="102529" x="1700213" y="1600200"/>
          <p14:tracePt t="102547" x="1679575" y="1608138"/>
          <p14:tracePt t="102563" x="1665288" y="1608138"/>
          <p14:tracePt t="102580" x="1636713" y="1608138"/>
          <p14:tracePt t="102596" x="1600200" y="1614488"/>
          <p14:tracePt t="102613" x="1557338" y="1614488"/>
          <p14:tracePt t="102630" x="1508125" y="1636713"/>
          <p14:tracePt t="102646" x="1493838" y="1636713"/>
          <p14:tracePt t="102663" x="1471613" y="1636713"/>
          <p14:tracePt t="102679" x="1465263" y="1636713"/>
          <p14:tracePt t="102715" x="1457325" y="1636713"/>
          <p14:tracePt t="102723" x="1443038" y="1643063"/>
          <p14:tracePt t="102730" x="1436688" y="1643063"/>
          <p14:tracePt t="102746" x="1408113" y="1643063"/>
          <p14:tracePt t="102763" x="1393825" y="1643063"/>
          <p14:tracePt t="102779" x="1365250" y="1643063"/>
          <p14:tracePt t="102795" x="1350963" y="1643063"/>
          <p14:tracePt t="102813" x="1343025" y="1643063"/>
          <p14:tracePt t="102867" x="1328738" y="1643063"/>
          <p14:tracePt t="102883" x="1322388" y="1643063"/>
          <p14:tracePt t="102899" x="1314450" y="1643063"/>
          <p14:tracePt t="102912" x="1308100" y="1643063"/>
          <p14:tracePt t="102915" x="1293813" y="1643063"/>
          <p14:tracePt t="102963" x="1285875" y="1643063"/>
          <p14:tracePt t="102978" x="1279525" y="1643063"/>
          <p14:tracePt t="102987" x="1271588" y="1643063"/>
          <p14:tracePt t="102996" x="1257300" y="1643063"/>
          <p14:tracePt t="103012" x="1250950" y="1643063"/>
          <p14:tracePt t="103029" x="1243013" y="1636713"/>
          <p14:tracePt t="103045" x="1214438" y="1636713"/>
          <p14:tracePt t="103062" x="1200150" y="1636713"/>
          <p14:tracePt t="103078" x="1193800" y="1636713"/>
          <p14:tracePt t="103259" x="1185863" y="1628775"/>
          <p14:tracePt t="103315" x="1179513" y="1622425"/>
          <p14:tracePt t="103315" x="1171575" y="1614488"/>
          <p14:tracePt t="104498" x="1171575" y="1608138"/>
          <p14:tracePt t="104698" x="1179513" y="1600200"/>
          <p14:tracePt t="105666" x="1193800" y="1600200"/>
          <p14:tracePt t="107162" x="1200150" y="1600200"/>
          <p14:tracePt t="107178" x="1208088" y="1593850"/>
          <p14:tracePt t="107635" x="1214438" y="1593850"/>
          <p14:tracePt t="107675" x="1228725" y="1593850"/>
          <p14:tracePt t="107914" x="1243013" y="1585913"/>
          <p14:tracePt t="107916" x="1250950" y="1585913"/>
          <p14:tracePt t="108794" x="1265238" y="1571625"/>
          <p14:tracePt t="108930" x="1271588" y="1565275"/>
          <p14:tracePt t="108938" x="1279525" y="1557338"/>
          <p14:tracePt t="109082" x="1285875" y="1557338"/>
          <p14:tracePt t="109418" x="1293813" y="1557338"/>
          <p14:tracePt t="109450" x="1308100" y="1557338"/>
          <p14:tracePt t="109459" x="1314450" y="1550988"/>
          <p14:tracePt t="109475" x="1322388" y="1550988"/>
          <p14:tracePt t="109475" x="1328738" y="1550988"/>
          <p14:tracePt t="109486" x="1343025" y="1550988"/>
          <p14:tracePt t="109503" x="1350963" y="1550988"/>
          <p14:tracePt t="109520" x="1357313" y="1550988"/>
          <p14:tracePt t="109535" x="1365250" y="1550988"/>
          <p14:tracePt t="109553" x="1385888" y="1550988"/>
          <p14:tracePt t="109569" x="1393825" y="1550988"/>
          <p14:tracePt t="109619" x="1400175" y="1550988"/>
          <p14:tracePt t="109634" x="1408113" y="1550988"/>
          <p14:tracePt t="109642" x="1422400" y="1550988"/>
          <p14:tracePt t="109683" x="1428750" y="1550988"/>
          <p14:tracePt t="109699" x="1436688" y="1550988"/>
          <p14:tracePt t="109707" x="1443038" y="1550988"/>
          <p14:tracePt t="109747" x="1457325" y="1550988"/>
          <p14:tracePt t="109795" x="1465263" y="1550988"/>
          <p14:tracePt t="109811" x="1471613" y="1550988"/>
          <p14:tracePt t="109827" x="1479550" y="1550988"/>
          <p14:tracePt t="109835" x="1493838" y="1550988"/>
          <p14:tracePt t="109844" x="1500188" y="1550988"/>
          <p14:tracePt t="109853" x="1514475" y="1550988"/>
          <p14:tracePt t="109869" x="1536700" y="1550988"/>
          <p14:tracePt t="109987" x="1543050" y="1550988"/>
          <p14:tracePt t="109995" x="1557338" y="1550988"/>
          <p14:tracePt t="110003" x="1571625" y="1550988"/>
          <p14:tracePt t="110003" x="1614488" y="1550988"/>
          <p14:tracePt t="110019" x="1657350" y="1550988"/>
          <p14:tracePt t="110036" x="1714500" y="1550988"/>
          <p14:tracePt t="110052" x="1757363" y="1550988"/>
          <p14:tracePt t="110069" x="1785938" y="1565275"/>
          <p14:tracePt t="110085" x="1808163" y="1565275"/>
          <p14:tracePt t="110102" x="1851025" y="1571625"/>
          <p14:tracePt t="110119" x="1871663" y="1571625"/>
          <p14:tracePt t="110135" x="1879600" y="1579563"/>
          <p14:tracePt t="110171" x="1885950" y="1579563"/>
          <p14:tracePt t="110177" x="1893888" y="1579563"/>
          <p14:tracePt t="110185" x="1908175" y="1579563"/>
          <p14:tracePt t="110202" x="1914525" y="1585913"/>
          <p14:tracePt t="110330" x="1893888" y="1585913"/>
          <p14:tracePt t="110338" x="1885950" y="1585913"/>
          <p14:tracePt t="110346" x="1865313" y="1585913"/>
          <p14:tracePt t="110355" x="1843088" y="1600200"/>
          <p14:tracePt t="110369" x="1808163" y="1600200"/>
          <p14:tracePt t="110385" x="1771650" y="1600200"/>
          <p14:tracePt t="110403" x="1757363" y="1600200"/>
          <p14:tracePt t="110418" x="1708150" y="1600200"/>
          <p14:tracePt t="110435" x="1679575" y="1600200"/>
          <p14:tracePt t="110451" x="1665288" y="1600200"/>
          <p14:tracePt t="110468" x="1643063" y="1593850"/>
          <p14:tracePt t="110485" x="1628775" y="1585913"/>
          <p14:tracePt t="110502" x="1608138" y="1585913"/>
          <p14:tracePt t="110518" x="1593850" y="1579563"/>
          <p14:tracePt t="110535" x="1585913" y="1571625"/>
          <p14:tracePt t="110551" x="1571625" y="1550988"/>
          <p14:tracePt t="110568" x="1543050" y="1528763"/>
          <p14:tracePt t="110619" x="1528763" y="1528763"/>
          <p14:tracePt t="110635" x="1522413" y="1528763"/>
          <p14:tracePt t="110643" x="1514475" y="1522413"/>
          <p14:tracePt t="110675" x="1508125" y="1514475"/>
          <p14:tracePt t="110685" x="1493838" y="1514475"/>
          <p14:tracePt t="110691" x="1471613" y="1508125"/>
          <p14:tracePt t="110701" x="1436688" y="1479550"/>
          <p14:tracePt t="110717" x="1408113" y="1471613"/>
          <p14:tracePt t="110734" x="1393825" y="1465263"/>
          <p14:tracePt t="110751" x="1357313" y="1465263"/>
          <p14:tracePt t="110768" x="1343025" y="1450975"/>
          <p14:tracePt t="110784" x="1322388" y="1436688"/>
          <p14:tracePt t="110801" x="1293813" y="1408113"/>
          <p14:tracePt t="110818" x="1279525" y="1393825"/>
          <p14:tracePt t="110834" x="1257300" y="1371600"/>
          <p14:tracePt t="110851" x="1250950" y="1365250"/>
          <p14:tracePt t="110868" x="1243013" y="1357313"/>
          <p14:tracePt t="110906" x="1236663" y="1343025"/>
          <p14:tracePt t="110914" x="1236663" y="1336675"/>
          <p14:tracePt t="110918" x="1236663" y="1322388"/>
          <p14:tracePt t="110934" x="1236663" y="1293813"/>
          <p14:tracePt t="110951" x="1236663" y="1279525"/>
          <p14:tracePt t="110968" x="1236663" y="1265238"/>
          <p14:tracePt t="110984" x="1236663" y="1243013"/>
          <p14:tracePt t="111001" x="1243013" y="1236663"/>
          <p14:tracePt t="111017" x="1250950" y="1222375"/>
          <p14:tracePt t="111034" x="1257300" y="1179513"/>
          <p14:tracePt t="111051" x="1285875" y="1165225"/>
          <p14:tracePt t="111068" x="1300163" y="1150938"/>
          <p14:tracePt t="111083" x="1322388" y="1122363"/>
          <p14:tracePt t="111100" x="1328738" y="1114425"/>
          <p14:tracePt t="111117" x="1365250" y="1100138"/>
          <p14:tracePt t="111134" x="1371600" y="1093788"/>
          <p14:tracePt t="111151" x="1400175" y="1093788"/>
          <p14:tracePt t="111167" x="1414463" y="1085850"/>
          <p14:tracePt t="111185" x="1436688" y="1079500"/>
          <p14:tracePt t="111200" x="1443038" y="1079500"/>
          <p14:tracePt t="111217" x="1465263" y="1079500"/>
          <p14:tracePt t="111234" x="1508125" y="1079500"/>
          <p14:tracePt t="111251" x="1528763" y="1079500"/>
          <p14:tracePt t="111267" x="1565275" y="1079500"/>
          <p14:tracePt t="111283" x="1571625" y="1079500"/>
          <p14:tracePt t="111300" x="1593850" y="1079500"/>
          <p14:tracePt t="111346" x="1600200" y="1079500"/>
          <p14:tracePt t="111365" x="1608138" y="1079500"/>
          <p14:tracePt t="111394" x="1622425" y="1079500"/>
          <p14:tracePt t="111404" x="1628775" y="1079500"/>
          <p14:tracePt t="111405" x="1636713" y="1079500"/>
          <p14:tracePt t="111417" x="1651000" y="1093788"/>
          <p14:tracePt t="111433" x="1665288" y="1100138"/>
          <p14:tracePt t="111433" x="1671638" y="1108075"/>
          <p14:tracePt t="111466" x="1679575" y="1114425"/>
          <p14:tracePt t="111467" x="1685925" y="1122363"/>
          <p14:tracePt t="111483" x="1708150" y="1143000"/>
          <p14:tracePt t="111500" x="1714500" y="1150938"/>
          <p14:tracePt t="111516" x="1751013" y="1185863"/>
          <p14:tracePt t="111533" x="1757363" y="1193800"/>
          <p14:tracePt t="111550" x="1771650" y="1208088"/>
          <p14:tracePt t="111566" x="1785938" y="1222375"/>
          <p14:tracePt t="111610" x="1793875" y="1228725"/>
          <p14:tracePt t="111618" x="1808163" y="1250950"/>
          <p14:tracePt t="111634" x="1828800" y="1265238"/>
          <p14:tracePt t="111653" x="1836738" y="1285875"/>
          <p14:tracePt t="111658" x="1843088" y="1300163"/>
          <p14:tracePt t="111666" x="1843088" y="1308100"/>
          <p14:tracePt t="111682" x="1851025" y="1322388"/>
          <p14:tracePt t="111700" x="1871663" y="1343025"/>
          <p14:tracePt t="111716" x="1879600" y="1350963"/>
          <p14:tracePt t="111732" x="1893888" y="1393825"/>
          <p14:tracePt t="111749" x="1893888" y="1422400"/>
          <p14:tracePt t="111766" x="1893888" y="1428750"/>
          <p14:tracePt t="111783" x="1893888" y="1450975"/>
          <p14:tracePt t="111799" x="1893888" y="1465263"/>
          <p14:tracePt t="111816" x="1893888" y="1485900"/>
          <p14:tracePt t="111832" x="1893888" y="1493838"/>
          <p14:tracePt t="111849" x="1893888" y="1508125"/>
          <p14:tracePt t="111865" x="1893888" y="1528763"/>
          <p14:tracePt t="111884" x="1879600" y="1550988"/>
          <p14:tracePt t="111899" x="1836738" y="1571625"/>
          <p14:tracePt t="111916" x="1808163" y="1585913"/>
          <p14:tracePt t="111933" x="1793875" y="1585913"/>
          <p14:tracePt t="111949" x="1751013" y="1614488"/>
          <p14:tracePt t="111966" x="1728788" y="1622425"/>
          <p14:tracePt t="111983" x="1708150" y="1622425"/>
          <p14:tracePt t="112000" x="1671638" y="1628775"/>
          <p14:tracePt t="112015" x="1665288" y="1636713"/>
          <p14:tracePt t="112032" x="1643063" y="1636713"/>
          <p14:tracePt t="112049" x="1622425" y="1636713"/>
          <p14:tracePt t="112065" x="1557338" y="1657350"/>
          <p14:tracePt t="112083" x="1536700" y="1657350"/>
          <p14:tracePt t="112099" x="1500188" y="1657350"/>
          <p14:tracePt t="112115" x="1479550" y="1657350"/>
          <p14:tracePt t="112132" x="1457325" y="1657350"/>
          <p14:tracePt t="112149" x="1422400" y="1657350"/>
          <p14:tracePt t="112166" x="1379538" y="1657350"/>
          <p14:tracePt t="112183" x="1336675" y="1651000"/>
          <p14:tracePt t="112199" x="1308100" y="1643063"/>
          <p14:tracePt t="112216" x="1265238" y="1636713"/>
          <p14:tracePt t="112232" x="1228725" y="1622425"/>
          <p14:tracePt t="112248" x="1200150" y="1600200"/>
          <p14:tracePt t="112265" x="1179513" y="1593850"/>
          <p14:tracePt t="112282" x="1150938" y="1579563"/>
          <p14:tracePt t="112299" x="1136650" y="1565275"/>
          <p14:tracePt t="112316" x="1122363" y="1550988"/>
          <p14:tracePt t="112333" x="1100138" y="1522413"/>
          <p14:tracePt t="112349" x="1093788" y="1508125"/>
          <p14:tracePt t="112366" x="1071563" y="1485900"/>
          <p14:tracePt t="112382" x="1071563" y="1450975"/>
          <p14:tracePt t="112399" x="1065213" y="1436688"/>
          <p14:tracePt t="112416" x="1057275" y="1408113"/>
          <p14:tracePt t="112432" x="1050925" y="1379538"/>
          <p14:tracePt t="112449" x="1050925" y="1343025"/>
          <p14:tracePt t="112465" x="1050925" y="1322388"/>
          <p14:tracePt t="112465" x="1050925" y="1308100"/>
          <p14:tracePt t="112483" x="1050925" y="1285875"/>
          <p14:tracePt t="112499" x="1050925" y="1257300"/>
          <p14:tracePt t="112516" x="1065213" y="1236663"/>
          <p14:tracePt t="112532" x="1085850" y="1214438"/>
          <p14:tracePt t="112548" x="1108075" y="1193800"/>
          <p14:tracePt t="112565" x="1122363" y="1193800"/>
          <p14:tracePt t="112582" x="1157288" y="1179513"/>
          <p14:tracePt t="112598" x="1171575" y="1171575"/>
          <p14:tracePt t="112615" x="1208088" y="1157288"/>
          <p14:tracePt t="112632" x="1222375" y="1157288"/>
          <p14:tracePt t="112648" x="1250950" y="1150938"/>
          <p14:tracePt t="112665" x="1285875" y="1150938"/>
          <p14:tracePt t="112682" x="1328738" y="1150938"/>
          <p14:tracePt t="112682" x="1343025" y="1150938"/>
          <p14:tracePt t="112699" x="1371600" y="1136650"/>
          <p14:tracePt t="112715" x="1393825" y="1136650"/>
          <p14:tracePt t="112732" x="1422400" y="1128713"/>
          <p14:tracePt t="112748" x="1457325" y="1122363"/>
          <p14:tracePt t="112765" x="1465263" y="1122363"/>
          <p14:tracePt t="112781" x="1485900" y="1114425"/>
          <p14:tracePt t="112798" x="1493838" y="1114425"/>
          <p14:tracePt t="112815" x="1528763" y="1093788"/>
          <p14:tracePt t="112831" x="1550988" y="1085850"/>
          <p14:tracePt t="112848" x="1571625" y="1085850"/>
          <p14:tracePt t="112865" x="1585913" y="1085850"/>
          <p14:tracePt t="112881" x="1614488" y="1085850"/>
          <p14:tracePt t="112898" x="1628775" y="1085850"/>
          <p14:tracePt t="112915" x="1651000" y="1085850"/>
          <p14:tracePt t="112932" x="1671638" y="1093788"/>
          <p14:tracePt t="112948" x="1693863" y="1108075"/>
          <p14:tracePt t="112965" x="1700213" y="1136650"/>
          <p14:tracePt t="112981" x="1714500" y="1179513"/>
          <p14:tracePt t="112999" x="1714500" y="1222375"/>
          <p14:tracePt t="113014" x="1714500" y="1265238"/>
          <p14:tracePt t="113032" x="1714500" y="1293813"/>
          <p14:tracePt t="113048" x="1714500" y="1308100"/>
          <p14:tracePt t="113091" x="1714500" y="1328738"/>
          <p14:tracePt t="113099" x="1714500" y="1336675"/>
          <p14:tracePt t="113106" x="1714500" y="1343025"/>
          <p14:tracePt t="113114" x="1679575" y="1393825"/>
          <p14:tracePt t="113131" x="1671638" y="1400175"/>
          <p14:tracePt t="113148" x="1651000" y="1408113"/>
          <p14:tracePt t="113187" x="1651000" y="1414463"/>
          <p14:tracePt t="113195" x="1643063" y="1422400"/>
          <p14:tracePt t="113235" x="1636713" y="1436688"/>
          <p14:tracePt t="113243" x="1636713" y="1443038"/>
          <p14:tracePt t="113251" x="1622425" y="1471613"/>
          <p14:tracePt t="113257" x="1614488" y="1479550"/>
          <p14:tracePt t="113265" x="1585913" y="1493838"/>
          <p14:tracePt t="113281" x="1579563" y="1500188"/>
          <p14:tracePt t="113298" x="1557338" y="1508125"/>
          <p14:tracePt t="113314" x="1528763" y="1508125"/>
          <p14:tracePt t="113332" x="1500188" y="1514475"/>
          <p14:tracePt t="113348" x="1479550" y="1522413"/>
          <p14:tracePt t="113364" x="1465263" y="1528763"/>
          <p14:tracePt t="113381" x="1450975" y="1528763"/>
          <p14:tracePt t="113397" x="1414463" y="1522413"/>
          <p14:tracePt t="113414" x="1385888" y="1493838"/>
          <p14:tracePt t="113430" x="1371600" y="1479550"/>
          <p14:tracePt t="113448" x="1328738" y="1436688"/>
          <p14:tracePt t="113464" x="1308100" y="1408113"/>
          <p14:tracePt t="113481" x="1285875" y="1385888"/>
          <p14:tracePt t="113481" x="1279525" y="1371600"/>
          <p14:tracePt t="113499" x="1271588" y="1350963"/>
          <p14:tracePt t="113514" x="1265238" y="1308100"/>
          <p14:tracePt t="113530" x="1265238" y="1236663"/>
          <p14:tracePt t="113547" x="1265238" y="1193800"/>
          <p14:tracePt t="113564" x="1265238" y="1150938"/>
          <p14:tracePt t="113580" x="1285875" y="1114425"/>
          <p14:tracePt t="113597" x="1314450" y="1079500"/>
          <p14:tracePt t="113613" x="1343025" y="1065213"/>
          <p14:tracePt t="113631" x="1371600" y="1057275"/>
          <p14:tracePt t="113647" x="1379538" y="1057275"/>
          <p14:tracePt t="113663" x="1408113" y="1057275"/>
          <p14:tracePt t="113680" x="1443038" y="1057275"/>
          <p14:tracePt t="113697" x="1471613" y="1057275"/>
          <p14:tracePt t="113714" x="1543050" y="1057275"/>
          <p14:tracePt t="113731" x="1571625" y="1065213"/>
          <p14:tracePt t="113748" x="1579563" y="1071563"/>
          <p14:tracePt t="113763" x="1614488" y="1108075"/>
          <p14:tracePt t="113781" x="1614488" y="1136650"/>
          <p14:tracePt t="113796" x="1614488" y="1193800"/>
          <p14:tracePt t="113814" x="1622425" y="1236663"/>
          <p14:tracePt t="113830" x="1628775" y="1285875"/>
          <p14:tracePt t="113847" x="1636713" y="1328738"/>
          <p14:tracePt t="113863" x="1657350" y="1365250"/>
          <p14:tracePt t="113880" x="1665288" y="1393825"/>
          <p14:tracePt t="113897" x="1671638" y="1422400"/>
          <p14:tracePt t="113913" x="1679575" y="1450975"/>
          <p14:tracePt t="113913" x="1679575" y="1457325"/>
          <p14:tracePt t="113931" x="1700213" y="1493838"/>
          <p14:tracePt t="113947" x="1708150" y="1522413"/>
          <p14:tracePt t="113964" x="1708150" y="1528763"/>
          <p14:tracePt t="113980" x="1714500" y="1536700"/>
          <p14:tracePt t="113998" x="1728788" y="1550988"/>
          <p14:tracePt t="114013" x="1751013" y="1571625"/>
          <p14:tracePt t="114030" x="1757363" y="1579563"/>
          <p14:tracePt t="114046" x="1785938" y="1593850"/>
          <p14:tracePt t="114063" x="1808163" y="1593850"/>
          <p14:tracePt t="114080" x="1828800" y="1593850"/>
          <p14:tracePt t="114096" x="1879600" y="1608138"/>
          <p14:tracePt t="114114" x="1943100" y="1608138"/>
          <p14:tracePt t="114130" x="2014538" y="1614488"/>
          <p14:tracePt t="114130" x="2036763" y="1614488"/>
          <p14:tracePt t="114147" x="2093913" y="1628775"/>
          <p14:tracePt t="114163" x="2128838" y="1628775"/>
          <p14:tracePt t="114180" x="2143125" y="1628775"/>
          <p14:tracePt t="114197" x="2151063" y="1628775"/>
          <p14:tracePt t="114213" x="2171700" y="1628775"/>
          <p14:tracePt t="114230" x="2214563" y="1628775"/>
          <p14:tracePt t="114246" x="2271713" y="1628775"/>
          <p14:tracePt t="114264" x="2314575" y="1628775"/>
          <p14:tracePt t="114279" x="2357438" y="1628775"/>
          <p14:tracePt t="114297" x="2393950" y="1628775"/>
          <p14:tracePt t="114313" x="2422525" y="1628775"/>
          <p14:tracePt t="114330" x="2451100" y="1622425"/>
          <p14:tracePt t="114346" x="2471738" y="1614488"/>
          <p14:tracePt t="114363" x="2500313" y="1614488"/>
          <p14:tracePt t="114379" x="2528888" y="1600200"/>
          <p14:tracePt t="114396" x="2586038" y="1571625"/>
          <p14:tracePt t="114413" x="2608263" y="1550988"/>
          <p14:tracePt t="114429" x="2643188" y="1514475"/>
          <p14:tracePt t="114447" x="2657475" y="1500188"/>
          <p14:tracePt t="114463" x="2665413" y="1485900"/>
          <p14:tracePt t="114480" x="2686050" y="1443038"/>
          <p14:tracePt t="114497" x="2686050" y="1408113"/>
          <p14:tracePt t="114514" x="2686050" y="1365250"/>
          <p14:tracePt t="114529" x="2686050" y="1336675"/>
          <p14:tracePt t="114546" x="2665413" y="1300163"/>
          <p14:tracePt t="114563" x="2643188" y="1285875"/>
          <p14:tracePt t="114579" x="2622550" y="1279525"/>
          <p14:tracePt t="114596" x="2608263" y="1279525"/>
          <p14:tracePt t="114612" x="2565400" y="1271588"/>
          <p14:tracePt t="114630" x="2528888" y="1257300"/>
          <p14:tracePt t="114645" x="2471738" y="1236663"/>
          <p14:tracePt t="114663" x="2428875" y="1214438"/>
          <p14:tracePt t="114679" x="2386013" y="1200150"/>
          <p14:tracePt t="114696" x="2365375" y="1193800"/>
          <p14:tracePt t="114713" x="2357438" y="1185863"/>
          <p14:tracePt t="114729" x="2322513" y="1185863"/>
          <p14:tracePt t="114729" x="2314575" y="1185863"/>
          <p14:tracePt t="114747" x="2300288" y="1185863"/>
          <p14:tracePt t="114762" x="2251075" y="1185863"/>
          <p14:tracePt t="114779" x="2228850" y="1185863"/>
          <p14:tracePt t="114796" x="2193925" y="1185863"/>
          <p14:tracePt t="114813" x="2185988" y="1185863"/>
          <p14:tracePt t="114829" x="2179638" y="1185863"/>
          <p14:tracePt t="114845" x="2165350" y="1185863"/>
          <p14:tracePt t="114862" x="2128838" y="1193800"/>
          <p14:tracePt t="114879" x="2108200" y="1208088"/>
          <p14:tracePt t="114896" x="2085975" y="1214438"/>
          <p14:tracePt t="114912" x="2057400" y="1243013"/>
          <p14:tracePt t="114929" x="2036763" y="1257300"/>
          <p14:tracePt t="114945" x="2022475" y="1271588"/>
          <p14:tracePt t="114945" x="2014538" y="1279525"/>
          <p14:tracePt t="114963" x="1993900" y="1300163"/>
          <p14:tracePt t="114978" x="1985963" y="1328738"/>
          <p14:tracePt t="114997" x="1985963" y="1350963"/>
          <p14:tracePt t="115012" x="1985963" y="1357313"/>
          <p14:tracePt t="115028" x="1985963" y="1371600"/>
          <p14:tracePt t="115046" x="1985963" y="1393825"/>
          <p14:tracePt t="115061" x="1985963" y="1428750"/>
          <p14:tracePt t="115079" x="1985963" y="1443038"/>
          <p14:tracePt t="115095" x="1985963" y="1465263"/>
          <p14:tracePt t="115112" x="1985963" y="1471613"/>
          <p14:tracePt t="115128" x="1985963" y="1479550"/>
          <p14:tracePt t="115145" x="1985963" y="1508125"/>
          <p14:tracePt t="115161" x="1985963" y="1514475"/>
          <p14:tracePt t="115178" x="1985963" y="1522413"/>
          <p14:tracePt t="115227" x="1985963" y="1543050"/>
          <p14:tracePt t="115243" x="1979613" y="1543050"/>
          <p14:tracePt t="115251" x="1951038" y="1543050"/>
          <p14:tracePt t="115262" x="1922463" y="1550988"/>
          <p14:tracePt t="115278" x="1914525" y="1550988"/>
          <p14:tracePt t="115295" x="1900238" y="1550988"/>
          <p14:tracePt t="115311" x="1879600" y="1550988"/>
          <p14:tracePt t="115329" x="1865313" y="1550988"/>
          <p14:tracePt t="115344" x="1828800" y="1565275"/>
          <p14:tracePt t="115361" x="1822450" y="1565275"/>
          <p14:tracePt t="115378" x="1779588" y="1571625"/>
          <p14:tracePt t="115395" x="1765300" y="1571625"/>
          <p14:tracePt t="115411" x="1751013" y="1571625"/>
          <p14:tracePt t="115428" x="1714500" y="1571625"/>
          <p14:tracePt t="115445" x="1693863" y="1571625"/>
          <p14:tracePt t="115461" x="1651000" y="1571625"/>
          <p14:tracePt t="115478" x="1628775" y="1571625"/>
          <p14:tracePt t="115495" x="1600200" y="1571625"/>
          <p14:tracePt t="115511" x="1585913" y="1571625"/>
          <p14:tracePt t="115527" x="1571625" y="1571625"/>
          <p14:tracePt t="115545" x="1565275" y="1571625"/>
          <p14:tracePt t="115579" x="1550988" y="1550988"/>
          <p14:tracePt t="115619" x="1543050" y="1543050"/>
          <p14:tracePt t="115625" x="1522413" y="1536700"/>
          <p14:tracePt t="115630" x="1522413" y="1508125"/>
          <p14:tracePt t="115644" x="1522413" y="1493838"/>
          <p14:tracePt t="115661" x="1522413" y="1465263"/>
          <p14:tracePt t="115677" x="1522413" y="1428750"/>
          <p14:tracePt t="115694" x="1522413" y="1414463"/>
          <p14:tracePt t="115711" x="1522413" y="1400175"/>
          <p14:tracePt t="115728" x="1528763" y="1385888"/>
          <p14:tracePt t="115763" x="1536700" y="1357313"/>
          <p14:tracePt t="115779" x="1536700" y="1350963"/>
          <p14:tracePt t="115779" x="1536700" y="1343025"/>
          <p14:tracePt t="115819" x="1543050" y="1322388"/>
          <p14:tracePt t="115827" x="1543050" y="1314450"/>
          <p14:tracePt t="115844" x="1550988" y="1300163"/>
          <p14:tracePt t="115875" x="1557338" y="1293813"/>
          <p14:tracePt t="115883" x="1565275" y="1293813"/>
          <p14:tracePt t="115885" x="1571625" y="1285875"/>
          <p14:tracePt t="115932" x="1585913" y="1285875"/>
          <p14:tracePt t="115939" x="1608138" y="1285875"/>
          <p14:tracePt t="115947" x="1622425" y="1265238"/>
          <p14:tracePt t="115955" x="1643063" y="1265238"/>
          <p14:tracePt t="115962" x="1651000" y="1265238"/>
          <p14:tracePt t="115977" x="1671638" y="1265238"/>
          <p14:tracePt t="115994" x="1679575" y="1265238"/>
          <p14:tracePt t="115994" x="1685925" y="1265238"/>
          <p14:tracePt t="116011" x="1708150" y="1265238"/>
          <p14:tracePt t="116028" x="1722438" y="1271588"/>
          <p14:tracePt t="116044" x="1728788" y="1271588"/>
          <p14:tracePt t="116061" x="1743075" y="1279525"/>
          <p14:tracePt t="116077" x="1765300" y="1285875"/>
          <p14:tracePt t="116114" x="1771650" y="1300163"/>
          <p14:tracePt t="116126" x="1771650" y="1308100"/>
          <p14:tracePt t="116130" x="1779588" y="1314450"/>
          <p14:tracePt t="116143" x="1785938" y="1343025"/>
          <p14:tracePt t="116159" x="1793875" y="1350963"/>
          <p14:tracePt t="116194" x="1800225" y="1357313"/>
          <p14:tracePt t="116210" x="1808163" y="1371600"/>
          <p14:tracePt t="116211" x="1808163" y="1379538"/>
          <p14:tracePt t="116227" x="1822450" y="1393825"/>
          <p14:tracePt t="116274" x="1822450" y="1414463"/>
          <p14:tracePt t="116282" x="1836738" y="1428750"/>
          <p14:tracePt t="116346" x="1836738" y="1436688"/>
          <p14:tracePt t="116400" x="1836738" y="1457325"/>
          <p14:tracePt t="116434" x="1836738" y="1465263"/>
          <p14:tracePt t="116588" x="1843088" y="1471613"/>
          <p14:tracePt t="117347" x="1851025" y="1471613"/>
          <p14:tracePt t="117539" x="1865313" y="1471613"/>
          <p14:tracePt t="117843" x="1885950" y="1457325"/>
          <p14:tracePt t="117847" x="1893888" y="1450975"/>
          <p14:tracePt t="118900" x="1908175" y="1450975"/>
          <p14:tracePt t="119170" x="1928813" y="1443038"/>
          <p14:tracePt t="119218" x="1936750" y="1436688"/>
          <p14:tracePt t="120483" x="1943100" y="1428750"/>
          <p14:tracePt t="120611" x="1965325" y="1422400"/>
          <p14:tracePt t="120995" x="1965325" y="1414463"/>
          <p14:tracePt t="121386" x="1965325" y="1408113"/>
          <p14:tracePt t="121394" x="1971675" y="1393825"/>
          <p14:tracePt t="123587" x="1979613" y="1385888"/>
          <p14:tracePt t="126114" x="1993900" y="1371600"/>
          <p14:tracePt t="126122" x="2008188" y="1365250"/>
          <p14:tracePt t="126875" x="2014538" y="1365250"/>
          <p14:tracePt t="126891" x="2028825" y="1365250"/>
          <p14:tracePt t="126963" x="2036763" y="1365250"/>
          <p14:tracePt t="127026" x="2051050" y="1365250"/>
          <p14:tracePt t="127043" x="2079625" y="1365250"/>
          <p14:tracePt t="127044" x="2085975" y="1365250"/>
          <p14:tracePt t="127061" x="2108200" y="1365250"/>
          <p14:tracePt t="127079" x="2128838" y="1385888"/>
          <p14:tracePt t="127131" x="2151063" y="1385888"/>
          <p14:tracePt t="127139" x="2157413" y="1385888"/>
          <p14:tracePt t="127146" x="2165350" y="1385888"/>
          <p14:tracePt t="127161" x="2171700" y="1385888"/>
          <p14:tracePt t="127195" x="2185988" y="1385888"/>
          <p14:tracePt t="127195" x="2193925" y="1385888"/>
          <p14:tracePt t="127211" x="2208213" y="1385888"/>
          <p14:tracePt t="127228" x="2222500" y="1385888"/>
          <p14:tracePt t="127245" x="2236788" y="1385888"/>
          <p14:tracePt t="127262" x="2243138" y="1385888"/>
          <p14:tracePt t="127277" x="2251075" y="1385888"/>
          <p14:tracePt t="127295" x="2265363" y="1385888"/>
          <p14:tracePt t="127311" x="2271713" y="1393825"/>
          <p14:tracePt t="127327" x="2279650" y="1393825"/>
          <p14:tracePt t="127344" x="2300288" y="1393825"/>
          <p14:tracePt t="127361" x="2314575" y="1393825"/>
          <p14:tracePt t="127377" x="2322513" y="1393825"/>
          <p14:tracePt t="127459" x="2336800" y="1393825"/>
          <p14:tracePt t="127475" x="2343150" y="1393825"/>
          <p14:tracePt t="127491" x="2351088" y="1400175"/>
          <p14:tracePt t="127658" x="2357438" y="1400175"/>
          <p14:tracePt t="127674" x="2371725" y="1400175"/>
          <p14:tracePt t="127730" x="2379663" y="1400175"/>
          <p14:tracePt t="127730" x="2386013" y="1400175"/>
          <p14:tracePt t="127755" x="2393950" y="1400175"/>
          <p14:tracePt t="127762" x="2422525" y="1400175"/>
          <p14:tracePt t="127770" x="2428875" y="1393825"/>
          <p14:tracePt t="127777" x="2443163" y="1379538"/>
          <p14:tracePt t="127793" x="2457450" y="1379538"/>
          <p14:tracePt t="127809" x="2465388" y="1379538"/>
          <p14:tracePt t="127826" x="2479675" y="1371600"/>
          <p14:tracePt t="127866" x="2486025" y="1371600"/>
          <p14:tracePt t="127874" x="2493963" y="1371600"/>
          <p14:tracePt t="127887" x="2508250" y="1365250"/>
          <p14:tracePt t="127946" x="2528888" y="1365250"/>
          <p14:tracePt t="127978" x="2536825" y="1365250"/>
          <p14:tracePt t="128194" x="2543175" y="1365250"/>
          <p14:tracePt t="128226" x="2551113" y="1365250"/>
          <p14:tracePt t="128259" x="2571750" y="1365250"/>
          <p14:tracePt t="128291" x="2571750" y="1371600"/>
          <p14:tracePt t="128298" x="2579688" y="1379538"/>
          <p14:tracePt t="128371" x="2586038" y="1385888"/>
          <p14:tracePt t="128410" x="2586038" y="1393825"/>
          <p14:tracePt t="128419" x="2593975" y="1400175"/>
          <p14:tracePt t="128442" x="2593975" y="1408113"/>
          <p14:tracePt t="128466" x="2593975" y="1422400"/>
          <p14:tracePt t="128474" x="2600325" y="1428750"/>
          <p14:tracePt t="128479" x="2614613" y="1443038"/>
          <p14:tracePt t="128492" x="2614613" y="1465263"/>
          <p14:tracePt t="128509" x="2614613" y="1471613"/>
          <p14:tracePt t="128526" x="2614613" y="1493838"/>
          <p14:tracePt t="128542" x="2614613" y="1500188"/>
          <p14:tracePt t="128559" x="2614613" y="1508125"/>
          <p14:tracePt t="128618" x="2614613" y="1536700"/>
          <p14:tracePt t="128634" x="2608263" y="1543050"/>
          <p14:tracePt t="128642" x="2600325" y="1543050"/>
          <p14:tracePt t="128658" x="2579688" y="1550988"/>
          <p14:tracePt t="128665" x="2543175" y="1557338"/>
          <p14:tracePt t="128675" x="2508250" y="1565275"/>
          <p14:tracePt t="128691" x="2493963" y="1571625"/>
          <p14:tracePt t="128709" x="2465388" y="1571625"/>
          <p14:tracePt t="128725" x="2451100" y="1579563"/>
          <p14:tracePt t="128742" x="2414588" y="1579563"/>
          <p14:tracePt t="128759" x="2379663" y="1579563"/>
          <p14:tracePt t="128775" x="2336800" y="1579563"/>
          <p14:tracePt t="128792" x="2308225" y="1579563"/>
          <p14:tracePt t="128808" x="2251075" y="1593850"/>
          <p14:tracePt t="128826" x="2200275" y="1593850"/>
          <p14:tracePt t="128843" x="2165350" y="1593850"/>
          <p14:tracePt t="128860" x="2151063" y="1593850"/>
          <p14:tracePt t="128875" x="2122488" y="1600200"/>
          <p14:tracePt t="128892" x="2108200" y="1600200"/>
          <p14:tracePt t="128908" x="2071688" y="1614488"/>
          <p14:tracePt t="128946" x="2043113" y="1614488"/>
          <p14:tracePt t="128954" x="2028825" y="1614488"/>
          <p14:tracePt t="128961" x="2000250" y="1622425"/>
          <p14:tracePt t="128974" x="1993900" y="1622425"/>
          <p14:tracePt t="128991" x="1979613" y="1622425"/>
          <p14:tracePt t="129009" x="1957388" y="1622425"/>
          <p14:tracePt t="129024" x="1943100" y="1622425"/>
          <p14:tracePt t="129042" x="1908175" y="1622425"/>
          <p14:tracePt t="129059" x="1885950" y="1622425"/>
          <p14:tracePt t="129076" x="1865313" y="1622425"/>
          <p14:tracePt t="129091" x="1836738" y="1622425"/>
          <p14:tracePt t="129108" x="1808163" y="1622425"/>
          <p14:tracePt t="129125" x="1793875" y="1622425"/>
          <p14:tracePt t="129141" x="1771650" y="1622425"/>
          <p14:tracePt t="129158" x="1757363" y="1622425"/>
          <p14:tracePt t="129174" x="1714500" y="1622425"/>
          <p14:tracePt t="129191" x="1679575" y="1622425"/>
          <p14:tracePt t="129208" x="1665288" y="1622425"/>
          <p14:tracePt t="129224" x="1636713" y="1622425"/>
          <p14:tracePt t="129241" x="1614488" y="1622425"/>
          <p14:tracePt t="129241" x="1593850" y="1622425"/>
          <p14:tracePt t="129274" x="1557338" y="1614488"/>
          <p14:tracePt t="129275" x="1543050" y="1614488"/>
          <p14:tracePt t="129291" x="1514475" y="1614488"/>
          <p14:tracePt t="129308" x="1479550" y="1614488"/>
          <p14:tracePt t="129325" x="1450975" y="1614488"/>
          <p14:tracePt t="129341" x="1436688" y="1614488"/>
          <p14:tracePt t="129358" x="1400175" y="1608138"/>
          <p14:tracePt t="129374" x="1393825" y="1608138"/>
          <p14:tracePt t="129390" x="1385888" y="1608138"/>
          <p14:tracePt t="129408" x="1357313" y="1600200"/>
          <p14:tracePt t="129424" x="1336675" y="1600200"/>
          <p14:tracePt t="129441" x="1314450" y="1579563"/>
          <p14:tracePt t="129457" x="1293813" y="1571625"/>
          <p14:tracePt t="129473" x="1285875" y="1565275"/>
          <p14:tracePt t="129491" x="1279525" y="1557338"/>
          <p14:tracePt t="129553" x="1271588" y="1557338"/>
          <p14:tracePt t="129562" x="1265238" y="1543050"/>
          <p14:tracePt t="129578" x="1250950" y="1522413"/>
          <p14:tracePt t="129586" x="1243013" y="1508125"/>
          <p14:tracePt t="129590" x="1236663" y="1479550"/>
          <p14:tracePt t="129607" x="1222375" y="1450975"/>
          <p14:tracePt t="129623" x="1222375" y="1443038"/>
          <p14:tracePt t="129640" x="1222375" y="1422400"/>
          <p14:tracePt t="129657" x="1222375" y="1414463"/>
          <p14:tracePt t="129706" x="1222375" y="1408113"/>
          <p14:tracePt t="129718" x="1222375" y="1385888"/>
          <p14:tracePt t="129722" x="1222375" y="1379538"/>
          <p14:tracePt t="129762" x="1222375" y="1371600"/>
          <p14:tracePt t="129778" x="1222375" y="1365250"/>
          <p14:tracePt t="129794" x="1236663" y="1357313"/>
          <p14:tracePt t="129802" x="1243013" y="1357313"/>
          <p14:tracePt t="129810" x="1279525" y="1343025"/>
          <p14:tracePt t="129824" x="1293813" y="1336675"/>
          <p14:tracePt t="129840" x="1328738" y="1336675"/>
          <p14:tracePt t="129840" x="1336675" y="1336675"/>
          <p14:tracePt t="129858" x="1350963" y="1336675"/>
          <p14:tracePt t="129874" x="1393825" y="1328738"/>
          <p14:tracePt t="129891" x="1408113" y="1328738"/>
          <p14:tracePt t="129907" x="1436688" y="1314450"/>
          <p14:tracePt t="129923" x="1443038" y="1314450"/>
          <p14:tracePt t="129940" x="1471613" y="1314450"/>
          <p14:tracePt t="129957" x="1493838" y="1314450"/>
          <p14:tracePt t="129974" x="1543050" y="1308100"/>
          <p14:tracePt t="129990" x="1557338" y="1300163"/>
          <p14:tracePt t="130023" x="1585913" y="1293813"/>
          <p14:tracePt t="130024" x="1608138" y="1293813"/>
          <p14:tracePt t="130041" x="1636713" y="1293813"/>
          <p14:tracePt t="130057" x="1671638" y="1293813"/>
          <p14:tracePt t="130074" x="1708150" y="1293813"/>
          <p14:tracePt t="130091" x="1714500" y="1293813"/>
          <p14:tracePt t="130107" x="1728788" y="1293813"/>
          <p14:tracePt t="130124" x="1765300" y="1293813"/>
          <p14:tracePt t="130139" x="1800225" y="1293813"/>
          <p14:tracePt t="130156" x="1814513" y="1293813"/>
          <p14:tracePt t="130173" x="1836738" y="1293813"/>
          <p14:tracePt t="130190" x="1843088" y="1293813"/>
          <p14:tracePt t="130206" x="1851025" y="1293813"/>
          <p14:tracePt t="130251" x="1857375" y="1308100"/>
          <p14:tracePt t="130251" x="1857375" y="1336675"/>
          <p14:tracePt t="130266" x="1857375" y="1343025"/>
          <p14:tracePt t="130274" x="1857375" y="1350963"/>
          <p14:tracePt t="130282" x="1879600" y="1365250"/>
          <p14:tracePt t="130294" x="1893888" y="1379538"/>
          <p14:tracePt t="130306" x="1914525" y="1385888"/>
          <p14:tracePt t="130322" x="1957388" y="1385888"/>
          <p14:tracePt t="130339" x="1979613" y="1400175"/>
          <p14:tracePt t="130357" x="2000250" y="1414463"/>
          <p14:tracePt t="130374" x="2014538" y="1428750"/>
          <p14:tracePt t="130390" x="2043113" y="1443038"/>
          <p14:tracePt t="130407" x="2057400" y="1457325"/>
          <p14:tracePt t="130423" x="2079625" y="1465263"/>
          <p14:tracePt t="130440" x="2122488" y="1471613"/>
          <p14:tracePt t="130457" x="2179638" y="1493838"/>
          <p14:tracePt t="130473" x="2257425" y="1493838"/>
          <p14:tracePt t="130490" x="2314575" y="1514475"/>
          <p14:tracePt t="130490" x="2322513" y="1514475"/>
          <p14:tracePt t="130507" x="2343150" y="1522413"/>
          <p14:tracePt t="130524" x="2357438" y="1522413"/>
          <p14:tracePt t="130538" x="2400300" y="1536700"/>
          <p14:tracePt t="130556" x="2479675" y="1550988"/>
          <p14:tracePt t="130572" x="2586038" y="1557338"/>
          <p14:tracePt t="130589" x="2679700" y="1571625"/>
          <p14:tracePt t="130606" x="2765425" y="1593850"/>
          <p14:tracePt t="130623" x="2808288" y="1600200"/>
          <p14:tracePt t="130640" x="2828925" y="1600200"/>
          <p14:tracePt t="130656" x="2836863" y="1600200"/>
          <p14:tracePt t="130673" x="2851150" y="1600200"/>
          <p14:tracePt t="130688" x="2871788" y="1600200"/>
          <p14:tracePt t="130705" x="2928938" y="1600200"/>
          <p14:tracePt t="130722" x="2971800" y="1600200"/>
          <p14:tracePt t="130739" x="3008313" y="1600200"/>
          <p14:tracePt t="130755" x="3051175" y="1600200"/>
          <p14:tracePt t="130771" x="3079750" y="1600200"/>
          <p14:tracePt t="130788" x="3114675" y="1593850"/>
          <p14:tracePt t="130805" x="3128963" y="1585913"/>
          <p14:tracePt t="130822" x="3143250" y="1579563"/>
          <p14:tracePt t="130839" x="3171825" y="1557338"/>
          <p14:tracePt t="130856" x="3200400" y="1550988"/>
          <p14:tracePt t="130872" x="3214688" y="1543050"/>
          <p14:tracePt t="130889" x="3236913" y="1536700"/>
          <p14:tracePt t="130905" x="3251200" y="1536700"/>
          <p14:tracePt t="130922" x="3271838" y="1522413"/>
          <p14:tracePt t="130939" x="3286125" y="1514475"/>
          <p14:tracePt t="130955" x="3294063" y="1514475"/>
          <p14:tracePt t="130972" x="3300413" y="1514475"/>
          <p14:tracePt t="130988" x="3314700" y="1514475"/>
          <p14:tracePt t="131005" x="3343275" y="1500188"/>
          <p14:tracePt t="131021" x="3357563" y="1500188"/>
          <p14:tracePt t="131039" x="3365500" y="1500188"/>
          <p14:tracePt t="132307" x="3357563" y="1500188"/>
          <p14:tracePt t="132315" x="3351213" y="1500188"/>
          <p14:tracePt t="132323" x="3322638" y="1500188"/>
          <p14:tracePt t="132347" x="3314700" y="1500188"/>
          <p14:tracePt t="132363" x="3294063" y="1514475"/>
          <p14:tracePt t="132379" x="3286125" y="1514475"/>
          <p14:tracePt t="132387" x="3279775" y="1514475"/>
          <p14:tracePt t="132403" x="3257550" y="1522413"/>
          <p14:tracePt t="132404" x="3251200" y="1522413"/>
          <p14:tracePt t="132421" x="3243263" y="1522413"/>
          <p14:tracePt t="132437" x="3236913" y="1522413"/>
          <p14:tracePt t="132475" x="3228975" y="1522413"/>
          <p14:tracePt t="132491" x="3214688" y="1522413"/>
          <p14:tracePt t="132499" x="3208338" y="1522413"/>
          <p14:tracePt t="132503" x="3194050" y="1522413"/>
          <p14:tracePt t="132521" x="3179763" y="1522413"/>
          <p14:tracePt t="132536" x="3165475" y="1522413"/>
          <p14:tracePt t="132553" x="3143250" y="1522413"/>
          <p14:tracePt t="132570" x="3136900" y="1528763"/>
          <p14:tracePt t="132611" x="3128963" y="1528763"/>
          <p14:tracePt t="132619" x="3122613" y="1528763"/>
          <p14:tracePt t="132627" x="3100388" y="1528763"/>
          <p14:tracePt t="132636" x="3086100" y="1528763"/>
          <p14:tracePt t="132653" x="3065463" y="1528763"/>
          <p14:tracePt t="132671" x="3051175" y="1528763"/>
          <p14:tracePt t="132686" x="3022600" y="1528763"/>
          <p14:tracePt t="132703" x="3014663" y="1528763"/>
          <p14:tracePt t="132719" x="2986088" y="1528763"/>
          <p14:tracePt t="132736" x="2965450" y="1522413"/>
          <p14:tracePt t="132753" x="2951163" y="1522413"/>
          <p14:tracePt t="132769" x="2922588" y="1522413"/>
          <p14:tracePt t="132803" x="2908300" y="1522413"/>
          <p14:tracePt t="132803" x="2900363" y="1522413"/>
          <p14:tracePt t="132819" x="2886075" y="1522413"/>
          <p14:tracePt t="132837" x="2851150" y="1522413"/>
          <p14:tracePt t="132854" x="2828925" y="1522413"/>
          <p14:tracePt t="132870" x="2822575" y="1522413"/>
          <p14:tracePt t="132886" x="2808288" y="1522413"/>
          <p14:tracePt t="132902" x="2786063" y="1522413"/>
          <p14:tracePt t="132919" x="2771775" y="1522413"/>
          <p14:tracePt t="132936" x="2736850" y="1522413"/>
          <p14:tracePt t="132953" x="2714625" y="1522413"/>
          <p14:tracePt t="132969" x="2708275" y="1522413"/>
          <p14:tracePt t="132986" x="2693988" y="1522413"/>
          <p14:tracePt t="133002" x="2679700" y="1522413"/>
          <p14:tracePt t="133058" x="2671763" y="1522413"/>
          <p14:tracePt t="133090" x="2665413" y="1522413"/>
          <p14:tracePt t="134570" x="2657475" y="1522413"/>
          <p14:tracePt t="134578" x="2657475" y="1528763"/>
          <p14:tracePt t="134589" x="2657475" y="1543050"/>
          <p14:tracePt t="134675" x="2657475" y="1550988"/>
          <p14:tracePt t="134707" x="2657475" y="1557338"/>
          <p14:tracePt t="134723" x="2657475" y="1565275"/>
          <p14:tracePt t="134739" x="2657475" y="1571625"/>
          <p14:tracePt t="134741" x="2657475" y="1579563"/>
          <p14:tracePt t="134779" x="2657475" y="1585913"/>
          <p14:tracePt t="134787" x="2665413" y="1593850"/>
          <p14:tracePt t="134803" x="2671763" y="1600200"/>
          <p14:tracePt t="134819" x="2686050" y="1608138"/>
          <p14:tracePt t="134851" x="2693988" y="1628775"/>
          <p14:tracePt t="134859" x="2700338" y="1628775"/>
          <p14:tracePt t="134867" x="2708275" y="1628775"/>
          <p14:tracePt t="134883" x="2714625" y="1628775"/>
          <p14:tracePt t="134890" x="2736850" y="1636713"/>
          <p14:tracePt t="134900" x="2743200" y="1636713"/>
          <p14:tracePt t="134916" x="2751138" y="1636713"/>
          <p14:tracePt t="134955" x="2757488" y="1636713"/>
          <p14:tracePt t="134967" x="2771775" y="1636713"/>
          <p14:tracePt t="134967" x="2779713" y="1636713"/>
          <p14:tracePt t="135002" x="2786063" y="1636713"/>
          <p14:tracePt t="135018" x="2794000" y="1636713"/>
          <p14:tracePt t="135034" x="2808288" y="1636713"/>
          <p14:tracePt t="135051" x="2814638" y="1636713"/>
          <p14:tracePt t="135051" x="2822575" y="1636713"/>
          <p14:tracePt t="135066" x="2843213" y="1636713"/>
          <p14:tracePt t="135083" x="2851150" y="1636713"/>
          <p14:tracePt t="135099" x="2865438" y="1636713"/>
          <p14:tracePt t="135116" x="2894013" y="1636713"/>
          <p14:tracePt t="135132" x="2908300" y="1636713"/>
          <p14:tracePt t="135149" x="2922588" y="1636713"/>
          <p14:tracePt t="135166" x="2928938" y="1636713"/>
          <p14:tracePt t="135182" x="2936875" y="1636713"/>
          <p14:tracePt t="135235" x="2943225" y="1636713"/>
          <p14:tracePt t="135242" x="2957513" y="1636713"/>
          <p14:tracePt t="135250" x="2971800" y="1636713"/>
          <p14:tracePt t="135266" x="2979738" y="1636713"/>
          <p14:tracePt t="135306" x="3000375" y="1636713"/>
          <p14:tracePt t="135314" x="3008313" y="1636713"/>
          <p14:tracePt t="135322" x="3014663" y="1636713"/>
          <p14:tracePt t="135333" x="3036888" y="1636713"/>
          <p14:tracePt t="135348" x="3043238" y="1636713"/>
          <p14:tracePt t="135365" x="3051175" y="1636713"/>
          <p14:tracePt t="135381" x="3057525" y="1636713"/>
          <p14:tracePt t="135399" x="3071813" y="1636713"/>
          <p14:tracePt t="135434" x="3079750" y="1636713"/>
          <p14:tracePt t="135466" x="3086100" y="1636713"/>
          <p14:tracePt t="135530" x="3094038" y="1636713"/>
          <p14:tracePt t="135571" x="3100388" y="1636713"/>
          <p14:tracePt t="135579" x="3114675" y="1628775"/>
          <p14:tracePt t="135763" x="3122613" y="1628775"/>
          <p14:tracePt t="138674" x="3128963" y="1622425"/>
          <p14:tracePt t="138706" x="3128963" y="1600200"/>
          <p14:tracePt t="139531" x="3128963" y="1593850"/>
          <p14:tracePt t="139570" x="3122613" y="1593850"/>
          <p14:tracePt t="139611" x="3114675" y="1593850"/>
          <p14:tracePt t="139619" x="3108325" y="1593850"/>
          <p14:tracePt t="139632" x="3094038" y="1593850"/>
          <p14:tracePt t="139651" x="3086100" y="1593850"/>
          <p14:tracePt t="139683" x="3079750" y="1593850"/>
          <p14:tracePt t="139690" x="3071813" y="1593850"/>
          <p14:tracePt t="139722" x="3057525" y="1593850"/>
          <p14:tracePt t="139730" x="3043238" y="1593850"/>
          <p14:tracePt t="139739" x="3036888" y="1593850"/>
          <p14:tracePt t="139743" x="3014663" y="1593850"/>
          <p14:tracePt t="139759" x="3008313" y="1593850"/>
          <p14:tracePt t="139776" x="2994025" y="1593850"/>
          <p14:tracePt t="139794" x="2965450" y="1608138"/>
          <p14:tracePt t="139809" x="2957513" y="1608138"/>
          <p14:tracePt t="139809" x="2943225" y="1608138"/>
          <p14:tracePt t="139827" x="2922588" y="1614488"/>
          <p14:tracePt t="139875" x="2914650" y="1614488"/>
          <p14:tracePt t="139882" x="2879725" y="1622425"/>
          <p14:tracePt t="139890" x="2871788" y="1628775"/>
          <p14:tracePt t="139893" x="2857500" y="1628775"/>
          <p14:tracePt t="139909" x="2851150" y="1628775"/>
          <p14:tracePt t="139926" x="2836863" y="1628775"/>
          <p14:tracePt t="139942" x="2822575" y="1628775"/>
          <p14:tracePt t="139994" x="2814638" y="1628775"/>
          <p14:tracePt t="139995" x="2808288" y="1636713"/>
          <p14:tracePt t="140018" x="2800350" y="1636713"/>
          <p14:tracePt t="140035" x="2786063" y="1636713"/>
          <p14:tracePt t="140066" x="2779713" y="1636713"/>
          <p14:tracePt t="140338" x="2771775" y="1636713"/>
          <p14:tracePt t="140482" x="2771775" y="1628775"/>
          <p14:tracePt t="140586" x="2771775" y="1622425"/>
          <p14:tracePt t="140770" x="2771775" y="1608138"/>
          <p14:tracePt t="141098" x="2779713" y="1600200"/>
          <p14:tracePt t="141619" x="2786063" y="1600200"/>
          <p14:tracePt t="141747" x="2800350" y="1593850"/>
          <p14:tracePt t="141930" x="2808288" y="1585913"/>
          <p14:tracePt t="141963" x="2814638" y="1579563"/>
          <p14:tracePt t="141994" x="2814638" y="1571625"/>
          <p14:tracePt t="142162" x="2814638" y="1565275"/>
          <p14:tracePt t="142218" x="2814638" y="1557338"/>
          <p14:tracePt t="142275" x="2814638" y="1550988"/>
          <p14:tracePt t="142306" x="2814638" y="1543050"/>
          <p14:tracePt t="142354" x="2808288" y="1543050"/>
          <p14:tracePt t="142386" x="2800350" y="1543050"/>
          <p14:tracePt t="142407" x="2786063" y="1543050"/>
          <p14:tracePt t="142435" x="2779713" y="1543050"/>
          <p14:tracePt t="142443" x="2771775" y="1543050"/>
          <p14:tracePt t="142449" x="2765425" y="1543050"/>
          <p14:tracePt t="142491" x="2736850" y="1543050"/>
          <p14:tracePt t="142555" x="2728913" y="1543050"/>
          <p14:tracePt t="142603" x="2722563" y="1543050"/>
          <p14:tracePt t="142666" x="2708275" y="1543050"/>
          <p14:tracePt t="142738" x="2700338" y="1543050"/>
          <p14:tracePt t="143338" x="2708275" y="1543050"/>
          <p14:tracePt t="143346" x="2722563" y="1543050"/>
          <p14:tracePt t="143354" x="2728913" y="1543050"/>
          <p14:tracePt t="143362" x="2743200" y="1543050"/>
          <p14:tracePt t="143371" x="2757488" y="1543050"/>
          <p14:tracePt t="143388" x="2765425" y="1543050"/>
          <p14:tracePt t="143404" x="2771775" y="1543050"/>
          <p14:tracePt t="143421" x="2779713" y="1543050"/>
          <p14:tracePt t="143437" x="2800350" y="1543050"/>
          <p14:tracePt t="143454" x="2808288" y="1543050"/>
          <p14:tracePt t="143470" x="2822575" y="1543050"/>
          <p14:tracePt t="143487" x="2836863" y="1543050"/>
          <p14:tracePt t="143504" x="2851150" y="1543050"/>
          <p14:tracePt t="143520" x="2857500" y="1543050"/>
          <p14:tracePt t="143537" x="2871788" y="1522413"/>
          <p14:tracePt t="143554" x="2886075" y="1522413"/>
          <p14:tracePt t="143571" x="2894013" y="1522413"/>
          <p14:tracePt t="143587" x="2914650" y="1514475"/>
          <p14:tracePt t="143604" x="2922588" y="1514475"/>
          <p14:tracePt t="143621" x="2936875" y="1508125"/>
          <p14:tracePt t="143674" x="2951163" y="1508125"/>
          <p14:tracePt t="143687" x="2957513" y="1508125"/>
          <p14:tracePt t="143698" x="2965450" y="1508125"/>
          <p14:tracePt t="143708" x="2994025" y="1508125"/>
          <p14:tracePt t="143720" x="3000375" y="1508125"/>
          <p14:tracePt t="143737" x="3014663" y="1500188"/>
          <p14:tracePt t="143778" x="3028950" y="1500188"/>
          <p14:tracePt t="143782" x="3036888" y="1500188"/>
          <p14:tracePt t="143787" x="3043238" y="1500188"/>
          <p14:tracePt t="143803" x="3051175" y="1500188"/>
          <p14:tracePt t="143820" x="3071813" y="1485900"/>
          <p14:tracePt t="143837" x="3079750" y="1471613"/>
          <p14:tracePt t="143853" x="3086100" y="1471613"/>
          <p14:tracePt t="143890" x="3094038" y="1465263"/>
          <p14:tracePt t="143906" x="3100388" y="1450975"/>
          <p14:tracePt t="143914" x="3100388" y="1443038"/>
          <p14:tracePt t="143914" x="3100388" y="1428750"/>
          <p14:tracePt t="143946" x="3100388" y="1414463"/>
          <p14:tracePt t="143954" x="3100388" y="1408113"/>
          <p14:tracePt t="143970" x="3100388" y="1400175"/>
          <p14:tracePt t="143986" x="3100388" y="1371600"/>
          <p14:tracePt t="143986" x="3100388" y="1365250"/>
          <p14:tracePt t="144003" x="3079750" y="1350963"/>
          <p14:tracePt t="144020" x="3065463" y="1350963"/>
          <p14:tracePt t="144036" x="3043238" y="1350963"/>
          <p14:tracePt t="144052" x="3028950" y="1343025"/>
          <p14:tracePt t="144069" x="2994025" y="1343025"/>
          <p14:tracePt t="144087" x="2957513" y="1343025"/>
          <p14:tracePt t="144103" x="2943225" y="1328738"/>
          <p14:tracePt t="144120" x="2922588" y="1328738"/>
          <p14:tracePt t="144137" x="2894013" y="1328738"/>
          <p14:tracePt t="144153" x="2865438" y="1322388"/>
          <p14:tracePt t="144169" x="2836863" y="1322388"/>
          <p14:tracePt t="144186" x="2814638" y="1322388"/>
          <p14:tracePt t="144203" x="2800350" y="1322388"/>
          <p14:tracePt t="144219" x="2771775" y="1322388"/>
          <p14:tracePt t="144236" x="2757488" y="1322388"/>
          <p14:tracePt t="144252" x="2751138" y="1322388"/>
          <p14:tracePt t="144269" x="2728913" y="1322388"/>
          <p14:tracePt t="144285" x="2722563" y="1322388"/>
          <p14:tracePt t="144302" x="2693988" y="1322388"/>
          <p14:tracePt t="144320" x="2679700" y="1322388"/>
          <p14:tracePt t="144336" x="2671763" y="1322388"/>
          <p14:tracePt t="144353" x="2657475" y="1322388"/>
          <p14:tracePt t="144370" x="2651125" y="1322388"/>
          <p14:tracePt t="144387" x="2643188" y="1322388"/>
          <p14:tracePt t="144427" x="2636838" y="1322388"/>
          <p14:tracePt t="144440" x="2628900" y="1328738"/>
          <p14:tracePt t="144450" x="2622550" y="1328738"/>
          <p14:tracePt t="144482" x="2614613" y="1336675"/>
          <p14:tracePt t="144498" x="2608263" y="1343025"/>
          <p14:tracePt t="144506" x="2608263" y="1350963"/>
          <p14:tracePt t="144514" x="2608263" y="1357313"/>
          <p14:tracePt t="144523" x="2608263" y="1365250"/>
          <p14:tracePt t="144535" x="2608263" y="1371600"/>
          <p14:tracePt t="144552" x="2608263" y="1385888"/>
          <p14:tracePt t="144569" x="2608263" y="1393825"/>
          <p14:tracePt t="144585" x="2608263" y="1408113"/>
          <p14:tracePt t="144603" x="2608263" y="1436688"/>
          <p14:tracePt t="144619" x="2614613" y="1443038"/>
          <p14:tracePt t="144674" x="2622550" y="1450975"/>
          <p14:tracePt t="144722" x="2628900" y="1457325"/>
          <p14:tracePt t="144730" x="2636838" y="1457325"/>
          <p14:tracePt t="144738" x="2643188" y="1457325"/>
          <p14:tracePt t="144770" x="2665413" y="1471613"/>
          <p14:tracePt t="144826" x="2679700" y="1471613"/>
          <p14:tracePt t="144857" x="2686050" y="1479550"/>
          <p14:tracePt t="144890" x="2693988" y="1479550"/>
          <p14:tracePt t="144893" x="2700338" y="1479550"/>
          <p14:tracePt t="144906" x="2714625" y="1479550"/>
          <p14:tracePt t="144926" x="2722563" y="1485900"/>
          <p14:tracePt t="144970" x="2728913" y="1485900"/>
          <p14:tracePt t="144978" x="2736850" y="1485900"/>
          <p14:tracePt t="144986" x="2751138" y="1485900"/>
          <p14:tracePt t="145001" x="2757488" y="1485900"/>
          <p14:tracePt t="145005" x="2765425" y="1485900"/>
          <p14:tracePt t="145036" x="2771775" y="1485900"/>
          <p14:tracePt t="145058" x="2794000" y="1485900"/>
          <p14:tracePt t="145066" x="2800350" y="1493838"/>
          <p14:tracePt t="145106" x="2808288" y="1493838"/>
          <p14:tracePt t="145138" x="2814638" y="1493838"/>
          <p14:tracePt t="145146" x="2828925" y="1493838"/>
          <p14:tracePt t="145153" x="2843213" y="1500188"/>
          <p14:tracePt t="145168" x="2851150" y="1508125"/>
          <p14:tracePt t="145218" x="2871788" y="1508125"/>
          <p14:tracePt t="145226" x="2879725" y="1508125"/>
          <p14:tracePt t="145233" x="2894013" y="1508125"/>
          <p14:tracePt t="145251" x="2908300" y="1508125"/>
          <p14:tracePt t="145298" x="2914650" y="1508125"/>
          <p14:tracePt t="145306" x="2922588" y="1508125"/>
          <p14:tracePt t="145336" x="2928938" y="1508125"/>
          <p14:tracePt t="145346" x="2943225" y="1508125"/>
          <p14:tracePt t="145367" x="2951163" y="1508125"/>
          <p14:tracePt t="145370" x="2965450" y="1508125"/>
          <p14:tracePt t="145384" x="2979738" y="1508125"/>
          <p14:tracePt t="145434" x="2986088" y="1508125"/>
          <p14:tracePt t="145449" x="2994025" y="1508125"/>
          <p14:tracePt t="145466" x="3000375" y="1508125"/>
          <p14:tracePt t="145498" x="3028950" y="1500188"/>
          <p14:tracePt t="145530" x="3036888" y="1493838"/>
          <p14:tracePt t="145552" x="3036888" y="1485900"/>
          <p14:tracePt t="145554" x="3043238" y="1479550"/>
          <p14:tracePt t="145568" x="3051175" y="1471613"/>
          <p14:tracePt t="145603" x="3057525" y="1457325"/>
          <p14:tracePt t="145635" x="3065463" y="1450975"/>
          <p14:tracePt t="145643" x="3071813" y="1443038"/>
          <p14:tracePt t="145660" x="3071813" y="1436688"/>
          <p14:tracePt t="145675" x="3071813" y="1428750"/>
          <p14:tracePt t="145675" x="3071813" y="1408113"/>
          <p14:tracePt t="145684" x="3071813" y="1385888"/>
          <p14:tracePt t="145701" x="3071813" y="1371600"/>
          <p14:tracePt t="145717" x="3071813" y="1365250"/>
          <p14:tracePt t="145771" x="3071813" y="1357313"/>
          <p14:tracePt t="145787" x="3065463" y="1350963"/>
          <p14:tracePt t="145803" x="3065463" y="1336675"/>
          <p14:tracePt t="145812" x="3057525" y="1328738"/>
          <p14:tracePt t="145835" x="3051175" y="1322388"/>
          <p14:tracePt t="145851" x="3051175" y="1314450"/>
          <p14:tracePt t="145851" x="3036888" y="1293813"/>
          <p14:tracePt t="145867" x="3028950" y="1279525"/>
          <p14:tracePt t="145906" x="3014663" y="1271588"/>
          <p14:tracePt t="145915" x="3008313" y="1265238"/>
          <p14:tracePt t="145931" x="3000375" y="1265238"/>
          <p14:tracePt t="145934" x="2986088" y="1243013"/>
          <p14:tracePt t="145971" x="2971800" y="1236663"/>
          <p14:tracePt t="145971" x="2965450" y="1236663"/>
          <p14:tracePt t="145984" x="2951163" y="1228725"/>
          <p14:tracePt t="146000" x="2914650" y="1222375"/>
          <p14:tracePt t="146035" x="2908300" y="1222375"/>
          <p14:tracePt t="146051" x="2900363" y="1222375"/>
          <p14:tracePt t="146051" x="2886075" y="1208088"/>
          <p14:tracePt t="146067" x="2879725" y="1208088"/>
          <p14:tracePt t="146084" x="2871788" y="1208088"/>
          <p14:tracePt t="146100" x="2865438" y="1208088"/>
          <p14:tracePt t="146118" x="2843213" y="1208088"/>
          <p14:tracePt t="146134" x="2836863" y="1208088"/>
          <p14:tracePt t="146150" x="2828925" y="1208088"/>
          <p14:tracePt t="146167" x="2822575" y="1200150"/>
          <p14:tracePt t="146184" x="2800350" y="1200150"/>
          <p14:tracePt t="146201" x="2786063" y="1200150"/>
          <p14:tracePt t="146216" x="2765425" y="1200150"/>
          <p14:tracePt t="146216" x="2757488" y="1200150"/>
          <p14:tracePt t="146235" x="2751138" y="1200150"/>
          <p14:tracePt t="146250" x="2736850" y="1193800"/>
          <p14:tracePt t="146267" x="2728913" y="1193800"/>
          <p14:tracePt t="146283" x="2714625" y="1193800"/>
          <p14:tracePt t="146300" x="2700338" y="1193800"/>
          <p14:tracePt t="146317" x="2671763" y="1193800"/>
          <p14:tracePt t="146333" x="2636838" y="1193800"/>
          <p14:tracePt t="146350" x="2608263" y="1193800"/>
          <p14:tracePt t="146366" x="2600325" y="1193800"/>
          <p14:tracePt t="156538" x="2608263" y="1185863"/>
          <p14:tracePt t="164882" x="2614613" y="1185863"/>
          <p14:tracePt t="165379" x="2628900" y="1185863"/>
          <p14:tracePt t="166203" x="2651125" y="1171575"/>
          <p14:tracePt t="166682" x="2651125" y="1165225"/>
          <p14:tracePt t="167771" x="2657475" y="1157288"/>
          <p14:tracePt t="168059" x="2665413" y="1150938"/>
          <p14:tracePt t="168458" x="2671763" y="1128713"/>
          <p14:tracePt t="168463" x="2679700" y="1128713"/>
          <p14:tracePt t="168482" x="2686050" y="1128713"/>
          <p14:tracePt t="168498" x="2693988" y="1122363"/>
          <p14:tracePt t="169098" x="2700338" y="1114425"/>
          <p14:tracePt t="169163" x="2700338" y="1100138"/>
          <p14:tracePt t="169218" x="2708275" y="1093788"/>
          <p14:tracePt t="169531" x="2722563" y="1093788"/>
          <p14:tracePt t="169538" x="2728913" y="1093788"/>
          <p14:tracePt t="169545" x="2743200" y="1093788"/>
          <p14:tracePt t="169549" x="2757488" y="1093788"/>
          <p14:tracePt t="169566" x="2786063" y="1093788"/>
          <p14:tracePt t="169584" x="2800350" y="1093788"/>
          <p14:tracePt t="169600" x="2836863" y="1093788"/>
          <p14:tracePt t="169617" x="2843213" y="1093788"/>
          <p14:tracePt t="169633" x="2865438" y="1093788"/>
          <p14:tracePt t="169649" x="2886075" y="1093788"/>
          <p14:tracePt t="169667" x="2908300" y="1093788"/>
          <p14:tracePt t="169683" x="2922588" y="1093788"/>
          <p14:tracePt t="169699" x="2951163" y="1093788"/>
          <p14:tracePt t="169716" x="2979738" y="1093788"/>
          <p14:tracePt t="169734" x="3022600" y="1093788"/>
          <p14:tracePt t="169749" x="3043238" y="1093788"/>
          <p14:tracePt t="169766" x="3079750" y="1100138"/>
          <p14:tracePt t="169783" x="3108325" y="1108075"/>
          <p14:tracePt t="169799" x="3122613" y="1108075"/>
          <p14:tracePt t="169816" x="3165475" y="1128713"/>
          <p14:tracePt t="169833" x="3200400" y="1150938"/>
          <p14:tracePt t="169850" x="3243263" y="1185863"/>
          <p14:tracePt t="169866" x="3271838" y="1208088"/>
          <p14:tracePt t="169884" x="3294063" y="1222375"/>
          <p14:tracePt t="169900" x="3300413" y="1228725"/>
          <p14:tracePt t="169938" x="3314700" y="1250950"/>
          <p14:tracePt t="169946" x="3336925" y="1271588"/>
          <p14:tracePt t="169950" x="3357563" y="1293813"/>
          <p14:tracePt t="169966" x="3371850" y="1314450"/>
          <p14:tracePt t="169983" x="3386138" y="1343025"/>
          <p14:tracePt t="170000" x="3394075" y="1385888"/>
          <p14:tracePt t="170016" x="3394075" y="1414463"/>
          <p14:tracePt t="170033" x="3408363" y="1436688"/>
          <p14:tracePt t="170049" x="3414713" y="1457325"/>
          <p14:tracePt t="170049" x="3414713" y="1465263"/>
          <p14:tracePt t="170067" x="3414713" y="1471613"/>
          <p14:tracePt t="170083" x="3414713" y="1493838"/>
          <p14:tracePt t="170099" x="3414713" y="1500188"/>
          <p14:tracePt t="170115" x="3414713" y="1508125"/>
          <p14:tracePt t="170163" x="3414713" y="1514475"/>
          <p14:tracePt t="170178" x="3414713" y="1528763"/>
          <p14:tracePt t="170186" x="3414713" y="1536700"/>
          <p14:tracePt t="170194" x="3414713" y="1543050"/>
          <p14:tracePt t="170202" x="3414713" y="1565275"/>
          <p14:tracePt t="170215" x="3414713" y="1579563"/>
          <p14:tracePt t="170232" x="3408363" y="1585913"/>
          <p14:tracePt t="170249" x="3400425" y="1600200"/>
          <p14:tracePt t="170265" x="3379788" y="1628775"/>
          <p14:tracePt t="170314" x="3371850" y="1636713"/>
          <p14:tracePt t="170322" x="3365500" y="1651000"/>
          <p14:tracePt t="170362" x="3357563" y="1657350"/>
          <p14:tracePt t="170371" x="3336925" y="1657350"/>
          <p14:tracePt t="170386" x="3328988" y="1657350"/>
          <p14:tracePt t="170402" x="3322638" y="1657350"/>
          <p14:tracePt t="170410" x="3308350" y="1657350"/>
          <p14:tracePt t="170418" x="3300413" y="1657350"/>
          <p14:tracePt t="170432" x="3294063" y="1657350"/>
          <p14:tracePt t="170448" x="3286125" y="1657350"/>
          <p14:tracePt t="170464" x="3265488" y="1657350"/>
          <p14:tracePt t="170464" x="3257550" y="1657350"/>
          <p14:tracePt t="170483" x="3228975" y="1657350"/>
          <p14:tracePt t="170498" x="3214688" y="1657350"/>
          <p14:tracePt t="170515" x="3194050" y="1657350"/>
          <p14:tracePt t="170531" x="3186113" y="1651000"/>
          <p14:tracePt t="170548" x="3171825" y="1651000"/>
          <p14:tracePt t="170564" x="3157538" y="1651000"/>
          <p14:tracePt t="170581" x="3143250" y="1651000"/>
          <p14:tracePt t="170597" x="3136900" y="1651000"/>
          <p14:tracePt t="170614" x="3114675" y="1651000"/>
          <p14:tracePt t="170631" x="3094038" y="1651000"/>
          <p14:tracePt t="170647" x="3065463" y="1651000"/>
          <p14:tracePt t="170665" x="3043238" y="1651000"/>
          <p14:tracePt t="170681" x="3022600" y="1643063"/>
          <p14:tracePt t="170698" x="3000375" y="1643063"/>
          <p14:tracePt t="170714" x="2986088" y="1643063"/>
          <p14:tracePt t="170732" x="2965450" y="1643063"/>
          <p14:tracePt t="170747" x="2951163" y="1643063"/>
          <p14:tracePt t="170765" x="2928938" y="1636713"/>
          <p14:tracePt t="170780" x="2908300" y="1636713"/>
          <p14:tracePt t="170797" x="2871788" y="1614488"/>
          <p14:tracePt t="170814" x="2851150" y="1614488"/>
          <p14:tracePt t="170830" x="2828925" y="1614488"/>
          <p14:tracePt t="170847" x="2822575" y="1614488"/>
          <p14:tracePt t="170864" x="2808288" y="1614488"/>
          <p14:tracePt t="170881" x="2786063" y="1608138"/>
          <p14:tracePt t="170897" x="2728913" y="1600200"/>
          <p14:tracePt t="170915" x="2686050" y="1600200"/>
          <p14:tracePt t="170930" x="2671763" y="1593850"/>
          <p14:tracePt t="170947" x="2643188" y="1593850"/>
          <p14:tracePt t="170964" x="2628900" y="1593850"/>
          <p14:tracePt t="170981" x="2622550" y="1593850"/>
          <p14:tracePt t="170998" x="2608263" y="1579563"/>
          <p14:tracePt t="171014" x="2600325" y="1571625"/>
          <p14:tracePt t="171030" x="2593975" y="1565275"/>
          <p14:tracePt t="171074" x="2586038" y="1557338"/>
          <p14:tracePt t="171082" x="2579688" y="1543050"/>
          <p14:tracePt t="171098" x="2571750" y="1522413"/>
          <p14:tracePt t="171104" x="2565400" y="1514475"/>
          <p14:tracePt t="171113" x="2557463" y="1493838"/>
          <p14:tracePt t="171130" x="2557463" y="1471613"/>
          <p14:tracePt t="171147" x="2557463" y="1457325"/>
          <p14:tracePt t="171163" x="2557463" y="1428750"/>
          <p14:tracePt t="171181" x="2557463" y="1414463"/>
          <p14:tracePt t="171197" x="2557463" y="1393825"/>
          <p14:tracePt t="171215" x="2557463" y="1385888"/>
          <p14:tracePt t="171230" x="2557463" y="1371600"/>
          <p14:tracePt t="171248" x="2557463" y="1350963"/>
          <p14:tracePt t="171264" x="2565400" y="1336675"/>
          <p14:tracePt t="171280" x="2571750" y="1328738"/>
          <p14:tracePt t="171330" x="2579688" y="1314450"/>
          <p14:tracePt t="171338" x="2593975" y="1300163"/>
          <p14:tracePt t="171346" x="2614613" y="1300163"/>
          <p14:tracePt t="171354" x="2643188" y="1293813"/>
          <p14:tracePt t="171363" x="2657475" y="1293813"/>
          <p14:tracePt t="171380" x="2671763" y="1293813"/>
          <p14:tracePt t="171397" x="2686050" y="1293813"/>
          <p14:tracePt t="171413" x="2714625" y="1285875"/>
          <p14:tracePt t="171430" x="2728913" y="1285875"/>
          <p14:tracePt t="171447" x="2771775" y="1285875"/>
          <p14:tracePt t="171464" x="2800350" y="1285875"/>
          <p14:tracePt t="171481" x="2808288" y="1285875"/>
          <p14:tracePt t="171497" x="2836863" y="1285875"/>
          <p14:tracePt t="171514" x="2851150" y="1285875"/>
          <p14:tracePt t="171530" x="2871788" y="1285875"/>
          <p14:tracePt t="171548" x="2886075" y="1285875"/>
          <p14:tracePt t="171563" x="2922588" y="1285875"/>
          <p14:tracePt t="171580" x="2965450" y="1285875"/>
          <p14:tracePt t="171596" x="2994025" y="1285875"/>
          <p14:tracePt t="171613" x="3051175" y="1285875"/>
          <p14:tracePt t="171630" x="3071813" y="1285875"/>
          <p14:tracePt t="171646" x="3086100" y="1285875"/>
          <p14:tracePt t="171663" x="3114675" y="1285875"/>
          <p14:tracePt t="171679" x="3128963" y="1285875"/>
          <p14:tracePt t="171696" x="3151188" y="1300163"/>
          <p14:tracePt t="171713" x="3171825" y="1300163"/>
          <p14:tracePt t="171713" x="3208338" y="1314450"/>
          <p14:tracePt t="171746" x="3214688" y="1314450"/>
          <p14:tracePt t="171747" x="3251200" y="1328738"/>
          <p14:tracePt t="171763" x="3265488" y="1336675"/>
          <p14:tracePt t="171780" x="3294063" y="1350963"/>
          <p14:tracePt t="171826" x="3308350" y="1371600"/>
          <p14:tracePt t="171834" x="3314700" y="1371600"/>
          <p14:tracePt t="171840" x="3322638" y="1379538"/>
          <p14:tracePt t="171846" x="3328988" y="1385888"/>
          <p14:tracePt t="171863" x="3336925" y="1393825"/>
          <p14:tracePt t="171880" x="3343275" y="1408113"/>
          <p14:tracePt t="171896" x="3343275" y="1428750"/>
          <p14:tracePt t="171913" x="3357563" y="1443038"/>
          <p14:tracePt t="171913" x="3365500" y="1450975"/>
          <p14:tracePt t="171946" x="3365500" y="1465263"/>
          <p14:tracePt t="171947" x="3371850" y="1485900"/>
          <p14:tracePt t="171963" x="3371850" y="1508125"/>
          <p14:tracePt t="171980" x="3379788" y="1514475"/>
          <p14:tracePt t="171997" x="3379788" y="1528763"/>
          <p14:tracePt t="172013" x="3379788" y="1536700"/>
          <p14:tracePt t="172029" x="3379788" y="1543050"/>
          <p14:tracePt t="172074" x="3379788" y="1550988"/>
          <p14:tracePt t="172091" x="3379788" y="1565275"/>
          <p14:tracePt t="172098" x="3379788" y="1571625"/>
          <p14:tracePt t="172104" x="3371850" y="1579563"/>
          <p14:tracePt t="172112" x="3365500" y="1579563"/>
          <p14:tracePt t="172129" x="3343275" y="1585913"/>
          <p14:tracePt t="172129" x="3336925" y="1585913"/>
          <p14:tracePt t="172147" x="3314700" y="1593850"/>
          <p14:tracePt t="172194" x="3294063" y="1593850"/>
          <p14:tracePt t="172202" x="3286125" y="1593850"/>
          <p14:tracePt t="172242" x="3279775" y="1593850"/>
          <p14:tracePt t="172338" x="3286125" y="1593850"/>
          <p14:tracePt t="172346" x="3294063" y="1593850"/>
          <p14:tracePt t="172358" x="3314700" y="1593850"/>
          <p14:tracePt t="172362" x="3322638" y="1593850"/>
          <p14:tracePt t="172379" x="3336925" y="1593850"/>
          <p14:tracePt t="172395" x="3357563" y="1593850"/>
          <p14:tracePt t="172413" x="3371850" y="1579563"/>
          <p14:tracePt t="172754" x="3394075" y="1579563"/>
          <p14:tracePt t="172771" x="3408363" y="1579563"/>
          <p14:tracePt t="172786" x="3414713" y="1579563"/>
          <p14:tracePt t="172827" x="3429000" y="1579563"/>
          <p14:tracePt t="172842" x="3436938" y="1579563"/>
          <p14:tracePt t="172850" x="3443288" y="1585913"/>
          <p14:tracePt t="172866" x="3451225" y="1593850"/>
          <p14:tracePt t="172882" x="3465513" y="1593850"/>
          <p14:tracePt t="172898" x="3471863" y="1593850"/>
          <p14:tracePt t="172914" x="3494088" y="1600200"/>
          <p14:tracePt t="172916" x="3500438" y="1608138"/>
          <p14:tracePt t="172928" x="3508375" y="1608138"/>
          <p14:tracePt t="172944" x="3514725" y="1614488"/>
          <p14:tracePt t="173010" x="3522663" y="1622425"/>
          <p14:tracePt t="173010" x="3529013" y="1622425"/>
          <p14:tracePt t="173042" x="3543300" y="1622425"/>
          <p14:tracePt t="173050" x="3551238" y="1622425"/>
          <p14:tracePt t="173090" x="3557588" y="1622425"/>
          <p14:tracePt t="173098" x="3565525" y="1622425"/>
          <p14:tracePt t="173103" x="3579813" y="1622425"/>
          <p14:tracePt t="173111" x="3586163" y="1622425"/>
          <p14:tracePt t="173128" x="3600450" y="1622425"/>
          <p14:tracePt t="173145" x="3636963" y="1622425"/>
          <p14:tracePt t="173161" x="3679825" y="1622425"/>
          <p14:tracePt t="173161" x="3722688" y="1622425"/>
          <p14:tracePt t="173179" x="3751263" y="1622425"/>
          <p14:tracePt t="173194" x="3765550" y="1622425"/>
          <p14:tracePt t="173242" x="3771900" y="1622425"/>
          <p14:tracePt t="173251" x="3800475" y="1622425"/>
          <p14:tracePt t="173266" x="3836988" y="1622425"/>
          <p14:tracePt t="173274" x="3843338" y="1622425"/>
          <p14:tracePt t="173282" x="3871913" y="1622425"/>
          <p14:tracePt t="173295" x="3894138" y="1622425"/>
          <p14:tracePt t="173311" x="3929063" y="1622425"/>
          <p14:tracePt t="173329" x="3937000" y="1614488"/>
          <p14:tracePt t="173362" x="3957638" y="1614488"/>
          <p14:tracePt t="173363" x="3965575" y="1614488"/>
          <p14:tracePt t="173378" x="3971925" y="1614488"/>
          <p14:tracePt t="173418" x="3986213" y="1608138"/>
          <p14:tracePt t="173418" x="3994150" y="1608138"/>
          <p14:tracePt t="173450" x="4000500" y="1608138"/>
          <p14:tracePt t="173466" x="4008438" y="1608138"/>
          <p14:tracePt t="173471" x="4014788" y="1608138"/>
          <p14:tracePt t="173478" x="4029075" y="1600200"/>
          <p14:tracePt t="173494" x="4037013" y="1600200"/>
          <p14:tracePt t="173512" x="4051300" y="1600200"/>
          <p14:tracePt t="173528" x="4071938" y="1600200"/>
          <p14:tracePt t="173544" x="4094163" y="1593850"/>
          <p14:tracePt t="173561" x="4114800" y="1593850"/>
          <p14:tracePt t="173577" x="4171950" y="1565275"/>
          <p14:tracePt t="173594" x="4194175" y="1557338"/>
          <p14:tracePt t="173611" x="4208463" y="1557338"/>
          <p14:tracePt t="173628" x="4229100" y="1557338"/>
          <p14:tracePt t="173682" x="4237038" y="1550988"/>
          <p14:tracePt t="173690" x="4243388" y="1550988"/>
          <p14:tracePt t="173698" x="4257675" y="1528763"/>
          <p14:tracePt t="173706" x="4279900" y="1528763"/>
          <p14:tracePt t="173711" x="4314825" y="1514475"/>
          <p14:tracePt t="173731" x="4337050" y="1508125"/>
          <p14:tracePt t="173744" x="4351338" y="1485900"/>
          <p14:tracePt t="173761" x="4371975" y="1485900"/>
          <p14:tracePt t="173777" x="4379913" y="1479550"/>
          <p14:tracePt t="173794" x="4394200" y="1471613"/>
          <p14:tracePt t="173811" x="4408488" y="1465263"/>
          <p14:tracePt t="173827" x="4414838" y="1457325"/>
          <p14:tracePt t="173866" x="4422775" y="1450975"/>
          <p14:tracePt t="173914" x="4422775" y="1443038"/>
          <p14:tracePt t="173930" x="4422775" y="1436688"/>
          <p14:tracePt t="173994" x="4422775" y="1414463"/>
          <p14:tracePt t="174002" x="4422775" y="1408113"/>
          <p14:tracePt t="174010" x="4400550" y="1385888"/>
          <p14:tracePt t="174027" x="4379913" y="1371600"/>
          <p14:tracePt t="174044" x="4357688" y="1365250"/>
          <p14:tracePt t="174060" x="4329113" y="1350963"/>
          <p14:tracePt t="174076" x="4308475" y="1343025"/>
          <p14:tracePt t="174093" x="4271963" y="1328738"/>
          <p14:tracePt t="174110" x="4251325" y="1322388"/>
          <p14:tracePt t="174126" x="4214813" y="1308100"/>
          <p14:tracePt t="174143" x="4194175" y="1308100"/>
          <p14:tracePt t="174159" x="4157663" y="1308100"/>
          <p14:tracePt t="174177" x="4129088" y="1308100"/>
          <p14:tracePt t="174192" x="4108450" y="1300163"/>
          <p14:tracePt t="174210" x="4037013" y="1300163"/>
          <p14:tracePt t="174227" x="4000500" y="1300163"/>
          <p14:tracePt t="174243" x="3986213" y="1300163"/>
          <p14:tracePt t="174260" x="3979863" y="1300163"/>
          <p14:tracePt t="174276" x="3965575" y="1300163"/>
          <p14:tracePt t="174294" x="3951288" y="1300163"/>
          <p14:tracePt t="174310" x="3943350" y="1300163"/>
          <p14:tracePt t="174327" x="3908425" y="1300163"/>
          <p14:tracePt t="174342" x="3879850" y="1300163"/>
          <p14:tracePt t="174359" x="3857625" y="1300163"/>
          <p14:tracePt t="174376" x="3836988" y="1300163"/>
          <p14:tracePt t="174393" x="3829050" y="1300163"/>
          <p14:tracePt t="174409" x="3822700" y="1300163"/>
          <p14:tracePt t="174426" x="3800475" y="1300163"/>
          <p14:tracePt t="174443" x="3794125" y="1300163"/>
          <p14:tracePt t="174459" x="3786188" y="1300163"/>
          <p14:tracePt t="174476" x="3751263" y="1300163"/>
          <p14:tracePt t="174493" x="3743325" y="1300163"/>
          <p14:tracePt t="174510" x="3722688" y="1308100"/>
          <p14:tracePt t="174526" x="3714750" y="1308100"/>
          <p14:tracePt t="174542" x="3694113" y="1322388"/>
          <p14:tracePt t="174587" x="3686175" y="1322388"/>
          <p14:tracePt t="174594" x="3679825" y="1328738"/>
          <p14:tracePt t="174658" x="3671888" y="1328738"/>
          <p14:tracePt t="174666" x="3665538" y="1336675"/>
          <p14:tracePt t="174698" x="3657600" y="1343025"/>
          <p14:tracePt t="174715" x="3651250" y="1343025"/>
          <p14:tracePt t="174722" x="3643313" y="1350963"/>
          <p14:tracePt t="174730" x="3636963" y="1365250"/>
          <p14:tracePt t="174742" x="3629025" y="1371600"/>
          <p14:tracePt t="174759" x="3622675" y="1379538"/>
          <p14:tracePt t="174776" x="3622675" y="1385888"/>
          <p14:tracePt t="174792" x="3622675" y="1393825"/>
          <p14:tracePt t="174843" x="3622675" y="1400175"/>
          <p14:tracePt t="174844" x="3622675" y="1408113"/>
          <p14:tracePt t="174882" x="3622675" y="1422400"/>
          <p14:tracePt t="174922" x="3622675" y="1436688"/>
          <p14:tracePt t="174930" x="3622675" y="1443038"/>
          <p14:tracePt t="174946" x="3629025" y="1450975"/>
          <p14:tracePt t="174962" x="3636963" y="1450975"/>
          <p14:tracePt t="175074" x="3643313" y="1450975"/>
          <p14:tracePt t="175154" x="3651250" y="1457325"/>
          <p14:tracePt t="175202" x="3665538" y="1457325"/>
          <p14:tracePt t="175218" x="3671888" y="1465263"/>
          <p14:tracePt t="175234" x="3679825" y="1471613"/>
          <p14:tracePt t="175290" x="3700463" y="1479550"/>
          <p14:tracePt t="175323" x="3708400" y="1479550"/>
          <p14:tracePt t="175331" x="3714750" y="1485900"/>
          <p14:tracePt t="175346" x="3722688" y="1493838"/>
          <p14:tracePt t="175362" x="3729038" y="1493838"/>
          <p14:tracePt t="175363" x="3736975" y="1500188"/>
          <p14:tracePt t="175410" x="3743325" y="1514475"/>
          <p14:tracePt t="175418" x="3751263" y="1514475"/>
          <p14:tracePt t="175441" x="3779838" y="1528763"/>
          <p14:tracePt t="175442" x="3794125" y="1528763"/>
          <p14:tracePt t="175458" x="3808413" y="1543050"/>
          <p14:tracePt t="175475" x="3822700" y="1550988"/>
          <p14:tracePt t="175491" x="3829050" y="1557338"/>
          <p14:tracePt t="175508" x="3865563" y="1565275"/>
          <p14:tracePt t="175526" x="3886200" y="1571625"/>
          <p14:tracePt t="175541" x="3922713" y="1571625"/>
          <p14:tracePt t="175559" x="3965575" y="1593850"/>
          <p14:tracePt t="175575" x="4000500" y="1593850"/>
          <p14:tracePt t="175592" x="4014788" y="1600200"/>
          <p14:tracePt t="175608" x="4051300" y="1600200"/>
          <p14:tracePt t="175625" x="4086225" y="1600200"/>
          <p14:tracePt t="175641" x="4108450" y="1600200"/>
          <p14:tracePt t="175658" x="4122738" y="1608138"/>
          <p14:tracePt t="175674" x="4157663" y="1608138"/>
          <p14:tracePt t="175691" x="4171950" y="1608138"/>
          <p14:tracePt t="175708" x="4200525" y="1608138"/>
          <p14:tracePt t="175724" x="4229100" y="1608138"/>
          <p14:tracePt t="175741" x="4271963" y="1608138"/>
          <p14:tracePt t="175757" x="4294188" y="1608138"/>
          <p14:tracePt t="175775" x="4322763" y="1608138"/>
          <p14:tracePt t="175791" x="4337050" y="1608138"/>
          <p14:tracePt t="175808" x="4357688" y="1608138"/>
          <p14:tracePt t="175825" x="4371975" y="1608138"/>
          <p14:tracePt t="175841" x="4386263" y="1608138"/>
          <p14:tracePt t="175841" x="4394200" y="1608138"/>
          <p14:tracePt t="175859" x="4400550" y="1608138"/>
          <p14:tracePt t="175874" x="4422775" y="1608138"/>
          <p14:tracePt t="175891" x="4451350" y="1585913"/>
          <p14:tracePt t="175907" x="4465638" y="1579563"/>
          <p14:tracePt t="175924" x="4479925" y="1571625"/>
          <p14:tracePt t="175962" x="4500563" y="1550988"/>
          <p14:tracePt t="175970" x="4508500" y="1543050"/>
          <p14:tracePt t="175978" x="4522788" y="1528763"/>
          <p14:tracePt t="176026" x="4537075" y="1514475"/>
          <p14:tracePt t="176028" x="4537075" y="1508125"/>
          <p14:tracePt t="176042" x="4537075" y="1500188"/>
          <p14:tracePt t="176058" x="4537075" y="1485900"/>
          <p14:tracePt t="176074" x="4537075" y="1479550"/>
          <p14:tracePt t="176090" x="4537075" y="1457325"/>
          <p14:tracePt t="176090" x="4537075" y="1443038"/>
          <p14:tracePt t="176107" x="4537075" y="1436688"/>
          <p14:tracePt t="176123" x="4537075" y="1422400"/>
          <p14:tracePt t="176141" x="4529138" y="1414463"/>
          <p14:tracePt t="176156" x="4514850" y="1400175"/>
          <p14:tracePt t="176202" x="4508500" y="1393825"/>
          <p14:tracePt t="176234" x="4494213" y="1393825"/>
          <p14:tracePt t="176242" x="4471988" y="1379538"/>
          <p14:tracePt t="176282" x="4465638" y="1379538"/>
          <p14:tracePt t="176290" x="4451350" y="1379538"/>
          <p14:tracePt t="176290" x="4437063" y="1371600"/>
          <p14:tracePt t="176330" x="4429125" y="1371600"/>
          <p14:tracePt t="176338" x="4400550" y="1371600"/>
          <p14:tracePt t="176346" x="4394200" y="1371600"/>
          <p14:tracePt t="176346" x="4379913" y="1365250"/>
          <p14:tracePt t="176394" x="4357688" y="1350963"/>
          <p14:tracePt t="176408" x="4351338" y="1350963"/>
          <p14:tracePt t="176409" x="4343400" y="1350963"/>
          <p14:tracePt t="176450" x="4329113" y="1350963"/>
          <p14:tracePt t="176458" x="4322763" y="1350963"/>
          <p14:tracePt t="176466" x="4314825" y="1343025"/>
          <p14:tracePt t="176498" x="4308475" y="1343025"/>
          <p14:tracePt t="177378" x="4300538" y="1336675"/>
          <p14:tracePt t="179362" x="4308475" y="1336675"/>
          <p14:tracePt t="179378" x="4314825" y="1336675"/>
          <p14:tracePt t="179386" x="4329113" y="1336675"/>
          <p14:tracePt t="179410" x="4365625" y="1350963"/>
          <p14:tracePt t="179450" x="4371975" y="1357313"/>
          <p14:tracePt t="179466" x="4394200" y="1357313"/>
          <p14:tracePt t="179474" x="4400550" y="1365250"/>
          <p14:tracePt t="179506" x="4400550" y="1393825"/>
          <p14:tracePt t="179546" x="4400550" y="1400175"/>
          <p14:tracePt t="179551" x="4408488" y="1422400"/>
          <p14:tracePt t="179568" x="4408488" y="1428750"/>
          <p14:tracePt t="179569" x="4414838" y="1436688"/>
          <p14:tracePt t="179585" x="4422775" y="1450975"/>
          <p14:tracePt t="179602" x="4429125" y="1471613"/>
          <p14:tracePt t="179619" x="4437063" y="1471613"/>
          <p14:tracePt t="179658" x="4443413" y="1485900"/>
          <p14:tracePt t="179662" x="4451350" y="1485900"/>
          <p14:tracePt t="179669" x="4471988" y="1493838"/>
          <p14:tracePt t="179714" x="4494213" y="1508125"/>
          <p14:tracePt t="179746" x="4508500" y="1508125"/>
          <p14:tracePt t="179754" x="4514850" y="1508125"/>
          <p14:tracePt t="179762" x="4522788" y="1514475"/>
          <p14:tracePt t="179794" x="4529138" y="1514475"/>
          <p14:tracePt t="179802" x="4543425" y="1514475"/>
          <p14:tracePt t="179818" x="4551363" y="1514475"/>
          <p14:tracePt t="179851" x="4557713" y="1522413"/>
          <p14:tracePt t="180235" x="4565650" y="1522413"/>
          <p14:tracePt t="180242" x="4594225" y="1522413"/>
          <p14:tracePt t="180250" x="4600575" y="1522413"/>
          <p14:tracePt t="180256" x="4622800" y="1528763"/>
          <p14:tracePt t="180267" x="4637088" y="1528763"/>
          <p14:tracePt t="180284" x="4657725" y="1528763"/>
          <p14:tracePt t="180302" x="4686300" y="1543050"/>
          <p14:tracePt t="180346" x="4714875" y="1543050"/>
          <p14:tracePt t="180354" x="4729163" y="1543050"/>
          <p14:tracePt t="180362" x="4743450" y="1543050"/>
          <p14:tracePt t="180368" x="4765675" y="1543050"/>
          <p14:tracePt t="180385" x="4794250" y="1543050"/>
          <p14:tracePt t="180402" x="4822825" y="1543050"/>
          <p14:tracePt t="180402" x="4837113" y="1543050"/>
          <p14:tracePt t="180419" x="4872038" y="1543050"/>
          <p14:tracePt t="180435" x="4886325" y="1543050"/>
          <p14:tracePt t="180451" x="4929188" y="1543050"/>
          <p14:tracePt t="180467" x="4994275" y="1557338"/>
          <p14:tracePt t="180485" x="5037138" y="1565275"/>
          <p14:tracePt t="180501" x="5108575" y="1565275"/>
          <p14:tracePt t="180517" x="5214938" y="1565275"/>
          <p14:tracePt t="180533" x="5337175" y="1565275"/>
          <p14:tracePt t="180550" x="5494338" y="1565275"/>
          <p14:tracePt t="180566" x="5629275" y="1565275"/>
          <p14:tracePt t="180584" x="5737225" y="1565275"/>
          <p14:tracePt t="180601" x="5800725" y="1565275"/>
          <p14:tracePt t="180617" x="5843588" y="1565275"/>
          <p14:tracePt t="180617" x="5872163" y="1565275"/>
          <p14:tracePt t="180635" x="5951538" y="1565275"/>
          <p14:tracePt t="180651" x="5994400" y="1565275"/>
          <p14:tracePt t="180668" x="6029325" y="1565275"/>
          <p14:tracePt t="180684" x="6037263" y="1565275"/>
          <p14:tracePt t="180723" x="6043613" y="1565275"/>
          <p14:tracePt t="180733" x="6051550" y="1565275"/>
          <p14:tracePt t="180770" x="6065838" y="1565275"/>
          <p14:tracePt t="180978" x="6043613" y="1565275"/>
          <p14:tracePt t="180987" x="6037263" y="1565275"/>
          <p14:tracePt t="181000" x="6008688" y="1565275"/>
          <p14:tracePt t="181001" x="5986463" y="1565275"/>
          <p14:tracePt t="181017" x="5922963" y="1565275"/>
          <p14:tracePt t="181034" x="5900738" y="1565275"/>
          <p14:tracePt t="181050" x="5829300" y="1565275"/>
          <p14:tracePt t="181067" x="5794375" y="1565275"/>
          <p14:tracePt t="181083" x="5757863" y="1565275"/>
          <p14:tracePt t="181100" x="5715000" y="1565275"/>
          <p14:tracePt t="181117" x="5672138" y="1565275"/>
          <p14:tracePt t="181134" x="5643563" y="1565275"/>
          <p14:tracePt t="181151" x="5614988" y="1565275"/>
          <p14:tracePt t="181166" x="5580063" y="1571625"/>
          <p14:tracePt t="181183" x="5565775" y="1571625"/>
          <p14:tracePt t="181200" x="5522913" y="1593850"/>
          <p14:tracePt t="181217" x="5508625" y="1593850"/>
          <p14:tracePt t="181233" x="5494338" y="1593850"/>
          <p14:tracePt t="181249" x="5443538" y="1593850"/>
          <p14:tracePt t="181266" x="5408613" y="1593850"/>
          <p14:tracePt t="181282" x="5357813" y="1593850"/>
          <p14:tracePt t="181299" x="5314950" y="1593850"/>
          <p14:tracePt t="181315" x="5272088" y="1593850"/>
          <p14:tracePt t="181332" x="5237163" y="1593850"/>
          <p14:tracePt t="181349" x="5208588" y="1593850"/>
          <p14:tracePt t="181366" x="5186363" y="1593850"/>
          <p14:tracePt t="181382" x="5157788" y="1593850"/>
          <p14:tracePt t="181399" x="5129213" y="1593850"/>
          <p14:tracePt t="181417" x="5114925" y="1593850"/>
          <p14:tracePt t="181433" x="5080000" y="1593850"/>
          <p14:tracePt t="181450" x="5043488" y="1593850"/>
          <p14:tracePt t="181466" x="4994275" y="1593850"/>
          <p14:tracePt t="181484" x="4972050" y="1593850"/>
          <p14:tracePt t="181500" x="4965700" y="1593850"/>
          <p14:tracePt t="181516" x="4951413" y="1593850"/>
          <p14:tracePt t="181531" x="4937125" y="1593850"/>
          <p14:tracePt t="181548" x="4922838" y="1593850"/>
          <p14:tracePt t="181565" x="4900613" y="1593850"/>
          <p14:tracePt t="181582" x="4886325" y="1593850"/>
          <p14:tracePt t="181599" x="4843463" y="1593850"/>
          <p14:tracePt t="181615" x="4814888" y="1593850"/>
          <p14:tracePt t="181633" x="4800600" y="1593850"/>
          <p14:tracePt t="181650" x="4779963" y="1593850"/>
          <p14:tracePt t="181690" x="4772025" y="1593850"/>
          <p14:tracePt t="181706" x="4765675" y="1593850"/>
          <p14:tracePt t="181914" x="4800600" y="1593850"/>
          <p14:tracePt t="181921" x="4829175" y="1593850"/>
          <p14:tracePt t="181926" x="4857750" y="1593850"/>
          <p14:tracePt t="181931" x="4943475" y="1593850"/>
          <p14:tracePt t="181948" x="5022850" y="1593850"/>
          <p14:tracePt t="181965" x="5057775" y="1593850"/>
          <p14:tracePt t="181982" x="5114925" y="1585913"/>
          <p14:tracePt t="181999" x="5157788" y="1571625"/>
          <p14:tracePt t="182015" x="5194300" y="1571625"/>
          <p14:tracePt t="182032" x="5222875" y="1571625"/>
          <p14:tracePt t="182048" x="5243513" y="1565275"/>
          <p14:tracePt t="182064" x="5272088" y="1557338"/>
          <p14:tracePt t="182064" x="5294313" y="1557338"/>
          <p14:tracePt t="182082" x="5314950" y="1557338"/>
          <p14:tracePt t="182097" x="5365750" y="1557338"/>
          <p14:tracePt t="182115" x="5380038" y="1557338"/>
          <p14:tracePt t="182131" x="5394325" y="1557338"/>
          <p14:tracePt t="182148" x="5414963" y="1557338"/>
          <p14:tracePt t="182164" x="5437188" y="1557338"/>
          <p14:tracePt t="182181" x="5480050" y="1557338"/>
          <p14:tracePt t="182198" x="5522913" y="1557338"/>
          <p14:tracePt t="182214" x="5594350" y="1557338"/>
          <p14:tracePt t="182232" x="5614988" y="1557338"/>
          <p14:tracePt t="182248" x="5643563" y="1550988"/>
          <p14:tracePt t="182265" x="5694363" y="1536700"/>
          <p14:tracePt t="182281" x="5772150" y="1536700"/>
          <p14:tracePt t="182298" x="5829300" y="1528763"/>
          <p14:tracePt t="182314" x="5872163" y="1508125"/>
          <p14:tracePt t="182331" x="5900738" y="1508125"/>
          <p14:tracePt t="182347" x="5908675" y="1508125"/>
          <p14:tracePt t="182364" x="5915025" y="1500188"/>
          <p14:tracePt t="182426" x="5922963" y="1500188"/>
          <p14:tracePt t="183827" x="5908675" y="1493838"/>
          <p14:tracePt t="183834" x="5900738" y="1493838"/>
          <p14:tracePt t="183846" x="5894388" y="1493838"/>
          <p14:tracePt t="183851" x="5880100" y="1493838"/>
          <p14:tracePt t="183862" x="5865813" y="1493838"/>
          <p14:tracePt t="183879" x="5843588" y="1493838"/>
          <p14:tracePt t="183896" x="5837238" y="1485900"/>
          <p14:tracePt t="183912" x="5822950" y="1485900"/>
          <p14:tracePt t="183929" x="5800725" y="1485900"/>
          <p14:tracePt t="183945" x="5765800" y="1485900"/>
          <p14:tracePt t="183963" x="5722938" y="1485900"/>
          <p14:tracePt t="183978" x="5708650" y="1485900"/>
          <p14:tracePt t="183995" x="5680075" y="1485900"/>
          <p14:tracePt t="184012" x="5643563" y="1485900"/>
          <p14:tracePt t="184028" x="5622925" y="1485900"/>
          <p14:tracePt t="184046" x="5600700" y="1485900"/>
          <p14:tracePt t="184061" x="5586413" y="1485900"/>
          <p14:tracePt t="184079" x="5551488" y="1485900"/>
          <p14:tracePt t="184094" x="5508625" y="1485900"/>
          <p14:tracePt t="184112" x="5451475" y="1485900"/>
          <p14:tracePt t="184128" x="5414963" y="1485900"/>
          <p14:tracePt t="184145" x="5365750" y="1485900"/>
          <p14:tracePt t="184162" x="5329238" y="1485900"/>
          <p14:tracePt t="184178" x="5294313" y="1485900"/>
          <p14:tracePt t="184194" x="5257800" y="1508125"/>
          <p14:tracePt t="184212" x="5214938" y="1514475"/>
          <p14:tracePt t="184229" x="5180013" y="1528763"/>
          <p14:tracePt t="184245" x="5137150" y="1536700"/>
          <p14:tracePt t="184290" x="5129213" y="1536700"/>
          <p14:tracePt t="184306" x="5114925" y="1543050"/>
          <p14:tracePt t="184314" x="5108575" y="1550988"/>
          <p14:tracePt t="184322" x="5086350" y="1550988"/>
          <p14:tracePt t="184330" x="5057775" y="1550988"/>
          <p14:tracePt t="184345" x="5008563" y="1557338"/>
          <p14:tracePt t="184362" x="4965700" y="1565275"/>
          <p14:tracePt t="184378" x="4957763" y="1565275"/>
          <p14:tracePt t="184394" x="4922838" y="1565275"/>
          <p14:tracePt t="184412" x="4914900" y="1565275"/>
          <p14:tracePt t="184428" x="4908550" y="1565275"/>
          <p14:tracePt t="184466" x="4886325" y="1565275"/>
          <p14:tracePt t="184474" x="4879975" y="1565275"/>
          <p14:tracePt t="184481" x="4851400" y="1565275"/>
          <p14:tracePt t="184495" x="4843463" y="1565275"/>
          <p14:tracePt t="184511" x="4837113" y="1565275"/>
          <p14:tracePt t="184528" x="4829175" y="1565275"/>
          <p14:tracePt t="184544" x="4808538" y="1565275"/>
          <p14:tracePt t="184561" x="4779963" y="1565275"/>
          <p14:tracePt t="184578" x="4757738" y="1565275"/>
          <p14:tracePt t="184595" x="4729163" y="1565275"/>
          <p14:tracePt t="184611" x="4714875" y="1593850"/>
          <p14:tracePt t="184627" x="4708525" y="1600200"/>
          <p14:tracePt t="184674" x="4700588" y="1600200"/>
          <p14:tracePt t="192354" x="4700588" y="1593850"/>
          <p14:tracePt t="192386" x="4694238" y="1593850"/>
          <p14:tracePt t="192404" x="4686300" y="1593850"/>
          <p14:tracePt t="192418" x="4679950" y="1593850"/>
          <p14:tracePt t="192418" x="4665663" y="1593850"/>
          <p14:tracePt t="192433" x="4643438" y="1593850"/>
          <p14:tracePt t="192450" x="4622800" y="1593850"/>
          <p14:tracePt t="192466" x="4586288" y="1593850"/>
          <p14:tracePt t="192483" x="4572000" y="1593850"/>
          <p14:tracePt t="192500" x="4543425" y="1593850"/>
          <p14:tracePt t="192516" x="4508500" y="1593850"/>
          <p14:tracePt t="192533" x="4465638" y="1593850"/>
          <p14:tracePt t="192549" x="4408488" y="1593850"/>
          <p14:tracePt t="192566" x="4365625" y="1593850"/>
          <p14:tracePt t="192582" x="4279900" y="1593850"/>
          <p14:tracePt t="192600" x="4171950" y="1593850"/>
          <p14:tracePt t="192616" x="4029075" y="1593850"/>
          <p14:tracePt t="192633" x="3822700" y="1593850"/>
          <p14:tracePt t="192651" x="3743325" y="1593850"/>
          <p14:tracePt t="192666" x="3665538" y="1593850"/>
          <p14:tracePt t="192683" x="3608388" y="1593850"/>
          <p14:tracePt t="192700" x="3551238" y="1593850"/>
          <p14:tracePt t="192716" x="3486150" y="1593850"/>
          <p14:tracePt t="192733" x="3422650" y="1593850"/>
          <p14:tracePt t="192749" x="3328988" y="1593850"/>
          <p14:tracePt t="192766" x="3243263" y="1593850"/>
          <p14:tracePt t="192782" x="3165475" y="1593850"/>
          <p14:tracePt t="192799" x="3051175" y="1579563"/>
          <p14:tracePt t="192816" x="2936875" y="1565275"/>
          <p14:tracePt t="192833" x="2828925" y="1565275"/>
          <p14:tracePt t="192849" x="2700338" y="1565275"/>
          <p14:tracePt t="192866" x="2636838" y="1565275"/>
          <p14:tracePt t="192882" x="2543175" y="1565275"/>
          <p14:tracePt t="192901" x="2451100" y="1565275"/>
          <p14:tracePt t="192915" x="2400300" y="1565275"/>
          <p14:tracePt t="192933" x="2357438" y="1565275"/>
          <p14:tracePt t="192949" x="2300288" y="1565275"/>
          <p14:tracePt t="192965" x="2208213" y="1565275"/>
          <p14:tracePt t="192983" x="2122488" y="1565275"/>
          <p14:tracePt t="192999" x="2043113" y="1565275"/>
          <p14:tracePt t="193016" x="2008188" y="1565275"/>
          <p14:tracePt t="193032" x="1971675" y="1565275"/>
          <p14:tracePt t="193842" x="1965325" y="1557338"/>
          <p14:tracePt t="193850" x="1965325" y="1550988"/>
          <p14:tracePt t="193858" x="1979613" y="1550988"/>
          <p14:tracePt t="193864" x="2008188" y="1543050"/>
          <p14:tracePt t="194122" x="1971675" y="1543050"/>
          <p14:tracePt t="194130" x="1922463" y="1543050"/>
          <p14:tracePt t="194138" x="1879600" y="1543050"/>
          <p14:tracePt t="194147" x="1843088" y="1543050"/>
          <p14:tracePt t="194165" x="1828800" y="1543050"/>
          <p14:tracePt t="194181" x="1800225" y="1543050"/>
          <p14:tracePt t="194198" x="1751013" y="1543050"/>
          <p14:tracePt t="194214" x="1714500" y="1543050"/>
          <p14:tracePt t="194231" x="1700213" y="1543050"/>
          <p14:tracePt t="194248" x="1671638" y="1543050"/>
          <p14:tracePt t="194264" x="1643063" y="1543050"/>
          <p14:tracePt t="194281" x="1622425" y="1543050"/>
          <p14:tracePt t="194298" x="1600200" y="1543050"/>
          <p14:tracePt t="194314" x="1585913" y="1543050"/>
          <p14:tracePt t="194330" x="1565275" y="1543050"/>
          <p14:tracePt t="194347" x="1528763" y="1543050"/>
          <p14:tracePt t="194363" x="1514475" y="1543050"/>
          <p14:tracePt t="194381" x="1508125" y="1543050"/>
          <p14:tracePt t="194418" x="1493838" y="1543050"/>
          <p14:tracePt t="194418" x="1485900" y="1543050"/>
          <p14:tracePt t="194430" x="1479550" y="1550988"/>
          <p14:tracePt t="194450" x="1457325" y="1550988"/>
          <p14:tracePt t="194463" x="1450975" y="1550988"/>
          <p14:tracePt t="194480" x="1436688" y="1550988"/>
          <p14:tracePt t="194480" x="1414463" y="1550988"/>
          <p14:tracePt t="194499" x="1408113" y="1557338"/>
          <p14:tracePt t="194538" x="1400175" y="1557338"/>
          <p14:tracePt t="194554" x="1393825" y="1557338"/>
          <p14:tracePt t="194564" x="1385888" y="1557338"/>
          <p14:tracePt t="194565" x="1371600" y="1557338"/>
          <p14:tracePt t="194580" x="1357313" y="1565275"/>
          <p14:tracePt t="194597" x="1343025" y="1565275"/>
          <p14:tracePt t="194613" x="1336675" y="1565275"/>
          <p14:tracePt t="194658" x="1328738" y="1571625"/>
          <p14:tracePt t="194666" x="1322388" y="1579563"/>
          <p14:tracePt t="194698" x="1308100" y="1579563"/>
          <p14:tracePt t="194706" x="1300163" y="1579563"/>
          <p14:tracePt t="194713" x="1293813" y="1593850"/>
          <p14:tracePt t="194762" x="1285875" y="1593850"/>
          <p14:tracePt t="194770" x="1271588" y="1593850"/>
          <p14:tracePt t="194778" x="1265238" y="1600200"/>
          <p14:tracePt t="194786" x="1257300" y="1600200"/>
          <p14:tracePt t="194826" x="1250950" y="1608138"/>
          <p14:tracePt t="194834" x="1222375" y="1614488"/>
          <p14:tracePt t="194846" x="1214438" y="1622425"/>
          <p14:tracePt t="194874" x="1208088" y="1628775"/>
          <p14:tracePt t="194882" x="1200150" y="1636713"/>
          <p14:tracePt t="194897" x="1193800" y="1643063"/>
          <p14:tracePt t="194930" x="1185863" y="1643063"/>
          <p14:tracePt t="194938" x="1179513" y="1651000"/>
          <p14:tracePt t="194970" x="1179513" y="1657350"/>
          <p14:tracePt t="194978" x="1171575" y="1665288"/>
          <p14:tracePt t="195010" x="1165225" y="1671638"/>
          <p14:tracePt t="195026" x="1165225" y="1685925"/>
          <p14:tracePt t="195034" x="1165225" y="1693863"/>
          <p14:tracePt t="195066" x="1165225" y="1700213"/>
          <p14:tracePt t="195074" x="1165225" y="1708150"/>
          <p14:tracePt t="195106" x="1165225" y="1722438"/>
          <p14:tracePt t="195114" x="1165225" y="1728788"/>
          <p14:tracePt t="195146" x="1165225" y="1751013"/>
          <p14:tracePt t="195154" x="1165225" y="1765300"/>
          <p14:tracePt t="195157" x="1165225" y="1771650"/>
          <p14:tracePt t="195163" x="1165225" y="1779588"/>
          <p14:tracePt t="195179" x="1165225" y="1785938"/>
          <p14:tracePt t="195196" x="1171575" y="1793875"/>
          <p14:tracePt t="195212" x="1185863" y="1808163"/>
          <p14:tracePt t="195250" x="1193800" y="1814513"/>
          <p14:tracePt t="195258" x="1200150" y="1822450"/>
          <p14:tracePt t="195266" x="1222375" y="1828800"/>
          <p14:tracePt t="195279" x="1236663" y="1828800"/>
          <p14:tracePt t="195296" x="1257300" y="1843088"/>
          <p14:tracePt t="195313" x="1265238" y="1851025"/>
          <p14:tracePt t="195329" x="1285875" y="1857375"/>
          <p14:tracePt t="195346" x="1300163" y="1857375"/>
          <p14:tracePt t="195362" x="1308100" y="1865313"/>
          <p14:tracePt t="195402" x="1328738" y="1865313"/>
          <p14:tracePt t="195410" x="1343025" y="1865313"/>
          <p14:tracePt t="195417" x="1365250" y="1865313"/>
          <p14:tracePt t="195428" x="1385888" y="1871663"/>
          <p14:tracePt t="195445" x="1408113" y="1871663"/>
          <p14:tracePt t="195463" x="1428750" y="1871663"/>
          <p14:tracePt t="195479" x="1450975" y="1885950"/>
          <p14:tracePt t="195497" x="1493838" y="1885950"/>
          <p14:tracePt t="195512" x="1550988" y="1885950"/>
          <p14:tracePt t="195529" x="1622425" y="1885950"/>
          <p14:tracePt t="195546" x="1643063" y="1885950"/>
          <p14:tracePt t="195562" x="1679575" y="1885950"/>
          <p14:tracePt t="195579" x="1714500" y="1885950"/>
          <p14:tracePt t="195595" x="1728788" y="1885950"/>
          <p14:tracePt t="195612" x="1743075" y="1885950"/>
          <p14:tracePt t="195628" x="1757363" y="1885950"/>
          <p14:tracePt t="195645" x="1800225" y="1885950"/>
          <p14:tracePt t="195662" x="1851025" y="1885950"/>
          <p14:tracePt t="195678" x="1922463" y="1900238"/>
          <p14:tracePt t="195695" x="2000250" y="1908175"/>
          <p14:tracePt t="195711" x="2036763" y="1914525"/>
          <p14:tracePt t="195729" x="2065338" y="1914525"/>
          <p14:tracePt t="195745" x="2151063" y="1936750"/>
          <p14:tracePt t="195763" x="2208213" y="1936750"/>
          <p14:tracePt t="195778" x="2251075" y="1936750"/>
          <p14:tracePt t="195796" x="2286000" y="1943100"/>
          <p14:tracePt t="195811" x="2300288" y="1943100"/>
          <p14:tracePt t="195829" x="2322513" y="1951038"/>
          <p14:tracePt t="195844" x="2328863" y="1951038"/>
          <p14:tracePt t="195862" x="2336800" y="1951038"/>
          <p14:tracePt t="195878" x="2343150" y="1951038"/>
          <p14:tracePt t="195894" x="2365375" y="1951038"/>
          <p14:tracePt t="195912" x="2371725" y="1951038"/>
          <p14:tracePt t="195928" x="2379663" y="1951038"/>
          <p14:tracePt t="195945" x="2400300" y="1951038"/>
          <p14:tracePt t="195986" x="2408238" y="1951038"/>
          <p14:tracePt t="196003" x="2414588" y="1951038"/>
          <p14:tracePt t="196042" x="2428875" y="1951038"/>
          <p14:tracePt t="196146" x="2422525" y="1943100"/>
          <p14:tracePt t="196154" x="2386013" y="1943100"/>
          <p14:tracePt t="196157" x="2357438" y="1943100"/>
          <p14:tracePt t="196163" x="2328863" y="1943100"/>
          <p14:tracePt t="196178" x="2257425" y="1943100"/>
          <p14:tracePt t="196195" x="2179638" y="1943100"/>
          <p14:tracePt t="196212" x="2114550" y="1943100"/>
          <p14:tracePt t="196228" x="2071688" y="1943100"/>
          <p14:tracePt t="196244" x="2036763" y="1943100"/>
          <p14:tracePt t="196261" x="2000250" y="1943100"/>
          <p14:tracePt t="196278" x="1985963" y="1943100"/>
          <p14:tracePt t="196295" x="1971675" y="1943100"/>
          <p14:tracePt t="196354" x="1965325" y="1943100"/>
          <p14:tracePt t="196362" x="1951038" y="1936750"/>
          <p14:tracePt t="196378" x="1928813" y="1928813"/>
          <p14:tracePt t="196380" x="1922463" y="1922463"/>
          <p14:tracePt t="196394" x="1914525" y="1914525"/>
          <p14:tracePt t="196411" x="1914525" y="1900238"/>
          <p14:tracePt t="196427" x="1914525" y="1865313"/>
          <p14:tracePt t="196444" x="1914525" y="1836738"/>
          <p14:tracePt t="196462" x="1914525" y="1814513"/>
          <p14:tracePt t="196478" x="1914525" y="1785938"/>
          <p14:tracePt t="196496" x="1928813" y="1743075"/>
          <p14:tracePt t="196511" x="1943100" y="1728788"/>
          <p14:tracePt t="196529" x="1985963" y="1693863"/>
          <p14:tracePt t="196544" x="2022475" y="1679575"/>
          <p14:tracePt t="196561" x="2071688" y="1651000"/>
          <p14:tracePt t="196561" x="2085975" y="1651000"/>
          <p14:tracePt t="196578" x="2100263" y="1643063"/>
          <p14:tracePt t="196594" x="2128838" y="1643063"/>
          <p14:tracePt t="196611" x="2185988" y="1628775"/>
          <p14:tracePt t="196627" x="2214563" y="1628775"/>
          <p14:tracePt t="196644" x="2222500" y="1628775"/>
          <p14:tracePt t="196660" x="2243138" y="1628775"/>
          <p14:tracePt t="196677" x="2271713" y="1628775"/>
          <p14:tracePt t="196694" x="2300288" y="1628775"/>
          <p14:tracePt t="196710" x="2336800" y="1628775"/>
          <p14:tracePt t="196728" x="2365375" y="1628775"/>
          <p14:tracePt t="196744" x="2379663" y="1628775"/>
          <p14:tracePt t="196762" x="2414588" y="1651000"/>
          <p14:tracePt t="196777" x="2436813" y="1657350"/>
          <p14:tracePt t="196795" x="2471738" y="1679575"/>
          <p14:tracePt t="196811" x="2479675" y="1679575"/>
          <p14:tracePt t="196828" x="2493963" y="1693863"/>
          <p14:tracePt t="196844" x="2500313" y="1700213"/>
          <p14:tracePt t="196861" x="2514600" y="1708150"/>
          <p14:tracePt t="196877" x="2551113" y="1722438"/>
          <p14:tracePt t="196894" x="2551113" y="1728788"/>
          <p14:tracePt t="196910" x="2557463" y="1736725"/>
          <p14:tracePt t="196927" x="2557463" y="1765300"/>
          <p14:tracePt t="196944" x="2557463" y="1785938"/>
          <p14:tracePt t="196960" x="2557463" y="1822450"/>
          <p14:tracePt t="196977" x="2457450" y="1879600"/>
          <p14:tracePt t="196995" x="2371725" y="1922463"/>
          <p14:tracePt t="197011" x="2279650" y="1943100"/>
          <p14:tracePt t="197027" x="2200275" y="1943100"/>
          <p14:tracePt t="197043" x="2157413" y="1943100"/>
          <p14:tracePt t="197060" x="2100263" y="1943100"/>
          <p14:tracePt t="197077" x="2085975" y="1943100"/>
          <p14:tracePt t="197093" x="2043113" y="1943100"/>
          <p14:tracePt t="197109" x="2000250" y="1943100"/>
          <p14:tracePt t="197127" x="1965325" y="1943100"/>
          <p14:tracePt t="197143" x="1922463" y="1943100"/>
          <p14:tracePt t="197160" x="1900238" y="1943100"/>
          <p14:tracePt t="197176" x="1857375" y="1943100"/>
          <p14:tracePt t="197193" x="1793875" y="1922463"/>
          <p14:tracePt t="197210" x="1765300" y="1922463"/>
          <p14:tracePt t="197226" x="1751013" y="1914525"/>
          <p14:tracePt t="197243" x="1708150" y="1900238"/>
          <p14:tracePt t="197260" x="1685925" y="1900238"/>
          <p14:tracePt t="197277" x="1665288" y="1893888"/>
          <p14:tracePt t="197293" x="1622425" y="1871663"/>
          <p14:tracePt t="197310" x="1600200" y="1871663"/>
          <p14:tracePt t="197326" x="1585913" y="1871663"/>
          <p14:tracePt t="197343" x="1550988" y="1871663"/>
          <p14:tracePt t="197359" x="1508125" y="1857375"/>
          <p14:tracePt t="197376" x="1465263" y="1851025"/>
          <p14:tracePt t="197393" x="1450975" y="1851025"/>
          <p14:tracePt t="197409" x="1400175" y="1843088"/>
          <p14:tracePt t="197426" x="1393825" y="1836738"/>
          <p14:tracePt t="197442" x="1379538" y="1836738"/>
          <p14:tracePt t="197460" x="1357313" y="1836738"/>
          <p14:tracePt t="197476" x="1343025" y="1836738"/>
          <p14:tracePt t="197494" x="1336675" y="1836738"/>
          <p14:tracePt t="197509" x="1328738" y="1828800"/>
          <p14:tracePt t="197526" x="1314450" y="1828800"/>
          <p14:tracePt t="197543" x="1293813" y="1828800"/>
          <p14:tracePt t="197559" x="1285875" y="1814513"/>
          <p14:tracePt t="197576" x="1279525" y="1814513"/>
          <p14:tracePt t="197592" x="1271588" y="1808163"/>
          <p14:tracePt t="197634" x="1265238" y="1800225"/>
          <p14:tracePt t="197650" x="1265238" y="1793875"/>
          <p14:tracePt t="197658" x="1265238" y="1785938"/>
          <p14:tracePt t="197666" x="1265238" y="1765300"/>
          <p14:tracePt t="197675" x="1265238" y="1751013"/>
          <p14:tracePt t="197692" x="1265238" y="1743075"/>
          <p14:tracePt t="197708" x="1265238" y="1722438"/>
          <p14:tracePt t="197726" x="1271588" y="1714500"/>
          <p14:tracePt t="197742" x="1279525" y="1708150"/>
          <p14:tracePt t="197759" x="1293813" y="1700213"/>
          <p14:tracePt t="197776" x="1322388" y="1685925"/>
          <p14:tracePt t="197792" x="1336675" y="1679575"/>
          <p14:tracePt t="197809" x="1350963" y="1671638"/>
          <p14:tracePt t="197826" x="1365250" y="1643063"/>
          <p14:tracePt t="197842" x="1379538" y="1643063"/>
          <p14:tracePt t="197858" x="1393825" y="1643063"/>
          <p14:tracePt t="197875" x="1414463" y="1643063"/>
          <p14:tracePt t="197891" x="1428750" y="1643063"/>
          <p14:tracePt t="197909" x="1450975" y="1643063"/>
          <p14:tracePt t="197925" x="1471613" y="1643063"/>
          <p14:tracePt t="197942" x="1485900" y="1643063"/>
          <p14:tracePt t="197958" x="1493838" y="1643063"/>
          <p14:tracePt t="197975" x="1508125" y="1643063"/>
          <p14:tracePt t="197991" x="1528763" y="1643063"/>
          <p14:tracePt t="198008" x="1565275" y="1643063"/>
          <p14:tracePt t="198025" x="1579563" y="1643063"/>
          <p14:tracePt t="198042" x="1585913" y="1643063"/>
          <p14:tracePt t="198058" x="1614488" y="1651000"/>
          <p14:tracePt t="198075" x="1636713" y="1665288"/>
          <p14:tracePt t="198092" x="1657350" y="1679575"/>
          <p14:tracePt t="198108" x="1685925" y="1693863"/>
          <p14:tracePt t="198125" x="1693863" y="1693863"/>
          <p14:tracePt t="198141" x="1714500" y="1714500"/>
          <p14:tracePt t="198158" x="1728788" y="1736725"/>
          <p14:tracePt t="198174" x="1751013" y="1757363"/>
          <p14:tracePt t="198191" x="1757363" y="1765300"/>
          <p14:tracePt t="198208" x="1779588" y="1771650"/>
          <p14:tracePt t="198241" x="1785938" y="1779588"/>
          <p14:tracePt t="198241" x="1793875" y="1793875"/>
          <p14:tracePt t="198257" x="1793875" y="1800225"/>
          <p14:tracePt t="198275" x="1808163" y="1828800"/>
          <p14:tracePt t="198292" x="1808163" y="1836738"/>
          <p14:tracePt t="198338" x="1808163" y="1843088"/>
          <p14:tracePt t="198343" x="1808163" y="1851025"/>
          <p14:tracePt t="198347" x="1808163" y="1865313"/>
          <p14:tracePt t="198385" x="1808163" y="1871663"/>
          <p14:tracePt t="198414" x="1808163" y="1879600"/>
          <p14:tracePt t="198425" x="1800225" y="1885950"/>
          <p14:tracePt t="198457" x="1785938" y="1885950"/>
          <p14:tracePt t="198467" x="1779588" y="1885950"/>
          <p14:tracePt t="198473" x="1771650" y="1885950"/>
          <p14:tracePt t="198481" x="1743075" y="1885950"/>
          <p14:tracePt t="198491" x="1722438" y="1893888"/>
          <p14:tracePt t="198508" x="1693863" y="1893888"/>
          <p14:tracePt t="198524" x="1679575" y="1893888"/>
          <p14:tracePt t="198541" x="1657350" y="1893888"/>
          <p14:tracePt t="198558" x="1651000" y="1893888"/>
          <p14:tracePt t="198574" x="1622425" y="1893888"/>
          <p14:tracePt t="198591" x="1614488" y="1893888"/>
          <p14:tracePt t="198608" x="1600200" y="1893888"/>
          <p14:tracePt t="198624" x="1571625" y="1893888"/>
          <p14:tracePt t="198642" x="1565275" y="1893888"/>
          <p14:tracePt t="198657" x="1536700" y="1893888"/>
          <p14:tracePt t="198674" x="1528763" y="1893888"/>
          <p14:tracePt t="198691" x="1500188" y="1893888"/>
          <p14:tracePt t="198707" x="1485900" y="1893888"/>
          <p14:tracePt t="198724" x="1465263" y="1893888"/>
          <p14:tracePt t="198740" x="1457325" y="1893888"/>
          <p14:tracePt t="198757" x="1450975" y="1893888"/>
          <p14:tracePt t="198774" x="1436688" y="1893888"/>
          <p14:tracePt t="198791" x="1428750" y="1893888"/>
          <p14:tracePt t="198808" x="1414463" y="1893888"/>
          <p14:tracePt t="198824" x="1393825" y="1893888"/>
          <p14:tracePt t="198840" x="1371600" y="1885950"/>
          <p14:tracePt t="198857" x="1365250" y="1879600"/>
          <p14:tracePt t="198874" x="1350963" y="1871663"/>
          <p14:tracePt t="198890" x="1336675" y="1857375"/>
          <p14:tracePt t="198938" x="1322388" y="1857375"/>
          <p14:tracePt t="198946" x="1314450" y="1857375"/>
          <p14:tracePt t="198954" x="1308100" y="1851025"/>
          <p14:tracePt t="198974" x="1300163" y="1843088"/>
          <p14:tracePt t="199010" x="1285875" y="1843088"/>
          <p14:tracePt t="199042" x="1279525" y="1836738"/>
          <p14:tracePt t="199074" x="1271588" y="1836738"/>
          <p14:tracePt t="199081" x="1257300" y="1828800"/>
          <p14:tracePt t="199114" x="1250950" y="1822450"/>
          <p14:tracePt t="199121" x="1236663" y="1814513"/>
          <p14:tracePt t="199123" x="1236663" y="1808163"/>
          <p14:tracePt t="199140" x="1236663" y="1785938"/>
          <p14:tracePt t="199156" x="1236663" y="1771650"/>
          <p14:tracePt t="199173" x="1236663" y="1757363"/>
          <p14:tracePt t="199190" x="1236663" y="1736725"/>
          <p14:tracePt t="199208" x="1236663" y="1722438"/>
          <p14:tracePt t="199223" x="1236663" y="1700213"/>
          <p14:tracePt t="199265" x="1243013" y="1693863"/>
          <p14:tracePt t="199322" x="1250950" y="1685925"/>
          <p14:tracePt t="199330" x="1257300" y="1685925"/>
          <p14:tracePt t="199340" x="1265238" y="1679575"/>
          <p14:tracePt t="199345" x="1271588" y="1671638"/>
          <p14:tracePt t="199357" x="1300163" y="1671638"/>
          <p14:tracePt t="199374" x="1314450" y="1671638"/>
          <p14:tracePt t="199391" x="1336675" y="1671638"/>
          <p14:tracePt t="199407" x="1393825" y="1671638"/>
          <p14:tracePt t="199424" x="1428750" y="1671638"/>
          <p14:tracePt t="199440" x="1443038" y="1671638"/>
          <p14:tracePt t="199458" x="1450975" y="1671638"/>
          <p14:tracePt t="199473" x="1485900" y="1685925"/>
          <p14:tracePt t="199489" x="1522413" y="1693863"/>
          <p14:tracePt t="199507" x="1550988" y="1700213"/>
          <p14:tracePt t="199522" x="1557338" y="1708150"/>
          <p14:tracePt t="199540" x="1585913" y="1728788"/>
          <p14:tracePt t="199556" x="1600200" y="1736725"/>
          <p14:tracePt t="199573" x="1614488" y="1743075"/>
          <p14:tracePt t="199590" x="1628775" y="1751013"/>
          <p14:tracePt t="199606" x="1643063" y="1757363"/>
          <p14:tracePt t="199622" x="1651000" y="1771650"/>
          <p14:tracePt t="199641" x="1671638" y="1793875"/>
          <p14:tracePt t="199656" x="1679575" y="1800225"/>
          <p14:tracePt t="199672" x="1685925" y="1814513"/>
          <p14:tracePt t="199672" x="1693863" y="1822450"/>
          <p14:tracePt t="199721" x="1693863" y="1836738"/>
          <p14:tracePt t="199737" x="1693863" y="1843088"/>
          <p14:tracePt t="199752" x="1693863" y="1851025"/>
          <p14:tracePt t="199821" x="1693863" y="1857375"/>
          <p14:tracePt t="199866" x="1693863" y="1879600"/>
          <p14:tracePt t="199897" x="1693863" y="1885950"/>
          <p14:tracePt t="199905" x="1693863" y="1893888"/>
          <p14:tracePt t="199921" x="1693863" y="1900238"/>
          <p14:tracePt t="199934" x="1693863" y="1908175"/>
          <p14:tracePt t="199937" x="1693863" y="1914525"/>
          <p14:tracePt t="199938" x="1679575" y="1928813"/>
          <p14:tracePt t="199955" x="1671638" y="1936750"/>
          <p14:tracePt t="199972" x="1657350" y="1957388"/>
          <p14:tracePt t="199988" x="1643063" y="1965325"/>
          <p14:tracePt t="200005" x="1636713" y="1971675"/>
          <p14:tracePt t="200022" x="1628775" y="1979613"/>
          <p14:tracePt t="200039" x="1600200" y="1993900"/>
          <p14:tracePt t="200056" x="1593850" y="2000250"/>
          <p14:tracePt t="200098" x="1585913" y="2008188"/>
          <p14:tracePt t="200138" x="1571625" y="2014538"/>
          <p14:tracePt t="200146" x="1565275" y="2014538"/>
          <p14:tracePt t="200161" x="1557338" y="2014538"/>
          <p14:tracePt t="200162" x="1550988" y="2014538"/>
          <p14:tracePt t="200172" x="1536700" y="2014538"/>
          <p14:tracePt t="200188" x="1528763" y="2014538"/>
          <p14:tracePt t="200205" x="1514475" y="2014538"/>
          <p14:tracePt t="200221" x="1508125" y="2014538"/>
          <p14:tracePt t="200239" x="1493838" y="2014538"/>
          <p14:tracePt t="200255" x="1485900" y="2014538"/>
          <p14:tracePt t="200271" x="1479550" y="2014538"/>
          <p14:tracePt t="200313" x="1471613" y="2014538"/>
          <p14:tracePt t="200334" x="1457325" y="2014538"/>
          <p14:tracePt t="200362" x="1450975" y="2014538"/>
          <p14:tracePt t="200417" x="1443038" y="2014538"/>
          <p14:tracePt t="200419" x="1436688" y="2014538"/>
          <p14:tracePt t="200473" x="1422400" y="2014538"/>
          <p14:tracePt t="200490" x="1414463" y="2014538"/>
          <p14:tracePt t="200498" x="1400175" y="2014538"/>
          <p14:tracePt t="200520" x="1385888" y="2008188"/>
          <p14:tracePt t="200521" x="1365250" y="1985963"/>
          <p14:tracePt t="200561" x="1357313" y="1979613"/>
          <p14:tracePt t="200568" x="1343025" y="1965325"/>
          <p14:tracePt t="200575" x="1328738" y="1957388"/>
          <p14:tracePt t="200588" x="1322388" y="1951038"/>
          <p14:tracePt t="200606" x="1308100" y="1943100"/>
          <p14:tracePt t="200621" x="1293813" y="1928813"/>
          <p14:tracePt t="200637" x="1285875" y="1922463"/>
          <p14:tracePt t="200673" x="1279525" y="1914525"/>
          <p14:tracePt t="200678" x="1271588" y="1914525"/>
          <p14:tracePt t="200687" x="1243013" y="1893888"/>
          <p14:tracePt t="200704" x="1236663" y="1885950"/>
          <p14:tracePt t="200721" x="1222375" y="1857375"/>
          <p14:tracePt t="200738" x="1214438" y="1851025"/>
          <p14:tracePt t="200754" x="1200150" y="1828800"/>
          <p14:tracePt t="200770" x="1185863" y="1808163"/>
          <p14:tracePt t="200787" x="1179513" y="1785938"/>
          <p14:tracePt t="200804" x="1171575" y="1765300"/>
          <p14:tracePt t="200821" x="1157288" y="1757363"/>
          <p14:tracePt t="200838" x="1157288" y="1743075"/>
          <p14:tracePt t="200854" x="1157288" y="1736725"/>
          <p14:tracePt t="200871" x="1150938" y="1722438"/>
          <p14:tracePt t="200888" x="1143000" y="1708150"/>
          <p14:tracePt t="200904" x="1143000" y="1693863"/>
          <p14:tracePt t="200945" x="1143000" y="1679575"/>
          <p14:tracePt t="200961" x="1143000" y="1665288"/>
          <p14:tracePt t="200978" x="1143000" y="1657350"/>
          <p14:tracePt t="200993" x="1143000" y="1643063"/>
          <p14:tracePt t="201009" x="1150938" y="1614488"/>
          <p14:tracePt t="201012" x="1157288" y="1608138"/>
          <p14:tracePt t="201020" x="1165225" y="1600200"/>
          <p14:tracePt t="201037" x="1179513" y="1593850"/>
          <p14:tracePt t="201053" x="1193800" y="1579563"/>
          <p14:tracePt t="201071" x="1208088" y="1571625"/>
          <p14:tracePt t="201088" x="1214438" y="1565275"/>
          <p14:tracePt t="201104" x="1228725" y="1557338"/>
          <p14:tracePt t="201120" x="1265238" y="1543050"/>
          <p14:tracePt t="201138" x="1279525" y="1528763"/>
          <p14:tracePt t="201154" x="1285875" y="1528763"/>
          <p14:tracePt t="201171" x="1300163" y="1528763"/>
          <p14:tracePt t="201186" x="1322388" y="1528763"/>
          <p14:tracePt t="201204" x="1336675" y="1528763"/>
          <p14:tracePt t="201221" x="1343025" y="1528763"/>
          <p14:tracePt t="201237" x="1365250" y="1528763"/>
          <p14:tracePt t="201253" x="1385888" y="1528763"/>
          <p14:tracePt t="201270" x="1408113" y="1528763"/>
          <p14:tracePt t="201286" x="1428750" y="1543050"/>
          <p14:tracePt t="201303" x="1436688" y="1543050"/>
          <p14:tracePt t="201321" x="1479550" y="1557338"/>
          <p14:tracePt t="201338" x="1508125" y="1579563"/>
          <p14:tracePt t="201354" x="1528763" y="1593850"/>
          <p14:tracePt t="201370" x="1550988" y="1622425"/>
          <p14:tracePt t="201387" x="1565275" y="1636713"/>
          <p14:tracePt t="201403" x="1600200" y="1665288"/>
          <p14:tracePt t="201421" x="1614488" y="1671638"/>
          <p14:tracePt t="201436" x="1628775" y="1685925"/>
          <p14:tracePt t="201453" x="1643063" y="1708150"/>
          <p14:tracePt t="201469" x="1657350" y="1736725"/>
          <p14:tracePt t="201486" x="1671638" y="1757363"/>
          <p14:tracePt t="201504" x="1693863" y="1785938"/>
          <p14:tracePt t="201519" x="1708150" y="1800225"/>
          <p14:tracePt t="201537" x="1722438" y="1814513"/>
          <p14:tracePt t="201553" x="1736725" y="1828800"/>
          <p14:tracePt t="201571" x="1736725" y="1843088"/>
          <p14:tracePt t="201587" x="1751013" y="1871663"/>
          <p14:tracePt t="201603" x="1751013" y="1893888"/>
          <p14:tracePt t="201620" x="1771650" y="1914525"/>
          <p14:tracePt t="201658" x="1771650" y="1943100"/>
          <p14:tracePt t="201666" x="1779588" y="1951038"/>
          <p14:tracePt t="201698" x="1785938" y="1957388"/>
          <p14:tracePt t="201730" x="1785938" y="1971675"/>
          <p14:tracePt t="201738" x="1785938" y="1979613"/>
          <p14:tracePt t="201746" x="1785938" y="1985963"/>
          <p14:tracePt t="201754" x="1785938" y="1993900"/>
          <p14:tracePt t="201810" x="1785938" y="2008188"/>
          <p14:tracePt t="201818" x="1785938" y="2014538"/>
          <p14:tracePt t="201821" x="1779588" y="2022475"/>
          <p14:tracePt t="201837" x="1765300" y="2022475"/>
          <p14:tracePt t="201853" x="1751013" y="2022475"/>
          <p14:tracePt t="201870" x="1736725" y="2022475"/>
          <p14:tracePt t="201886" x="1714500" y="2022475"/>
          <p14:tracePt t="201903" x="1693863" y="2022475"/>
          <p14:tracePt t="201919" x="1671638" y="2022475"/>
          <p14:tracePt t="201936" x="1665288" y="2022475"/>
          <p14:tracePt t="201953" x="1636713" y="2022475"/>
          <p14:tracePt t="201970" x="1628775" y="2022475"/>
          <p14:tracePt t="201986" x="1614488" y="2022475"/>
          <p14:tracePt t="202002" x="1585913" y="2022475"/>
          <p14:tracePt t="202019" x="1579563" y="2022475"/>
          <p14:tracePt t="202036" x="1557338" y="2022475"/>
          <p14:tracePt t="202052" x="1543050" y="2022475"/>
          <p14:tracePt t="202069" x="1536700" y="2022475"/>
          <p14:tracePt t="202086" x="1522413" y="2022475"/>
          <p14:tracePt t="202103" x="1508125" y="2022475"/>
          <p14:tracePt t="202119" x="1500188" y="2022475"/>
          <p14:tracePt t="202136" x="1479550" y="2022475"/>
          <p14:tracePt t="202152" x="1471613" y="2022475"/>
          <p14:tracePt t="202169" x="1443038" y="2014538"/>
          <p14:tracePt t="202186" x="1428750" y="2014538"/>
          <p14:tracePt t="202202" x="1393825" y="2014538"/>
          <p14:tracePt t="202218" x="1379538" y="2014538"/>
          <p14:tracePt t="202235" x="1357313" y="2008188"/>
          <p14:tracePt t="202282" x="1350963" y="2008188"/>
          <p14:tracePt t="202290" x="1343025" y="2008188"/>
          <p14:tracePt t="202306" x="1322388" y="2000250"/>
          <p14:tracePt t="202322" x="1314450" y="2000250"/>
          <p14:tracePt t="202330" x="1308100" y="1993900"/>
          <p14:tracePt t="202338" x="1300163" y="1985963"/>
          <p14:tracePt t="202386" x="1293813" y="1979613"/>
          <p14:tracePt t="202402" x="1279525" y="1965325"/>
          <p14:tracePt t="202418" x="1271588" y="1957388"/>
          <p14:tracePt t="202422" x="1265238" y="1943100"/>
          <p14:tracePt t="202436" x="1243013" y="1922463"/>
          <p14:tracePt t="202452" x="1228725" y="1900238"/>
          <p14:tracePt t="202469" x="1200150" y="1851025"/>
          <p14:tracePt t="202486" x="1193800" y="1843088"/>
          <p14:tracePt t="202503" x="1171575" y="1822450"/>
          <p14:tracePt t="202519" x="1165225" y="1793875"/>
          <p14:tracePt t="202535" x="1157288" y="1771650"/>
          <p14:tracePt t="202552" x="1157288" y="1751013"/>
          <p14:tracePt t="202569" x="1157288" y="1700213"/>
          <p14:tracePt t="202569" x="1157288" y="1693863"/>
          <p14:tracePt t="202587" x="1157288" y="1665288"/>
          <p14:tracePt t="202602" x="1157288" y="1651000"/>
          <p14:tracePt t="202619" x="1157288" y="1643063"/>
          <p14:tracePt t="202636" x="1165225" y="1628775"/>
          <p14:tracePt t="202652" x="1171575" y="1614488"/>
          <p14:tracePt t="202669" x="1185863" y="1608138"/>
          <p14:tracePt t="202686" x="1208088" y="1593850"/>
          <p14:tracePt t="202702" x="1250950" y="1565275"/>
          <p14:tracePt t="202719" x="1271588" y="1565275"/>
          <p14:tracePt t="202736" x="1314450" y="1565275"/>
          <p14:tracePt t="202752" x="1350963" y="1565275"/>
          <p14:tracePt t="202769" x="1371600" y="1565275"/>
          <p14:tracePt t="202785" x="1414463" y="1565275"/>
          <p14:tracePt t="202803" x="1443038" y="1565275"/>
          <p14:tracePt t="202818" x="1479550" y="1565275"/>
          <p14:tracePt t="202836" x="1493838" y="1565275"/>
          <p14:tracePt t="202852" x="1536700" y="1571625"/>
          <p14:tracePt t="202869" x="1557338" y="1579563"/>
          <p14:tracePt t="202885" x="1600200" y="1585913"/>
          <p14:tracePt t="202902" x="1614488" y="1600200"/>
          <p14:tracePt t="202919" x="1643063" y="1614488"/>
          <p14:tracePt t="202935" x="1665288" y="1651000"/>
          <p14:tracePt t="202952" x="1693863" y="1679575"/>
          <p14:tracePt t="202968" x="1722438" y="1693863"/>
          <p14:tracePt t="202985" x="1751013" y="1714500"/>
          <p14:tracePt t="202985" x="1765300" y="1743075"/>
          <p14:tracePt t="203002" x="1793875" y="1765300"/>
          <p14:tracePt t="203018" x="1822450" y="1800225"/>
          <p14:tracePt t="203035" x="1857375" y="1836738"/>
          <p14:tracePt t="203051" x="1893888" y="1871663"/>
          <p14:tracePt t="203068" x="1922463" y="1885950"/>
          <p14:tracePt t="203084" x="1965325" y="1900238"/>
          <p14:tracePt t="203101" x="2014538" y="1922463"/>
          <p14:tracePt t="203118" x="2136775" y="1936750"/>
          <p14:tracePt t="203135" x="2314575" y="1957388"/>
          <p14:tracePt t="203152" x="2422525" y="1971675"/>
          <p14:tracePt t="203168" x="2514600" y="1979613"/>
          <p14:tracePt t="203184" x="2586038" y="1979613"/>
          <p14:tracePt t="203203" x="2593975" y="1979613"/>
          <p14:tracePt t="203218" x="2622550" y="1979613"/>
          <p14:tracePt t="203234" x="2651125" y="1979613"/>
          <p14:tracePt t="203251" x="2665413" y="1979613"/>
          <p14:tracePt t="203268" x="2708275" y="1979613"/>
          <p14:tracePt t="203285" x="2751138" y="1979613"/>
          <p14:tracePt t="203300" x="2794000" y="1979613"/>
          <p14:tracePt t="203318" x="2836863" y="1979613"/>
          <p14:tracePt t="203334" x="2886075" y="1979613"/>
          <p14:tracePt t="203351" x="2914650" y="1979613"/>
          <p14:tracePt t="203368" x="2951163" y="1979613"/>
          <p14:tracePt t="203384" x="2994025" y="1979613"/>
          <p14:tracePt t="203401" x="3057525" y="1979613"/>
          <p14:tracePt t="203417" x="3108325" y="1979613"/>
          <p14:tracePt t="203434" x="3136900" y="1979613"/>
          <p14:tracePt t="203451" x="3151188" y="1979613"/>
          <p14:tracePt t="203468" x="3171825" y="1979613"/>
          <p14:tracePt t="203484" x="3179763" y="1979613"/>
          <p14:tracePt t="203501" x="3186113" y="1979613"/>
          <p14:tracePt t="203517" x="3200400" y="1979613"/>
          <p14:tracePt t="203533" x="3214688" y="1979613"/>
          <p14:tracePt t="203550" x="3236913" y="1979613"/>
          <p14:tracePt t="203567" x="3243263" y="1979613"/>
          <p14:tracePt t="203618" x="3251200" y="1979613"/>
          <p14:tracePt t="203810" x="3243263" y="1979613"/>
          <p14:tracePt t="203826" x="3222625" y="1979613"/>
          <p14:tracePt t="203842" x="3214688" y="1979613"/>
          <p14:tracePt t="203850" x="3208338" y="1979613"/>
          <p14:tracePt t="203850" x="3186113" y="1979613"/>
          <p14:tracePt t="203866" x="3179763" y="1979613"/>
          <p14:tracePt t="203884" x="3171825" y="1979613"/>
          <p14:tracePt t="203901" x="3143250" y="1979613"/>
          <p14:tracePt t="203917" x="3136900" y="1979613"/>
          <p14:tracePt t="203933" x="3128963" y="1979613"/>
          <p14:tracePt t="203950" x="3100388" y="1979613"/>
          <p14:tracePt t="203966" x="3094038" y="1979613"/>
          <p14:tracePt t="203983" x="3071813" y="1979613"/>
          <p14:tracePt t="204000" x="3065463" y="1979613"/>
          <p14:tracePt t="204042" x="3057525" y="1979613"/>
          <p14:tracePt t="204050" x="3051175" y="1979613"/>
          <p14:tracePt t="204053" x="3028950" y="1979613"/>
          <p14:tracePt t="204066" x="3022600" y="1979613"/>
          <p14:tracePt t="204083" x="3014663" y="1979613"/>
          <p14:tracePt t="204100" x="2994025" y="1979613"/>
          <p14:tracePt t="204116" x="2986088" y="1979613"/>
          <p14:tracePt t="204134" x="2971800" y="1979613"/>
          <p14:tracePt t="204150" x="2957513" y="1979613"/>
          <p14:tracePt t="204166" x="2943225" y="1979613"/>
          <p14:tracePt t="204182" x="2908300" y="1979613"/>
          <p14:tracePt t="204199" x="2879725" y="1979613"/>
          <p14:tracePt t="204216" x="2865438" y="1979613"/>
          <p14:tracePt t="204233" x="2843213" y="1979613"/>
          <p14:tracePt t="204250" x="2836863" y="1979613"/>
          <p14:tracePt t="204298" x="2828925" y="1979613"/>
          <p14:tracePt t="204306" x="2822575" y="1979613"/>
          <p14:tracePt t="204313" x="2814638" y="1979613"/>
          <p14:tracePt t="204320" x="2808288" y="1979613"/>
          <p14:tracePt t="204332" x="2786063" y="1979613"/>
          <p14:tracePt t="204350" x="2779713" y="1979613"/>
          <p14:tracePt t="204386" x="2765425" y="1979613"/>
          <p14:tracePt t="204387" x="2757488" y="1979613"/>
          <p14:tracePt t="204400" x="2743200" y="1979613"/>
          <p14:tracePt t="204416" x="2728913" y="1971675"/>
          <p14:tracePt t="204458" x="2722563" y="1971675"/>
          <p14:tracePt t="204462" x="2714625" y="1965325"/>
          <p14:tracePt t="204467" x="2693988" y="1951038"/>
          <p14:tracePt t="204482" x="2671763" y="1928813"/>
          <p14:tracePt t="204500" x="2665413" y="1922463"/>
          <p14:tracePt t="204516" x="2651125" y="1908175"/>
          <p14:tracePt t="204532" x="2636838" y="1900238"/>
          <p14:tracePt t="204549" x="2628900" y="1893888"/>
          <p14:tracePt t="204565" x="2622550" y="1885950"/>
          <p14:tracePt t="204582" x="2608263" y="1871663"/>
          <p14:tracePt t="204599" x="2593975" y="1857375"/>
          <p14:tracePt t="204616" x="2586038" y="1851025"/>
          <p14:tracePt t="204632" x="2551113" y="1808163"/>
          <p14:tracePt t="204682" x="2551113" y="1800225"/>
          <p14:tracePt t="204690" x="2536825" y="1779588"/>
          <p14:tracePt t="204722" x="2536825" y="1771650"/>
          <p14:tracePt t="204738" x="2536825" y="1765300"/>
          <p14:tracePt t="204754" x="2536825" y="1743075"/>
          <p14:tracePt t="204770" x="2536825" y="1736725"/>
          <p14:tracePt t="204786" x="2536825" y="1728788"/>
          <p14:tracePt t="204794" x="2536825" y="1722438"/>
          <p14:tracePt t="204842" x="2536825" y="1708150"/>
          <p14:tracePt t="204858" x="2536825" y="1700213"/>
          <p14:tracePt t="204890" x="2557463" y="1685925"/>
          <p14:tracePt t="204900" x="2571750" y="1685925"/>
          <p14:tracePt t="204907" x="2600325" y="1685925"/>
          <p14:tracePt t="204915" x="2622550" y="1679575"/>
          <p14:tracePt t="204932" x="2628900" y="1679575"/>
          <p14:tracePt t="204948" x="2636838" y="1679575"/>
          <p14:tracePt t="204965" x="2651125" y="1671638"/>
          <p14:tracePt t="204983" x="2671763" y="1671638"/>
          <p14:tracePt t="204999" x="2686050" y="1671638"/>
          <p14:tracePt t="205015" x="2693988" y="1671638"/>
          <p14:tracePt t="205032" x="2708275" y="1671638"/>
          <p14:tracePt t="205049" x="2714625" y="1671638"/>
          <p14:tracePt t="205065" x="2728913" y="1671638"/>
          <p14:tracePt t="205081" x="2751138" y="1671638"/>
          <p14:tracePt t="205099" x="2765425" y="1671638"/>
          <p14:tracePt t="205115" x="2794000" y="1671638"/>
          <p14:tracePt t="205132" x="2822575" y="1671638"/>
          <p14:tracePt t="205148" x="2851150" y="1671638"/>
          <p14:tracePt t="205165" x="2871788" y="1671638"/>
          <p14:tracePt t="205182" x="2879725" y="1671638"/>
          <p14:tracePt t="205199" x="2886075" y="1671638"/>
          <p14:tracePt t="205215" x="2900363" y="1671638"/>
          <p14:tracePt t="205232" x="2908300" y="1671638"/>
          <p14:tracePt t="205249" x="2914650" y="1671638"/>
          <p14:tracePt t="205265" x="2943225" y="1671638"/>
          <p14:tracePt t="205282" x="2965450" y="1671638"/>
          <p14:tracePt t="205298" x="2986088" y="1671638"/>
          <p14:tracePt t="205315" x="2994025" y="1671638"/>
          <p14:tracePt t="205331" x="3022600" y="1671638"/>
          <p14:tracePt t="205348" x="3028950" y="1671638"/>
          <p14:tracePt t="205364" x="3043238" y="1671638"/>
          <p14:tracePt t="205381" x="3071813" y="1671638"/>
          <p14:tracePt t="205398" x="3079750" y="1671638"/>
          <p14:tracePt t="205415" x="3086100" y="1671638"/>
          <p14:tracePt t="205450" x="3100388" y="1671638"/>
          <p14:tracePt t="205462" x="3108325" y="1671638"/>
          <p14:tracePt t="205482" x="3114675" y="1671638"/>
          <p14:tracePt t="205483" x="3122613" y="1671638"/>
          <p14:tracePt t="205522" x="3143250" y="1671638"/>
          <p14:tracePt t="205534" x="3151188" y="1671638"/>
          <p14:tracePt t="205537" x="3179763" y="1671638"/>
          <p14:tracePt t="205578" x="3186113" y="1671638"/>
          <p14:tracePt t="205610" x="3194050" y="1671638"/>
          <p14:tracePt t="205618" x="3200400" y="1679575"/>
          <p14:tracePt t="205626" x="3208338" y="1685925"/>
          <p14:tracePt t="205674" x="3214688" y="1693863"/>
          <p14:tracePt t="205683" x="3222625" y="1700213"/>
          <p14:tracePt t="205698" x="3228975" y="1708150"/>
          <p14:tracePt t="205698" x="3236913" y="1722438"/>
          <p14:tracePt t="205762" x="3236913" y="1728788"/>
          <p14:tracePt t="205818" x="3243263" y="1743075"/>
          <p14:tracePt t="205826" x="3243263" y="1757363"/>
          <p14:tracePt t="205842" x="3243263" y="1765300"/>
          <p14:tracePt t="205858" x="3243263" y="1779588"/>
          <p14:tracePt t="205906" x="3243263" y="1793875"/>
          <p14:tracePt t="205914" x="3251200" y="1800225"/>
          <p14:tracePt t="205962" x="3257550" y="1808163"/>
          <p14:tracePt t="206658" x="3257550" y="1814513"/>
          <p14:tracePt t="207618" x="3251200" y="1822450"/>
          <p14:tracePt t="207650" x="3243263" y="1828800"/>
          <p14:tracePt t="207690" x="3236913" y="1836738"/>
          <p14:tracePt t="207698" x="3228975" y="1843088"/>
          <p14:tracePt t="208306" x="3222625" y="1843088"/>
          <p14:tracePt t="208354" x="3214688" y="1843088"/>
          <p14:tracePt t="208361" x="3200400" y="1843088"/>
          <p14:tracePt t="208377" x="3194050" y="1843088"/>
          <p14:tracePt t="208489" x="3179763" y="1851025"/>
          <p14:tracePt t="208497" x="3171825" y="1851025"/>
          <p14:tracePt t="208503" x="3157538" y="1851025"/>
          <p14:tracePt t="208510" x="3151188" y="1851025"/>
          <p14:tracePt t="208526" x="3136900" y="1851025"/>
          <p14:tracePt t="208544" x="3114675" y="1857375"/>
          <p14:tracePt t="208602" x="3108325" y="1857375"/>
          <p14:tracePt t="208618" x="3094038" y="1865313"/>
          <p14:tracePt t="208626" x="3086100" y="1871663"/>
          <p14:tracePt t="208633" x="3071813" y="1871663"/>
          <p14:tracePt t="208643" x="3065463" y="1871663"/>
          <p14:tracePt t="208660" x="3028950" y="1871663"/>
          <p14:tracePt t="208676" x="3008313" y="1871663"/>
          <p14:tracePt t="208693" x="2994025" y="1871663"/>
          <p14:tracePt t="208709" x="2971800" y="1871663"/>
          <p14:tracePt t="208727" x="2965450" y="1871663"/>
          <p14:tracePt t="208743" x="2928938" y="1871663"/>
          <p14:tracePt t="208759" x="2914650" y="1871663"/>
          <p14:tracePt t="208776" x="2908300" y="1871663"/>
          <p14:tracePt t="208793" x="2871788" y="1871663"/>
          <p14:tracePt t="208811" x="2843213" y="1871663"/>
          <p14:tracePt t="208826" x="2828925" y="1879600"/>
          <p14:tracePt t="208882" x="2814638" y="1879600"/>
          <p14:tracePt t="208890" x="2800350" y="1879600"/>
          <p14:tracePt t="208909" x="2794000" y="1879600"/>
          <p14:tracePt t="208910" x="2779713" y="1879600"/>
          <p14:tracePt t="208927" x="2771775" y="1879600"/>
          <p14:tracePt t="208943" x="2765425" y="1879600"/>
          <p14:tracePt t="208994" x="2757488" y="1879600"/>
          <p14:tracePt t="209002" x="2736850" y="1879600"/>
          <p14:tracePt t="209017" x="2722563" y="1879600"/>
          <p14:tracePt t="209074" x="2714625" y="1879600"/>
          <p14:tracePt t="209091" x="2700338" y="1879600"/>
          <p14:tracePt t="209097" x="2693988" y="1879600"/>
          <p14:tracePt t="209110" x="2686050" y="1879600"/>
          <p14:tracePt t="209162" x="2679700" y="1879600"/>
          <p14:tracePt t="209266" x="2657475" y="1879600"/>
          <p14:tracePt t="209298" x="2651125" y="1871663"/>
          <p14:tracePt t="209319" x="2636838" y="1865313"/>
          <p14:tracePt t="209362" x="2628900" y="1851025"/>
          <p14:tracePt t="209394" x="2628900" y="1843088"/>
          <p14:tracePt t="209426" x="2628900" y="1836738"/>
          <p14:tracePt t="209431" x="2622550" y="1828800"/>
          <p14:tracePt t="209443" x="2614613" y="1822450"/>
          <p14:tracePt t="209443" x="2608263" y="1814513"/>
          <p14:tracePt t="209459" x="2608263" y="1808163"/>
          <p14:tracePt t="209476" x="2608263" y="1800225"/>
          <p14:tracePt t="209492" x="2608263" y="1793875"/>
          <p14:tracePt t="209538" x="2608263" y="1779588"/>
          <p14:tracePt t="209546" x="2608263" y="1771650"/>
          <p14:tracePt t="209547" x="2608263" y="1765300"/>
          <p14:tracePt t="209559" x="2608263" y="1757363"/>
          <p14:tracePt t="209575" x="2608263" y="1728788"/>
          <p14:tracePt t="209642" x="2608263" y="1722438"/>
          <p14:tracePt t="209674" x="2608263" y="1714500"/>
          <p14:tracePt t="209683" x="2614613" y="1714500"/>
          <p14:tracePt t="209692" x="2622550" y="1714500"/>
          <p14:tracePt t="209708" x="2643188" y="1708150"/>
          <p14:tracePt t="209754" x="2651125" y="1708150"/>
          <p14:tracePt t="209762" x="2657475" y="1708150"/>
          <p14:tracePt t="209764" x="2665413" y="1708150"/>
          <p14:tracePt t="209801" x="2679700" y="1708150"/>
          <p14:tracePt t="209810" x="2693988" y="1708150"/>
          <p14:tracePt t="209810" x="2700338" y="1708150"/>
          <p14:tracePt t="209825" x="2714625" y="1708150"/>
          <p14:tracePt t="209842" x="2728913" y="1708150"/>
          <p14:tracePt t="209858" x="2736850" y="1708150"/>
          <p14:tracePt t="209875" x="2765425" y="1708150"/>
          <p14:tracePt t="209891" x="2779713" y="1700213"/>
          <p14:tracePt t="209908" x="2794000" y="1693863"/>
          <p14:tracePt t="209924" x="2808288" y="1693863"/>
          <p14:tracePt t="209941" x="2828925" y="1693863"/>
          <p14:tracePt t="209958" x="2836863" y="1693863"/>
          <p14:tracePt t="209974" x="2843213" y="1693863"/>
          <p14:tracePt t="209991" x="2865438" y="1693863"/>
          <p14:tracePt t="210007" x="2879725" y="1693863"/>
          <p14:tracePt t="210007" x="2894013" y="1693863"/>
          <p14:tracePt t="210026" x="2908300" y="1693863"/>
          <p14:tracePt t="210040" x="2928938" y="1693863"/>
          <p14:tracePt t="210058" x="2943225" y="1693863"/>
          <p14:tracePt t="210074" x="2951163" y="1693863"/>
          <p14:tracePt t="210090" x="2957513" y="1693863"/>
          <p14:tracePt t="210108" x="2979738" y="1693863"/>
          <p14:tracePt t="210124" x="2986088" y="1693863"/>
          <p14:tracePt t="210141" x="2994025" y="1693863"/>
          <p14:tracePt t="210186" x="3000375" y="1693863"/>
          <p14:tracePt t="210194" x="3028950" y="1693863"/>
          <p14:tracePt t="210209" x="3043238" y="1700213"/>
          <p14:tracePt t="210211" x="3051175" y="1708150"/>
          <p14:tracePt t="210224" x="3086100" y="1728788"/>
          <p14:tracePt t="210241" x="3108325" y="1743075"/>
          <p14:tracePt t="210259" x="3128963" y="1751013"/>
          <p14:tracePt t="210275" x="3151188" y="1779588"/>
          <p14:tracePt t="210293" x="3171825" y="1793875"/>
          <p14:tracePt t="210308" x="3186113" y="1808163"/>
          <p14:tracePt t="210326" x="3200400" y="1822450"/>
          <p14:tracePt t="210341" x="3208338" y="1828800"/>
          <p14:tracePt t="210359" x="3214688" y="1836738"/>
          <p14:tracePt t="210374" x="3222625" y="1851025"/>
          <p14:tracePt t="210391" x="3228975" y="1857375"/>
          <p14:tracePt t="210450" x="3228975" y="1871663"/>
          <p14:tracePt t="210458" x="3228975" y="1879600"/>
          <p14:tracePt t="210466" x="3222625" y="1893888"/>
          <p14:tracePt t="210474" x="3186113" y="1922463"/>
          <p14:tracePt t="210491" x="3157538" y="1928813"/>
          <p14:tracePt t="210508" x="3136900" y="1936750"/>
          <p14:tracePt t="210524" x="3094038" y="1936750"/>
          <p14:tracePt t="210540" x="3057525" y="1936750"/>
          <p14:tracePt t="210557" x="3036888" y="1936750"/>
          <p14:tracePt t="210573" x="3028950" y="1936750"/>
          <p14:tracePt t="210590" x="3022600" y="1936750"/>
          <p14:tracePt t="210607" x="3000375" y="1936750"/>
          <p14:tracePt t="210625" x="2994025" y="1936750"/>
          <p14:tracePt t="210640" x="2957513" y="1936750"/>
          <p14:tracePt t="210657" x="2943225" y="1936750"/>
          <p14:tracePt t="210673" x="2908300" y="1936750"/>
          <p14:tracePt t="210691" x="2879725" y="1936750"/>
          <p14:tracePt t="210707" x="2865438" y="1936750"/>
          <p14:tracePt t="210723" x="2857500" y="1936750"/>
          <p14:tracePt t="210770" x="2843213" y="1936750"/>
          <p14:tracePt t="210778" x="2828925" y="1936750"/>
          <p14:tracePt t="210786" x="2822575" y="1936750"/>
          <p14:tracePt t="210794" x="2800350" y="1936750"/>
          <p14:tracePt t="210807" x="2771775" y="1936750"/>
          <p14:tracePt t="210824" x="2757488" y="1922463"/>
          <p14:tracePt t="210840" x="2751138" y="1922463"/>
          <p14:tracePt t="210857" x="2743200" y="1922463"/>
          <p14:tracePt t="210873" x="2722563" y="1922463"/>
          <p14:tracePt t="210890" x="2714625" y="1922463"/>
          <p14:tracePt t="210906" x="2708275" y="1914525"/>
          <p14:tracePt t="210923" x="2686050" y="1914525"/>
          <p14:tracePt t="210939" x="2679700" y="1908175"/>
          <p14:tracePt t="210957" x="2651125" y="1893888"/>
          <p14:tracePt t="211002" x="2643188" y="1893888"/>
          <p14:tracePt t="211010" x="2628900" y="1885950"/>
          <p14:tracePt t="211114" x="2614613" y="1885950"/>
          <p14:tracePt t="215418" x="2608263" y="1879600"/>
          <p14:tracePt t="217547" x="2614613" y="1879600"/>
          <p14:tracePt t="218306" x="2628900" y="1879600"/>
          <p14:tracePt t="218354" x="2636838" y="1865313"/>
          <p14:tracePt t="224762" x="2643188" y="1865313"/>
          <p14:tracePt t="224770" x="2651125" y="1865313"/>
          <p14:tracePt t="224776" x="2665413" y="1851025"/>
          <p14:tracePt t="224787" x="2671763" y="1851025"/>
          <p14:tracePt t="224803" x="2686050" y="1843088"/>
          <p14:tracePt t="224820" x="2708275" y="1843088"/>
          <p14:tracePt t="224837" x="2714625" y="1836738"/>
          <p14:tracePt t="225506" x="2693988" y="1843088"/>
          <p14:tracePt t="225547" x="2686050" y="1851025"/>
          <p14:tracePt t="225554" x="2679700" y="1857375"/>
          <p14:tracePt t="225570" x="2671763" y="1871663"/>
          <p14:tracePt t="225586" x="2671763" y="1879600"/>
          <p14:tracePt t="225786" x="2671763" y="1885950"/>
          <p14:tracePt t="225818" x="2679700" y="1885950"/>
          <p14:tracePt t="225954" x="2671763" y="1885950"/>
          <p14:tracePt t="225962" x="2665413" y="1885950"/>
          <p14:tracePt t="225967" x="2622550" y="1885950"/>
          <p14:tracePt t="225985" x="2543175" y="1885950"/>
          <p14:tracePt t="226003" x="2500313" y="1885950"/>
          <p14:tracePt t="226018" x="2451100" y="1885950"/>
          <p14:tracePt t="226035" x="2422525" y="1885950"/>
          <p14:tracePt t="226051" x="2365375" y="1885950"/>
          <p14:tracePt t="226067" x="2265363" y="1885950"/>
          <p14:tracePt t="226085" x="2143125" y="1885950"/>
          <p14:tracePt t="226101" x="2071688" y="1885950"/>
          <p14:tracePt t="226119" x="2028825" y="1885950"/>
          <p14:tracePt t="226135" x="1965325" y="1900238"/>
          <p14:tracePt t="226151" x="1914525" y="1908175"/>
          <p14:tracePt t="226168" x="1879600" y="1928813"/>
          <p14:tracePt t="226184" x="1851025" y="1951038"/>
          <p14:tracePt t="226184" x="1822450" y="1957388"/>
          <p14:tracePt t="226202" x="1771650" y="1971675"/>
          <p14:tracePt t="226218" x="1708150" y="1993900"/>
          <p14:tracePt t="226234" x="1685925" y="1993900"/>
          <p14:tracePt t="226251" x="1628775" y="2014538"/>
          <p14:tracePt t="226268" x="1593850" y="2022475"/>
          <p14:tracePt t="226284" x="1565275" y="2028825"/>
          <p14:tracePt t="226301" x="1557338" y="2028825"/>
          <p14:tracePt t="226317" x="1536700" y="2028825"/>
          <p14:tracePt t="226335" x="1493838" y="2036763"/>
          <p14:tracePt t="226350" x="1450975" y="2036763"/>
          <p14:tracePt t="226367" x="1393825" y="2051050"/>
          <p14:tracePt t="226385" x="1357313" y="2051050"/>
          <p14:tracePt t="226400" x="1343025" y="2051050"/>
          <p14:tracePt t="226418" x="1300163" y="2051050"/>
          <p14:tracePt t="226434" x="1271588" y="2051050"/>
          <p14:tracePt t="226451" x="1257300" y="2051050"/>
          <p14:tracePt t="226467" x="1228725" y="2051050"/>
          <p14:tracePt t="226484" x="1222375" y="2051050"/>
          <p14:tracePt t="226501" x="1208088" y="2022475"/>
          <p14:tracePt t="226517" x="1193800" y="1993900"/>
          <p14:tracePt t="226534" x="1171575" y="1971675"/>
          <p14:tracePt t="226550" x="1165225" y="1928813"/>
          <p14:tracePt t="226568" x="1143000" y="1885950"/>
          <p14:tracePt t="226584" x="1143000" y="1865313"/>
          <p14:tracePt t="226601" x="1143000" y="1822450"/>
          <p14:tracePt t="226618" x="1143000" y="1779588"/>
          <p14:tracePt t="226635" x="1165225" y="1728788"/>
          <p14:tracePt t="226651" x="1179513" y="1708150"/>
          <p14:tracePt t="226667" x="1185863" y="1685925"/>
          <p14:tracePt t="226684" x="1193800" y="1665288"/>
          <p14:tracePt t="226700" x="1208088" y="1643063"/>
          <p14:tracePt t="226717" x="1214438" y="1628775"/>
          <p14:tracePt t="226734" x="1228725" y="1614488"/>
          <p14:tracePt t="226751" x="1236663" y="1608138"/>
          <p14:tracePt t="226767" x="1250950" y="1600200"/>
          <p14:tracePt t="226784" x="1257300" y="1593850"/>
          <p14:tracePt t="226800" x="1279525" y="1593850"/>
          <p14:tracePt t="226800" x="1293813" y="1593850"/>
          <p14:tracePt t="226818" x="1308100" y="1593850"/>
          <p14:tracePt t="226834" x="1328738" y="1593850"/>
          <p14:tracePt t="226850" x="1350963" y="1593850"/>
          <p14:tracePt t="226867" x="1371600" y="1593850"/>
          <p14:tracePt t="226884" x="1379538" y="1593850"/>
          <p14:tracePt t="226901" x="1414463" y="1593850"/>
          <p14:tracePt t="226917" x="1457325" y="1593850"/>
          <p14:tracePt t="226934" x="1514475" y="1636713"/>
          <p14:tracePt t="226951" x="1536700" y="1657350"/>
          <p14:tracePt t="226967" x="1565275" y="1679575"/>
          <p14:tracePt t="226984" x="1593850" y="1714500"/>
          <p14:tracePt t="227000" x="1614488" y="1757363"/>
          <p14:tracePt t="227017" x="1614488" y="1828800"/>
          <p14:tracePt t="227034" x="1614488" y="1871663"/>
          <p14:tracePt t="227050" x="1622425" y="1885950"/>
          <p14:tracePt t="227067" x="1636713" y="1908175"/>
          <p14:tracePt t="227084" x="1643063" y="1928813"/>
          <p14:tracePt t="227100" x="1651000" y="1965325"/>
          <p14:tracePt t="227117" x="1657350" y="1993900"/>
          <p14:tracePt t="227134" x="1679575" y="2036763"/>
          <p14:tracePt t="227151" x="1679575" y="2065338"/>
          <p14:tracePt t="227167" x="1679575" y="2079625"/>
          <p14:tracePt t="227183" x="1679575" y="2100263"/>
          <p14:tracePt t="227200" x="1685925" y="2122488"/>
          <p14:tracePt t="227216" x="1685925" y="2136775"/>
          <p14:tracePt t="227234" x="1685925" y="2165350"/>
          <p14:tracePt t="227250" x="1685925" y="2185988"/>
          <p14:tracePt t="227267" x="1679575" y="2200275"/>
          <p14:tracePt t="227283" x="1665288" y="2214563"/>
          <p14:tracePt t="227300" x="1643063" y="2228850"/>
          <p14:tracePt t="227316" x="1636713" y="2243138"/>
          <p14:tracePt t="227362" x="1628775" y="2243138"/>
          <p14:tracePt t="227370" x="1608138" y="2251075"/>
          <p14:tracePt t="227402" x="1600200" y="2257425"/>
          <p14:tracePt t="227402" x="1593850" y="2257425"/>
          <p14:tracePt t="227418" x="1571625" y="2265363"/>
          <p14:tracePt t="227434" x="1565275" y="2265363"/>
          <p14:tracePt t="227434" x="1550988" y="2265363"/>
          <p14:tracePt t="227434" x="1536700" y="2265363"/>
          <p14:tracePt t="227450" x="1514475" y="2265363"/>
          <p14:tracePt t="227466" x="1479550" y="2265363"/>
          <p14:tracePt t="227483" x="1443038" y="2286000"/>
          <p14:tracePt t="227500" x="1428750" y="2286000"/>
          <p14:tracePt t="227516" x="1414463" y="2286000"/>
          <p14:tracePt t="227532" x="1400175" y="2286000"/>
          <p14:tracePt t="227549" x="1365250" y="2286000"/>
          <p14:tracePt t="227566" x="1336675" y="2286000"/>
          <p14:tracePt t="227582" x="1328738" y="2286000"/>
          <p14:tracePt t="227599" x="1322388" y="2286000"/>
          <p14:tracePt t="227616" x="1300163" y="2286000"/>
          <p14:tracePt t="227633" x="1279525" y="2279650"/>
          <p14:tracePt t="227649" x="1257300" y="2271713"/>
          <p14:tracePt t="227666" x="1228725" y="2243138"/>
          <p14:tracePt t="227683" x="1214438" y="2228850"/>
          <p14:tracePt t="227699" x="1193800" y="2200275"/>
          <p14:tracePt t="227716" x="1171575" y="2171700"/>
          <p14:tracePt t="227732" x="1157288" y="2157413"/>
          <p14:tracePt t="227750" x="1143000" y="2108200"/>
          <p14:tracePt t="227765" x="1122363" y="2071688"/>
          <p14:tracePt t="227782" x="1114425" y="2065338"/>
          <p14:tracePt t="227798" x="1114425" y="2028825"/>
          <p14:tracePt t="227815" x="1108075" y="1993900"/>
          <p14:tracePt t="227832" x="1108075" y="1971675"/>
          <p14:tracePt t="227848" x="1100138" y="1943100"/>
          <p14:tracePt t="227866" x="1100138" y="1908175"/>
          <p14:tracePt t="227882" x="1100138" y="1885950"/>
          <p14:tracePt t="227900" x="1100138" y="1865313"/>
          <p14:tracePt t="227915" x="1100138" y="1851025"/>
          <p14:tracePt t="227932" x="1100138" y="1836738"/>
          <p14:tracePt t="227949" x="1128713" y="1808163"/>
          <p14:tracePt t="227965" x="1143000" y="1793875"/>
          <p14:tracePt t="227982" x="1165225" y="1771650"/>
          <p14:tracePt t="227999" x="1171575" y="1765300"/>
          <p14:tracePt t="228033" x="1179513" y="1757363"/>
          <p14:tracePt t="228049" x="1185863" y="1751013"/>
          <p14:tracePt t="228065" x="1208088" y="1743075"/>
          <p14:tracePt t="228081" x="1214438" y="1736725"/>
          <p14:tracePt t="228105" x="1228725" y="1736725"/>
          <p14:tracePt t="228105" x="1250950" y="1728788"/>
          <p14:tracePt t="228121" x="1257300" y="1722438"/>
          <p14:tracePt t="228153" x="1279525" y="1722438"/>
          <p14:tracePt t="228161" x="1285875" y="1722438"/>
          <p14:tracePt t="228170" x="1314450" y="1722438"/>
          <p14:tracePt t="228185" x="1322388" y="1714500"/>
          <p14:tracePt t="228188" x="1328738" y="1714500"/>
          <p14:tracePt t="228198" x="1357313" y="1714500"/>
          <p14:tracePt t="228214" x="1371600" y="1714500"/>
          <p14:tracePt t="228232" x="1385888" y="1714500"/>
          <p14:tracePt t="228248" x="1414463" y="1714500"/>
          <p14:tracePt t="228248" x="1436688" y="1714500"/>
          <p14:tracePt t="228266" x="1443038" y="1714500"/>
          <p14:tracePt t="228281" x="1479550" y="1714500"/>
          <p14:tracePt t="228298" x="1485900" y="1714500"/>
          <p14:tracePt t="228314" x="1508125" y="1714500"/>
          <p14:tracePt t="228331" x="1514475" y="1714500"/>
          <p14:tracePt t="228347" x="1528763" y="1714500"/>
          <p14:tracePt t="228364" x="1543050" y="1722438"/>
          <p14:tracePt t="228381" x="1557338" y="1728788"/>
          <p14:tracePt t="228397" x="1571625" y="1743075"/>
          <p14:tracePt t="228415" x="1585913" y="1751013"/>
          <p14:tracePt t="228431" x="1593850" y="1757363"/>
          <p14:tracePt t="228448" x="1608138" y="1771650"/>
          <p14:tracePt t="228448" x="1614488" y="1785938"/>
          <p14:tracePt t="228465" x="1622425" y="1785938"/>
          <p14:tracePt t="228481" x="1651000" y="1822450"/>
          <p14:tracePt t="228499" x="1665288" y="1843088"/>
          <p14:tracePt t="228515" x="1679575" y="1885950"/>
          <p14:tracePt t="228531" x="1685925" y="1908175"/>
          <p14:tracePt t="228548" x="1708150" y="1928813"/>
          <p14:tracePt t="228586" x="1708150" y="1943100"/>
          <p14:tracePt t="228594" x="1708150" y="1965325"/>
          <p14:tracePt t="228598" x="1722438" y="1993900"/>
          <p14:tracePt t="228614" x="1722438" y="2000250"/>
          <p14:tracePt t="228631" x="1728788" y="2022475"/>
          <p14:tracePt t="228648" x="1743075" y="2051050"/>
          <p14:tracePt t="228664" x="1743075" y="2071688"/>
          <p14:tracePt t="228682" x="1743075" y="2079625"/>
          <p14:tracePt t="228697" x="1743075" y="2114550"/>
          <p14:tracePt t="228715" x="1743075" y="2143125"/>
          <p14:tracePt t="228731" x="1743075" y="2151063"/>
          <p14:tracePt t="228748" x="1736725" y="2179638"/>
          <p14:tracePt t="228764" x="1722438" y="2200275"/>
          <p14:tracePt t="228781" x="1714500" y="2208213"/>
          <p14:tracePt t="228798" x="1693863" y="2222500"/>
          <p14:tracePt t="228814" x="1679575" y="2236788"/>
          <p14:tracePt t="228831" x="1671638" y="2243138"/>
          <p14:tracePt t="228847" x="1643063" y="2251075"/>
          <p14:tracePt t="228864" x="1628775" y="2271713"/>
          <p14:tracePt t="228906" x="1600200" y="2279650"/>
          <p14:tracePt t="228914" x="1593850" y="2279650"/>
          <p14:tracePt t="228922" x="1571625" y="2286000"/>
          <p14:tracePt t="228931" x="1543050" y="2293938"/>
          <p14:tracePt t="228986" x="1522413" y="2293938"/>
          <p14:tracePt t="228994" x="1500188" y="2293938"/>
          <p14:tracePt t="229010" x="1493838" y="2293938"/>
          <p14:tracePt t="229026" x="1479550" y="2293938"/>
          <p14:tracePt t="229026" x="1471613" y="2293938"/>
          <p14:tracePt t="229050" x="1465263" y="2293938"/>
          <p14:tracePt t="229066" x="1457325" y="2293938"/>
          <p14:tracePt t="229080" x="1443038" y="2293938"/>
          <p14:tracePt t="229106" x="1436688" y="2293938"/>
          <p14:tracePt t="229114" x="1414463" y="2286000"/>
          <p14:tracePt t="229115" x="1393825" y="2251075"/>
          <p14:tracePt t="229130" x="1393825" y="2214563"/>
          <p14:tracePt t="229147" x="1393825" y="2171700"/>
          <p14:tracePt t="229163" x="1393825" y="2093913"/>
          <p14:tracePt t="229180" x="1414463" y="1985963"/>
          <p14:tracePt t="229198" x="1450975" y="1871663"/>
          <p14:tracePt t="229213" x="1493838" y="1771650"/>
          <p14:tracePt t="229231" x="1508125" y="1714500"/>
          <p14:tracePt t="229247" x="1514475" y="1693863"/>
          <p14:tracePt t="229264" x="1514475" y="1679575"/>
          <p14:tracePt t="229280" x="1522413" y="1671638"/>
          <p14:tracePt t="229296" x="1593850" y="1671638"/>
          <p14:tracePt t="229314" x="1665288" y="1671638"/>
          <p14:tracePt t="229330" x="1871663" y="1700213"/>
          <p14:tracePt t="229346" x="2022475" y="1751013"/>
          <p14:tracePt t="229363" x="2151063" y="1814513"/>
          <p14:tracePt t="229380" x="2271713" y="1900238"/>
          <p14:tracePt t="229396" x="2365375" y="1965325"/>
          <p14:tracePt t="229413" x="2422525" y="2028825"/>
          <p14:tracePt t="229429" x="2471738" y="2085975"/>
          <p14:tracePt t="229446" x="2528888" y="2136775"/>
          <p14:tracePt t="229463" x="2636838" y="2222500"/>
          <p14:tracePt t="229480" x="2757488" y="2308225"/>
          <p14:tracePt t="229480" x="2822575" y="2343150"/>
          <p14:tracePt t="229499" x="2857500" y="2351088"/>
          <p14:tracePt t="229513" x="2900363" y="2365375"/>
          <p14:tracePt t="229531" x="2922588" y="2371725"/>
          <p14:tracePt t="229546" x="2943225" y="2371725"/>
          <p14:tracePt t="229564" x="2986088" y="2379663"/>
          <p14:tracePt t="229580" x="3028950" y="2379663"/>
          <p14:tracePt t="229596" x="3065463" y="2400300"/>
          <p14:tracePt t="229612" x="3108325" y="2400300"/>
          <p14:tracePt t="229629" x="3151188" y="2400300"/>
          <p14:tracePt t="229646" x="3186113" y="2400300"/>
          <p14:tracePt t="229662" x="3200400" y="2400300"/>
          <p14:tracePt t="229680" x="3228975" y="2400300"/>
          <p14:tracePt t="229696" x="3236913" y="2400300"/>
          <p14:tracePt t="229729" x="3251200" y="2400300"/>
          <p14:tracePt t="229730" x="3271838" y="2400300"/>
          <p14:tracePt t="229746" x="3308350" y="2379663"/>
          <p14:tracePt t="229763" x="3308350" y="2357438"/>
          <p14:tracePt t="229779" x="3314700" y="2308225"/>
          <p14:tracePt t="229796" x="3314700" y="2279650"/>
          <p14:tracePt t="229812" x="3314700" y="2243138"/>
          <p14:tracePt t="229830" x="3314700" y="2222500"/>
          <p14:tracePt t="229845" x="3314700" y="2185988"/>
          <p14:tracePt t="229863" x="3308350" y="2157413"/>
          <p14:tracePt t="229878" x="3294063" y="2128838"/>
          <p14:tracePt t="229896" x="3286125" y="2108200"/>
          <p14:tracePt t="229912" x="3279775" y="2100263"/>
          <p14:tracePt t="229929" x="3257550" y="2093913"/>
          <p14:tracePt t="229947" x="3243263" y="2071688"/>
          <p14:tracePt t="229962" x="3214688" y="2057400"/>
          <p14:tracePt t="229979" x="3143250" y="2043113"/>
          <p14:tracePt t="229996" x="3114675" y="2028825"/>
          <p14:tracePt t="230012" x="3051175" y="2014538"/>
          <p14:tracePt t="230029" x="2979738" y="2000250"/>
          <p14:tracePt t="230046" x="2951163" y="2000250"/>
          <p14:tracePt t="230062" x="2908300" y="2000250"/>
          <p14:tracePt t="230079" x="2871788" y="1979613"/>
          <p14:tracePt t="230095" x="2822575" y="1971675"/>
          <p14:tracePt t="230112" x="2800350" y="1971675"/>
          <p14:tracePt t="230112" x="2771775" y="1971675"/>
          <p14:tracePt t="230130" x="2757488" y="1971675"/>
          <p14:tracePt t="230146" x="2728913" y="1971675"/>
          <p14:tracePt t="230163" x="2686050" y="1971675"/>
          <p14:tracePt t="230179" x="2665413" y="1971675"/>
          <p14:tracePt t="230197" x="2636838" y="1971675"/>
          <p14:tracePt t="230212" x="2608263" y="1971675"/>
          <p14:tracePt t="230229" x="2586038" y="1971675"/>
          <p14:tracePt t="230245" x="2543175" y="1971675"/>
          <p14:tracePt t="230263" x="2536825" y="1971675"/>
          <p14:tracePt t="230279" x="2528888" y="1971675"/>
          <p14:tracePt t="230296" x="2522538" y="1971675"/>
          <p14:tracePt t="230312" x="2500313" y="1979613"/>
          <p14:tracePt t="230329" x="2479675" y="2014538"/>
          <p14:tracePt t="230329" x="2479675" y="2022475"/>
          <p14:tracePt t="230346" x="2471738" y="2051050"/>
          <p14:tracePt t="230362" x="2471738" y="2057400"/>
          <p14:tracePt t="230378" x="2471738" y="2085975"/>
          <p14:tracePt t="230395" x="2471738" y="2108200"/>
          <p14:tracePt t="230412" x="2471738" y="2136775"/>
          <p14:tracePt t="230429" x="2471738" y="2171700"/>
          <p14:tracePt t="230445" x="2479675" y="2214563"/>
          <p14:tracePt t="230463" x="2514600" y="2265363"/>
          <p14:tracePt t="230479" x="2528888" y="2279650"/>
          <p14:tracePt t="230497" x="2557463" y="2300288"/>
          <p14:tracePt t="230512" x="2579688" y="2314575"/>
          <p14:tracePt t="230528" x="2586038" y="2322513"/>
          <p14:tracePt t="230545" x="2622550" y="2351088"/>
          <p14:tracePt t="230562" x="2628900" y="2351088"/>
          <p14:tracePt t="230578" x="2665413" y="2351088"/>
          <p14:tracePt t="230595" x="2686050" y="2357438"/>
          <p14:tracePt t="230611" x="2708275" y="2357438"/>
          <p14:tracePt t="230628" x="2751138" y="2365375"/>
          <p14:tracePt t="230645" x="2786063" y="2365375"/>
          <p14:tracePt t="230661" x="2828925" y="2365375"/>
          <p14:tracePt t="230679" x="2871788" y="2365375"/>
          <p14:tracePt t="230694" x="2908300" y="2365375"/>
          <p14:tracePt t="230712" x="2936875" y="2365375"/>
          <p14:tracePt t="230728" x="2965450" y="2365375"/>
          <p14:tracePt t="230745" x="3000375" y="2365375"/>
          <p14:tracePt t="230762" x="3036888" y="2365375"/>
          <p14:tracePt t="230778" x="3057525" y="2365375"/>
          <p14:tracePt t="230795" x="3065463" y="2365375"/>
          <p14:tracePt t="230812" x="3071813" y="2365375"/>
          <p14:tracePt t="230828" x="3094038" y="2365375"/>
          <p14:tracePt t="230844" x="3122613" y="2357438"/>
          <p14:tracePt t="230862" x="3128963" y="2351088"/>
          <p14:tracePt t="230878" x="3151188" y="2343150"/>
          <p14:tracePt t="230895" x="3157538" y="2336800"/>
          <p14:tracePt t="230938" x="3165475" y="2308225"/>
          <p14:tracePt t="230954" x="3165475" y="2279650"/>
          <p14:tracePt t="230962" x="3165475" y="2271713"/>
          <p14:tracePt t="230969" x="3179763" y="2243138"/>
          <p14:tracePt t="230978" x="3194050" y="2200275"/>
          <p14:tracePt t="230994" x="3194050" y="2185988"/>
          <p14:tracePt t="231012" x="3194050" y="2151063"/>
          <p14:tracePt t="231027" x="3194050" y="2136775"/>
          <p14:tracePt t="231045" x="3194050" y="2114550"/>
          <p14:tracePt t="231061" x="3194050" y="2100263"/>
          <p14:tracePt t="231077" x="3179763" y="2071688"/>
          <p14:tracePt t="231094" x="3151188" y="2051050"/>
          <p14:tracePt t="231111" x="3128963" y="2051050"/>
          <p14:tracePt t="231127" x="3094038" y="2022475"/>
          <p14:tracePt t="231144" x="3057525" y="2014538"/>
          <p14:tracePt t="231161" x="3022600" y="2014538"/>
          <p14:tracePt t="231177" x="2971800" y="2008188"/>
          <p14:tracePt t="231195" x="2943225" y="2008188"/>
          <p14:tracePt t="231210" x="2908300" y="2008188"/>
          <p14:tracePt t="231227" x="2879725" y="1993900"/>
          <p14:tracePt t="231244" x="2857500" y="1993900"/>
          <p14:tracePt t="231261" x="2828925" y="1993900"/>
          <p14:tracePt t="231277" x="2814638" y="1993900"/>
          <p14:tracePt t="231294" x="2786063" y="1993900"/>
          <p14:tracePt t="231312" x="2779713" y="1993900"/>
          <p14:tracePt t="231327" x="2757488" y="1993900"/>
          <p14:tracePt t="231344" x="2728913" y="2000250"/>
          <p14:tracePt t="231360" x="2700338" y="2043113"/>
          <p14:tracePt t="231377" x="2693988" y="2079625"/>
          <p14:tracePt t="231394" x="2686050" y="2100263"/>
          <p14:tracePt t="231410" x="2686050" y="2108200"/>
          <p14:tracePt t="231427" x="2679700" y="2122488"/>
          <p14:tracePt t="231443" x="2679700" y="2143125"/>
          <p14:tracePt t="231460" x="2679700" y="2157413"/>
          <p14:tracePt t="231477" x="2679700" y="2179638"/>
          <p14:tracePt t="231495" x="2679700" y="2185988"/>
          <p14:tracePt t="231510" x="2679700" y="2193925"/>
          <p14:tracePt t="231554" x="2679700" y="2200275"/>
          <p14:tracePt t="231562" x="2679700" y="2214563"/>
          <p14:tracePt t="231564" x="2679700" y="2222500"/>
          <p14:tracePt t="231577" x="2686050" y="2236788"/>
          <p14:tracePt t="231593" x="2693988" y="2251075"/>
          <p14:tracePt t="231612" x="2693988" y="2257425"/>
          <p14:tracePt t="231626" x="2693988" y="2279650"/>
          <p14:tracePt t="231644" x="2693988" y="2300288"/>
          <p14:tracePt t="231660" x="2693988" y="2314575"/>
          <p14:tracePt t="231677" x="2693988" y="2336800"/>
          <p14:tracePt t="231693" x="2693988" y="2343150"/>
          <p14:tracePt t="231710" x="2693988" y="2351088"/>
          <p14:tracePt t="231726" x="2686050" y="2365375"/>
          <p14:tracePt t="231743" x="2679700" y="2371725"/>
          <p14:tracePt t="231760" x="2665413" y="2393950"/>
          <p14:tracePt t="231809" x="2657475" y="2408238"/>
          <p14:tracePt t="231825" x="2657475" y="2414588"/>
          <p14:tracePt t="231833" x="2651125" y="2422525"/>
          <p14:tracePt t="231849" x="2636838" y="2428875"/>
          <p14:tracePt t="231881" x="2636838" y="2443163"/>
          <p14:tracePt t="231898" x="2636838" y="2451100"/>
          <p14:tracePt t="231909" x="2636838" y="2457450"/>
          <p14:tracePt t="231909" x="2636838" y="2465388"/>
          <p14:tracePt t="231946" x="2636838" y="2486025"/>
          <p14:tracePt t="231953" x="2636838" y="2500313"/>
          <p14:tracePt t="231962" x="2636838" y="2508250"/>
          <p14:tracePt t="231977" x="2636838" y="2528888"/>
          <p14:tracePt t="232033" x="2643188" y="2536825"/>
          <p14:tracePt t="232049" x="2657475" y="2551113"/>
          <p14:tracePt t="232081" x="2665413" y="2557463"/>
          <p14:tracePt t="232089" x="2671763" y="2571750"/>
          <p14:tracePt t="232105" x="2679700" y="2579688"/>
          <p14:tracePt t="232114" x="2686050" y="2586038"/>
          <p14:tracePt t="232126" x="2693988" y="2593975"/>
          <p14:tracePt t="232143" x="2708275" y="2593975"/>
          <p14:tracePt t="232160" x="2722563" y="2608263"/>
          <p14:tracePt t="232176" x="2743200" y="2608263"/>
          <p14:tracePt t="232192" x="2765425" y="2614613"/>
          <p14:tracePt t="232208" x="2779713" y="2622550"/>
          <p14:tracePt t="232225" x="2800350" y="2622550"/>
          <p14:tracePt t="232242" x="2814638" y="2628900"/>
          <p14:tracePt t="232260" x="2836863" y="2628900"/>
          <p14:tracePt t="232277" x="2843213" y="2628900"/>
          <p14:tracePt t="232293" x="2857500" y="2628900"/>
          <p14:tracePt t="232310" x="2886075" y="2636838"/>
          <p14:tracePt t="232326" x="2894013" y="2643188"/>
          <p14:tracePt t="232343" x="2914650" y="2651125"/>
          <p14:tracePt t="232360" x="2936875" y="2651125"/>
          <p14:tracePt t="232376" x="2951163" y="2657475"/>
          <p14:tracePt t="232392" x="2957513" y="2657475"/>
          <p14:tracePt t="232409" x="2971800" y="2657475"/>
          <p14:tracePt t="232426" x="3000375" y="2657475"/>
          <p14:tracePt t="232443" x="3014663" y="2657475"/>
          <p14:tracePt t="232459" x="3043238" y="2657475"/>
          <p14:tracePt t="232475" x="3079750" y="2657475"/>
          <p14:tracePt t="232493" x="3094038" y="2657475"/>
          <p14:tracePt t="232508" x="3122613" y="2657475"/>
          <p14:tracePt t="232526" x="3143250" y="2657475"/>
          <p14:tracePt t="232543" x="3157538" y="2657475"/>
          <p14:tracePt t="232586" x="3165475" y="2657475"/>
          <p14:tracePt t="232594" x="3186113" y="2657475"/>
          <p14:tracePt t="232600" x="3200400" y="2657475"/>
          <p14:tracePt t="232609" x="3222625" y="2643188"/>
          <p14:tracePt t="232626" x="3228975" y="2643188"/>
          <p14:tracePt t="232643" x="3236913" y="2636838"/>
          <p14:tracePt t="232659" x="3257550" y="2628900"/>
          <p14:tracePt t="232675" x="3271838" y="2608263"/>
          <p14:tracePt t="232692" x="3279775" y="2600325"/>
          <p14:tracePt t="232730" x="3279775" y="2593975"/>
          <p14:tracePt t="232738" x="3279775" y="2571750"/>
          <p14:tracePt t="232746" x="3279775" y="2536825"/>
          <p14:tracePt t="232759" x="3279775" y="2514600"/>
          <p14:tracePt t="232776" x="3279775" y="2486025"/>
          <p14:tracePt t="232792" x="3279775" y="2451100"/>
          <p14:tracePt t="232809" x="3279775" y="2436813"/>
          <p14:tracePt t="232809" x="3279775" y="2414588"/>
          <p14:tracePt t="232826" x="3271838" y="2408238"/>
          <p14:tracePt t="232826" x="3271838" y="2400300"/>
          <p14:tracePt t="232842" x="3265488" y="2393950"/>
          <p14:tracePt t="232859" x="3257550" y="2371725"/>
          <p14:tracePt t="232876" x="3243263" y="2351088"/>
          <p14:tracePt t="232891" x="3236913" y="2343150"/>
          <p14:tracePt t="232909" x="3208338" y="2328863"/>
          <p14:tracePt t="232925" x="3179763" y="2322513"/>
          <p14:tracePt t="232942" x="3165475" y="2314575"/>
          <p14:tracePt t="232958" x="3151188" y="2314575"/>
          <p14:tracePt t="232975" x="3114675" y="2314575"/>
          <p14:tracePt t="232991" x="3086100" y="2308225"/>
          <p14:tracePt t="232991" x="3065463" y="2286000"/>
          <p14:tracePt t="233026" x="3036888" y="2286000"/>
          <p14:tracePt t="233027" x="3022600" y="2279650"/>
          <p14:tracePt t="233041" x="2979738" y="2279650"/>
          <p14:tracePt t="233059" x="2922588" y="2271713"/>
          <p14:tracePt t="233075" x="2900363" y="2271713"/>
          <p14:tracePt t="233092" x="2865438" y="2271713"/>
          <p14:tracePt t="233109" x="2857500" y="2271713"/>
          <p14:tracePt t="233124" x="2836863" y="2271713"/>
          <p14:tracePt t="233141" x="2828925" y="2271713"/>
          <p14:tracePt t="233158" x="2814638" y="2271713"/>
          <p14:tracePt t="233174" x="2786063" y="2271713"/>
          <p14:tracePt t="233191" x="2765425" y="2271713"/>
          <p14:tracePt t="233207" x="2751138" y="2271713"/>
          <p14:tracePt t="233224" x="2736850" y="2271713"/>
          <p14:tracePt t="233224" x="2708275" y="2271713"/>
          <p14:tracePt t="233274" x="2700338" y="2271713"/>
          <p14:tracePt t="233282" x="2693988" y="2271713"/>
          <p14:tracePt t="233289" x="2679700" y="2271713"/>
          <p14:tracePt t="233304" x="2657475" y="2279650"/>
          <p14:tracePt t="233337" x="2651125" y="2286000"/>
          <p14:tracePt t="233341" x="2636838" y="2286000"/>
          <p14:tracePt t="233361" x="2628900" y="2293938"/>
          <p14:tracePt t="233378" x="2622550" y="2293938"/>
          <p14:tracePt t="233393" x="2614613" y="2293938"/>
          <p14:tracePt t="233407" x="2608263" y="2300288"/>
          <p14:tracePt t="233408" x="2586038" y="2308225"/>
          <p14:tracePt t="233424" x="2579688" y="2314575"/>
          <p14:tracePt t="233440" x="2571750" y="2336800"/>
          <p14:tracePt t="233457" x="2571750" y="2357438"/>
          <p14:tracePt t="233474" x="2571750" y="2393950"/>
          <p14:tracePt t="233491" x="2571750" y="2414588"/>
          <p14:tracePt t="233507" x="2571750" y="2443163"/>
          <p14:tracePt t="233524" x="2571750" y="2479675"/>
          <p14:tracePt t="233541" x="2600325" y="2500313"/>
          <p14:tracePt t="233558" x="2608263" y="2528888"/>
          <p14:tracePt t="233575" x="2636838" y="2565400"/>
          <p14:tracePt t="233590" x="2651125" y="2586038"/>
          <p14:tracePt t="233608" x="2665413" y="2622550"/>
          <p14:tracePt t="233623" x="2671763" y="2636838"/>
          <p14:tracePt t="233640" x="2679700" y="2643188"/>
          <p14:tracePt t="233656" x="2693988" y="2657475"/>
          <p14:tracePt t="233705" x="2700338" y="2657475"/>
          <p14:tracePt t="233714" x="2708275" y="2665413"/>
          <p14:tracePt t="233723" x="2714625" y="2665413"/>
          <p14:tracePt t="233724" x="2736850" y="2665413"/>
          <p14:tracePt t="233740" x="2743200" y="2665413"/>
          <p14:tracePt t="233757" x="2771775" y="2665413"/>
          <p14:tracePt t="233773" x="2779713" y="2665413"/>
          <p14:tracePt t="233790" x="2794000" y="2665413"/>
          <p14:tracePt t="233807" x="2836863" y="2665413"/>
          <p14:tracePt t="233824" x="2857500" y="2665413"/>
          <p14:tracePt t="233840" x="2871788" y="2665413"/>
          <p14:tracePt t="233856" x="2914650" y="2665413"/>
          <p14:tracePt t="233873" x="2943225" y="2665413"/>
          <p14:tracePt t="233890" x="2951163" y="2665413"/>
          <p14:tracePt t="233906" x="2971800" y="2665413"/>
          <p14:tracePt t="233923" x="2986088" y="2665413"/>
          <p14:tracePt t="233940" x="2994025" y="2665413"/>
          <p14:tracePt t="233985" x="3008313" y="2665413"/>
          <p14:tracePt t="233994" x="3014663" y="2665413"/>
          <p14:tracePt t="234006" x="3022600" y="2665413"/>
          <p14:tracePt t="234009" x="3028950" y="2665413"/>
          <p14:tracePt t="234022" x="3043238" y="2665413"/>
          <p14:tracePt t="234039" x="3051175" y="2665413"/>
          <p14:tracePt t="234057" x="3057525" y="2665413"/>
          <p14:tracePt t="234073" x="3065463" y="2665413"/>
          <p14:tracePt t="234089" x="3100388" y="2665413"/>
          <p14:tracePt t="234129" x="3128963" y="2643188"/>
          <p14:tracePt t="234137" x="3136900" y="2636838"/>
          <p14:tracePt t="234156" x="3151188" y="2628900"/>
          <p14:tracePt t="234157" x="3165475" y="2622550"/>
          <p14:tracePt t="234173" x="3179763" y="2614613"/>
          <p14:tracePt t="234189" x="3194050" y="2586038"/>
          <p14:tracePt t="234206" x="3222625" y="2543175"/>
          <p14:tracePt t="234222" x="3236913" y="2514600"/>
          <p14:tracePt t="234240" x="3236913" y="2500313"/>
          <p14:tracePt t="234256" x="3243263" y="2486025"/>
          <p14:tracePt t="234273" x="3265488" y="2471738"/>
          <p14:tracePt t="234290" x="3265488" y="2465388"/>
          <p14:tracePt t="234307" x="3279775" y="2414588"/>
          <p14:tracePt t="234322" x="3279775" y="2379663"/>
          <p14:tracePt t="234339" x="3286125" y="2357438"/>
          <p14:tracePt t="234356" x="3308350" y="2336800"/>
          <p14:tracePt t="234373" x="3308350" y="2314575"/>
          <p14:tracePt t="234389" x="3314700" y="2293938"/>
          <p14:tracePt t="234406" x="3322638" y="2257425"/>
          <p14:tracePt t="234423" x="3322638" y="2236788"/>
          <p14:tracePt t="234439" x="3322638" y="2214563"/>
          <p14:tracePt t="234456" x="3322638" y="2179638"/>
          <p14:tracePt t="234472" x="3322638" y="2136775"/>
          <p14:tracePt t="234489" x="3322638" y="2085975"/>
          <p14:tracePt t="234507" x="3322638" y="2043113"/>
          <p14:tracePt t="234522" x="3322638" y="2008188"/>
          <p14:tracePt t="234538" x="3322638" y="1971675"/>
          <p14:tracePt t="234556" x="3322638" y="1957388"/>
          <p14:tracePt t="234573" x="3314700" y="1943100"/>
          <p14:tracePt t="234617" x="3314700" y="1936750"/>
          <p14:tracePt t="234625" x="3308350" y="1922463"/>
          <p14:tracePt t="234639" x="3300413" y="1914525"/>
          <p14:tracePt t="234657" x="3300413" y="1908175"/>
          <p14:tracePt t="234673" x="3294063" y="1900238"/>
          <p14:tracePt t="234689" x="3279775" y="1893888"/>
          <p14:tracePt t="234690" x="3271838" y="1885950"/>
          <p14:tracePt t="234705" x="3257550" y="1865313"/>
          <p14:tracePt t="234722" x="3243263" y="1851025"/>
          <p14:tracePt t="234738" x="3228975" y="1828800"/>
          <p14:tracePt t="234755" x="3214688" y="1814513"/>
          <p14:tracePt t="234771" x="3194050" y="1793875"/>
          <p14:tracePt t="234789" x="3186113" y="1779588"/>
          <p14:tracePt t="234805" x="3171825" y="1765300"/>
          <p14:tracePt t="234822" x="3151188" y="1743075"/>
          <p14:tracePt t="234839" x="3114675" y="1736725"/>
          <p14:tracePt t="234855" x="3108325" y="1728788"/>
          <p14:tracePt t="234872" x="3086100" y="1728788"/>
          <p14:tracePt t="234888" x="3079750" y="1722438"/>
          <p14:tracePt t="234888" x="3065463" y="1722438"/>
          <p14:tracePt t="234906" x="3043238" y="1708150"/>
          <p14:tracePt t="234922" x="3028950" y="1708150"/>
          <p14:tracePt t="234938" x="3008313" y="1708150"/>
          <p14:tracePt t="234955" x="2979738" y="1708150"/>
          <p14:tracePt t="234971" x="2951163" y="1693863"/>
          <p14:tracePt t="234988" x="2914650" y="1693863"/>
          <p14:tracePt t="235005" x="2900363" y="1693863"/>
          <p14:tracePt t="235021" x="2879725" y="1685925"/>
          <p14:tracePt t="235038" x="2871788" y="1685925"/>
          <p14:tracePt t="235055" x="2851150" y="1685925"/>
          <p14:tracePt t="235072" x="2843213" y="1685925"/>
          <p14:tracePt t="235089" x="2836863" y="1685925"/>
          <p14:tracePt t="235105" x="2808288" y="1685925"/>
          <p14:tracePt t="235123" x="2800350" y="1685925"/>
          <p14:tracePt t="235138" x="2771775" y="1685925"/>
          <p14:tracePt t="235155" x="2757488" y="1685925"/>
          <p14:tracePt t="235171" x="2736850" y="1685925"/>
          <p14:tracePt t="235188" x="2728913" y="1685925"/>
          <p14:tracePt t="235204" x="2722563" y="1685925"/>
          <p14:tracePt t="235221" x="2714625" y="1685925"/>
          <p14:tracePt t="235238" x="2693988" y="1685925"/>
          <p14:tracePt t="235281" x="2686050" y="1685925"/>
          <p14:tracePt t="235289" x="2679700" y="1685925"/>
          <p14:tracePt t="235297" x="2651125" y="1685925"/>
          <p14:tracePt t="235307" x="2643188" y="1693863"/>
          <p14:tracePt t="235321" x="2622550" y="1722438"/>
          <p14:tracePt t="235338" x="2608263" y="1736725"/>
          <p14:tracePt t="235355" x="2600325" y="1743075"/>
          <p14:tracePt t="235371" x="2593975" y="1751013"/>
          <p14:tracePt t="235388" x="2579688" y="1765300"/>
          <p14:tracePt t="235404" x="2571750" y="1779588"/>
          <p14:tracePt t="235421" x="2565400" y="1785938"/>
          <p14:tracePt t="235438" x="2557463" y="1814513"/>
          <p14:tracePt t="235455" x="2536825" y="1828800"/>
          <p14:tracePt t="235471" x="2528888" y="1836738"/>
          <p14:tracePt t="235487" x="2522538" y="1857375"/>
          <p14:tracePt t="235487" x="2522538" y="1865313"/>
          <p14:tracePt t="235506" x="2514600" y="1885950"/>
          <p14:tracePt t="235520" x="2465388" y="1936750"/>
          <p14:tracePt t="235538" x="2422525" y="1985963"/>
          <p14:tracePt t="235554" x="2393950" y="2008188"/>
          <p14:tracePt t="235572" x="2357438" y="2036763"/>
          <p14:tracePt t="235588" x="2336800" y="2051050"/>
          <p14:tracePt t="235604" x="2308225" y="2093913"/>
          <p14:tracePt t="235621" x="2271713" y="2143125"/>
          <p14:tracePt t="235637" x="2243138" y="2200275"/>
          <p14:tracePt t="235654" x="2208213" y="2236788"/>
          <p14:tracePt t="235670" x="2157413" y="2286000"/>
          <p14:tracePt t="235687" x="2122488" y="2322513"/>
          <p14:tracePt t="235703" x="2093913" y="2336800"/>
          <p14:tracePt t="235721" x="2051050" y="2365375"/>
          <p14:tracePt t="235738" x="2022475" y="2393950"/>
          <p14:tracePt t="235754" x="1993900" y="2428875"/>
          <p14:tracePt t="235770" x="1965325" y="2451100"/>
          <p14:tracePt t="235787" x="1951038" y="2486025"/>
          <p14:tracePt t="235803" x="1922463" y="2522538"/>
          <p14:tracePt t="235820" x="1908175" y="2557463"/>
          <p14:tracePt t="235838" x="1893888" y="2571750"/>
          <p14:tracePt t="235853" x="1885950" y="2600325"/>
          <p14:tracePt t="235871" x="1871663" y="2614613"/>
          <p14:tracePt t="235887" x="1851025" y="2643188"/>
          <p14:tracePt t="235904" x="1822450" y="2657475"/>
          <p14:tracePt t="235920" x="1800225" y="2665413"/>
          <p14:tracePt t="235937" x="1793875" y="2671763"/>
          <p14:tracePt t="235954" x="1785938" y="2679700"/>
          <p14:tracePt t="236001" x="1771650" y="2686050"/>
          <p14:tracePt t="236009" x="1751013" y="2700338"/>
          <p14:tracePt t="236025" x="1743075" y="2700338"/>
          <p14:tracePt t="236057" x="1722438" y="2700338"/>
          <p14:tracePt t="236070" x="1700213" y="2700338"/>
          <p14:tracePt t="236070" x="1665288" y="2708275"/>
          <p14:tracePt t="236088" x="1628775" y="2708275"/>
          <p14:tracePt t="236104" x="1579563" y="2728913"/>
          <p14:tracePt t="236120" x="1543050" y="2728913"/>
          <p14:tracePt t="236120" x="1536700" y="2728913"/>
          <p14:tracePt t="236137" x="1514475" y="2728913"/>
          <p14:tracePt t="236153" x="1493838" y="2728913"/>
          <p14:tracePt t="236170" x="1471613" y="2728913"/>
          <p14:tracePt t="236186" x="1457325" y="2728913"/>
          <p14:tracePt t="236203" x="1436688" y="2728913"/>
          <p14:tracePt t="236220" x="1428750" y="2728913"/>
          <p14:tracePt t="236236" x="1422400" y="2728913"/>
          <p14:tracePt t="236252" x="1414463" y="2728913"/>
          <p14:tracePt t="236321" x="1400175" y="2728913"/>
          <p14:tracePt t="236353" x="1393825" y="2728913"/>
          <p14:tracePt t="236386" x="1385888" y="2728913"/>
          <p14:tracePt t="236426" x="1379538" y="2728913"/>
          <p14:tracePt t="236458" x="1365250" y="2728913"/>
          <p14:tracePt t="236466" x="1336675" y="2714625"/>
          <p14:tracePt t="236474" x="1322388" y="2693988"/>
          <p14:tracePt t="236490" x="1314450" y="2686050"/>
          <p14:tracePt t="236506" x="1308100" y="2679700"/>
          <p14:tracePt t="236522" x="1300163" y="2665413"/>
          <p14:tracePt t="236536" x="1293813" y="2651125"/>
          <p14:tracePt t="236570" x="1285875" y="2643188"/>
          <p14:tracePt t="236578" x="1279525" y="2636838"/>
          <p14:tracePt t="236610" x="1271588" y="2628900"/>
          <p14:tracePt t="236618" x="1271588" y="2622550"/>
          <p14:tracePt t="236634" x="1257300" y="2614613"/>
          <p14:tracePt t="236684" x="1257300" y="2608263"/>
          <p14:tracePt t="236689" x="1250950" y="2593975"/>
          <p14:tracePt t="236698" x="1250950" y="2586038"/>
          <p14:tracePt t="236706" x="1236663" y="2571750"/>
          <p14:tracePt t="236719" x="1228725" y="2551113"/>
          <p14:tracePt t="236736" x="1222375" y="2536825"/>
          <p14:tracePt t="236753" x="1214438" y="2500313"/>
          <p14:tracePt t="236769" x="1200150" y="2428875"/>
          <p14:tracePt t="236786" x="1200150" y="2400300"/>
          <p14:tracePt t="236802" x="1200150" y="2357438"/>
          <p14:tracePt t="236819" x="1200150" y="2322513"/>
          <p14:tracePt t="236837" x="1200150" y="2300288"/>
          <p14:tracePt t="236853" x="1200150" y="2293938"/>
          <p14:tracePt t="236898" x="1200150" y="2286000"/>
          <p14:tracePt t="236930" x="1200150" y="2279650"/>
          <p14:tracePt t="236938" x="1200150" y="2265363"/>
          <p14:tracePt t="236939" x="1193800" y="2257425"/>
          <p14:tracePt t="236952" x="1193800" y="2251075"/>
          <p14:tracePt t="236969" x="1171575" y="2208213"/>
          <p14:tracePt t="236986" x="1165225" y="2185988"/>
          <p14:tracePt t="237002" x="1157288" y="2171700"/>
          <p14:tracePt t="237019" x="1150938" y="2157413"/>
          <p14:tracePt t="237035" x="1150938" y="2128838"/>
          <p14:tracePt t="237053" x="1143000" y="2085975"/>
          <p14:tracePt t="237069" x="1143000" y="2043113"/>
          <p14:tracePt t="237085" x="1128713" y="2000250"/>
          <p14:tracePt t="237103" x="1128713" y="1971675"/>
          <p14:tracePt t="237119" x="1128713" y="1957388"/>
          <p14:tracePt t="237136" x="1114425" y="1943100"/>
          <p14:tracePt t="237152" x="1114425" y="1922463"/>
          <p14:tracePt t="237170" x="1114425" y="1900238"/>
          <p14:tracePt t="237186" x="1114425" y="1885950"/>
          <p14:tracePt t="237202" x="1114425" y="1851025"/>
          <p14:tracePt t="237218" x="1114425" y="1836738"/>
          <p14:tracePt t="237236" x="1114425" y="1814513"/>
          <p14:tracePt t="237251" x="1114425" y="1800225"/>
          <p14:tracePt t="237269" x="1114425" y="1785938"/>
          <p14:tracePt t="237285" x="1128713" y="1757363"/>
          <p14:tracePt t="237301" x="1136650" y="1751013"/>
          <p14:tracePt t="237318" x="1150938" y="1736725"/>
          <p14:tracePt t="237335" x="1193800" y="1722438"/>
          <p14:tracePt t="237352" x="1208088" y="1708150"/>
          <p14:tracePt t="237369" x="1243013" y="1685925"/>
          <p14:tracePt t="237369" x="1265238" y="1671638"/>
          <p14:tracePt t="237386" x="1285875" y="1665288"/>
          <p14:tracePt t="237402" x="1300163" y="1665288"/>
          <p14:tracePt t="237419" x="1328738" y="1651000"/>
          <p14:tracePt t="237435" x="1357313" y="1643063"/>
          <p14:tracePt t="237452" x="1365250" y="1643063"/>
          <p14:tracePt t="237468" x="1385888" y="1643063"/>
          <p14:tracePt t="237485" x="1400175" y="1643063"/>
          <p14:tracePt t="237502" x="1414463" y="1643063"/>
          <p14:tracePt t="237518" x="1428750" y="1643063"/>
          <p14:tracePt t="237535" x="1436688" y="1643063"/>
          <p14:tracePt t="237551" x="1450975" y="1643063"/>
          <p14:tracePt t="237568" x="1465263" y="1643063"/>
          <p14:tracePt t="237585" x="1500188" y="1643063"/>
          <p14:tracePt t="237602" x="1528763" y="1643063"/>
          <p14:tracePt t="237618" x="1550988" y="1643063"/>
          <p14:tracePt t="237635" x="1557338" y="1643063"/>
          <p14:tracePt t="237651" x="1579563" y="1643063"/>
          <p14:tracePt t="237668" x="1593850" y="1643063"/>
          <p14:tracePt t="237685" x="1628775" y="1643063"/>
          <p14:tracePt t="237701" x="1636713" y="1643063"/>
          <p14:tracePt t="237770" x="1657350" y="1643063"/>
          <p14:tracePt t="237778" x="1679575" y="1651000"/>
          <p14:tracePt t="237786" x="1685925" y="1657350"/>
          <p14:tracePt t="237792" x="1693863" y="1679575"/>
          <p14:tracePt t="237801" x="1722438" y="1714500"/>
          <p14:tracePt t="237818" x="1728788" y="1743075"/>
          <p14:tracePt t="237835" x="1757363" y="1793875"/>
          <p14:tracePt t="237851" x="1765300" y="1828800"/>
          <p14:tracePt t="237869" x="1765300" y="1871663"/>
          <p14:tracePt t="237885" x="1771650" y="1908175"/>
          <p14:tracePt t="237901" x="1779588" y="1951038"/>
          <p14:tracePt t="237918" x="1779588" y="1979613"/>
          <p14:tracePt t="237934" x="1779588" y="2014538"/>
          <p14:tracePt t="237952" x="1800225" y="2051050"/>
          <p14:tracePt t="237967" x="1800225" y="2079625"/>
          <p14:tracePt t="237985" x="1800225" y="2114550"/>
          <p14:tracePt t="238001" x="1800225" y="2193925"/>
          <p14:tracePt t="238019" x="1808163" y="2222500"/>
          <p14:tracePt t="238034" x="1808163" y="2265363"/>
          <p14:tracePt t="238051" x="1808163" y="2293938"/>
          <p14:tracePt t="238067" x="1808163" y="2336800"/>
          <p14:tracePt t="238084" x="1808163" y="2365375"/>
          <p14:tracePt t="238101" x="1808163" y="2400300"/>
          <p14:tracePt t="238118" x="1808163" y="2443163"/>
          <p14:tracePt t="238135" x="1808163" y="2479675"/>
          <p14:tracePt t="238151" x="1808163" y="2500313"/>
          <p14:tracePt t="238168" x="1808163" y="2536825"/>
          <p14:tracePt t="238184" x="1785938" y="2571750"/>
          <p14:tracePt t="238184" x="1785938" y="2579688"/>
          <p14:tracePt t="238202" x="1771650" y="2593975"/>
          <p14:tracePt t="238218" x="1757363" y="2608263"/>
          <p14:tracePt t="238234" x="1743075" y="2622550"/>
          <p14:tracePt t="238250" x="1728788" y="2628900"/>
          <p14:tracePt t="238267" x="1722438" y="2628900"/>
          <p14:tracePt t="238283" x="1708150" y="2651125"/>
          <p14:tracePt t="238301" x="1685925" y="2665413"/>
          <p14:tracePt t="238346" x="1665288" y="2665413"/>
          <p14:tracePt t="238354" x="1651000" y="2665413"/>
          <p14:tracePt t="238362" x="1636713" y="2665413"/>
          <p14:tracePt t="238370" x="1614488" y="2665413"/>
          <p14:tracePt t="238370" x="1608138" y="2671763"/>
          <p14:tracePt t="238402" x="1600200" y="2671763"/>
          <p14:tracePt t="238418" x="1585913" y="2671763"/>
          <p14:tracePt t="238434" x="1565275" y="2671763"/>
          <p14:tracePt t="238435" x="1550988" y="2671763"/>
          <p14:tracePt t="238450" x="1528763" y="2671763"/>
          <p14:tracePt t="238467" x="1508125" y="2686050"/>
          <p14:tracePt t="238484" x="1485900" y="2686050"/>
          <p14:tracePt t="238501" x="1471613" y="2693988"/>
          <p14:tracePt t="238517" x="1450975" y="2693988"/>
          <p14:tracePt t="238534" x="1443038" y="2693988"/>
          <p14:tracePt t="238550" x="1436688" y="2693988"/>
          <p14:tracePt t="238586" x="1414463" y="2693988"/>
          <p14:tracePt t="238593" x="1408113" y="2693988"/>
          <p14:tracePt t="238607" x="1400175" y="2693988"/>
          <p14:tracePt t="238617" x="1393825" y="2693988"/>
          <p14:tracePt t="238633" x="1365250" y="2693988"/>
          <p14:tracePt t="238650" x="1343025" y="2693988"/>
          <p14:tracePt t="238666" x="1328738" y="2693988"/>
          <p14:tracePt t="238684" x="1308100" y="2679700"/>
          <p14:tracePt t="238700" x="1250950" y="2636838"/>
          <p14:tracePt t="238716" x="1200150" y="2593975"/>
          <p14:tracePt t="238734" x="1165225" y="2557463"/>
          <p14:tracePt t="238749" x="1150938" y="2543175"/>
          <p14:tracePt t="238767" x="1114425" y="2508250"/>
          <p14:tracePt t="238783" x="1100138" y="2486025"/>
          <p14:tracePt t="238800" x="1071563" y="2451100"/>
          <p14:tracePt t="238816" x="1042988" y="2393950"/>
          <p14:tracePt t="238816" x="1036638" y="2365375"/>
          <p14:tracePt t="238834" x="1008063" y="2300288"/>
          <p14:tracePt t="238850" x="1000125" y="2251075"/>
          <p14:tracePt t="238866" x="971550" y="2208213"/>
          <p14:tracePt t="238883" x="965200" y="2151063"/>
          <p14:tracePt t="238899" x="965200" y="2114550"/>
          <p14:tracePt t="238916" x="942975" y="2057400"/>
          <p14:tracePt t="238933" x="922338" y="2000250"/>
          <p14:tracePt t="238950" x="922338" y="1971675"/>
          <p14:tracePt t="238966" x="922338" y="1928813"/>
          <p14:tracePt t="238983" x="914400" y="1893888"/>
          <p14:tracePt t="239000" x="914400" y="1851025"/>
          <p14:tracePt t="239016" x="914400" y="1808163"/>
          <p14:tracePt t="239032" x="914400" y="1771650"/>
          <p14:tracePt t="239050" x="936625" y="1743075"/>
          <p14:tracePt t="239066" x="965200" y="1685925"/>
          <p14:tracePt t="239082" x="985838" y="1651000"/>
          <p14:tracePt t="239099" x="1014413" y="1628775"/>
          <p14:tracePt t="239116" x="1028700" y="1614488"/>
          <p14:tracePt t="239132" x="1042988" y="1593850"/>
          <p14:tracePt t="239149" x="1050925" y="1593850"/>
          <p14:tracePt t="239167" x="1065213" y="1579563"/>
          <p14:tracePt t="239183" x="1093788" y="1571625"/>
          <p14:tracePt t="239199" x="1122363" y="1571625"/>
          <p14:tracePt t="239216" x="1150938" y="1571625"/>
          <p14:tracePt t="239233" x="1171575" y="1571625"/>
          <p14:tracePt t="239233" x="1179513" y="1571625"/>
          <p14:tracePt t="239250" x="1208088" y="1571625"/>
          <p14:tracePt t="239266" x="1243013" y="1571625"/>
          <p14:tracePt t="239283" x="1285875" y="1571625"/>
          <p14:tracePt t="239299" x="1328738" y="1571625"/>
          <p14:tracePt t="239316" x="1343025" y="1571625"/>
          <p14:tracePt t="239332" x="1371600" y="1571625"/>
          <p14:tracePt t="239349" x="1400175" y="1585913"/>
          <p14:tracePt t="239366" x="1457325" y="1614488"/>
          <p14:tracePt t="239382" x="1508125" y="1614488"/>
          <p14:tracePt t="239401" x="1557338" y="1643063"/>
          <p14:tracePt t="239415" x="1579563" y="1643063"/>
          <p14:tracePt t="239433" x="1608138" y="1651000"/>
          <p14:tracePt t="239449" x="1671638" y="1679575"/>
          <p14:tracePt t="239466" x="1693863" y="1693863"/>
          <p14:tracePt t="239483" x="1700213" y="1708150"/>
          <p14:tracePt t="239500" x="1722438" y="1765300"/>
          <p14:tracePt t="239515" x="1736725" y="1800225"/>
          <p14:tracePt t="239532" x="1757363" y="1857375"/>
          <p14:tracePt t="239548" x="1765300" y="1879600"/>
          <p14:tracePt t="239565" x="1765300" y="1914525"/>
          <p14:tracePt t="239582" x="1785938" y="1957388"/>
          <p14:tracePt t="239599" x="1793875" y="2000250"/>
          <p14:tracePt t="239616" x="1800225" y="2051050"/>
          <p14:tracePt t="239632" x="1808163" y="2093913"/>
          <p14:tracePt t="239649" x="1808163" y="2136775"/>
          <p14:tracePt t="239665" x="1808163" y="2193925"/>
          <p14:tracePt t="239682" x="1808163" y="2222500"/>
          <p14:tracePt t="239698" x="1828800" y="2257425"/>
          <p14:tracePt t="239715" x="1828800" y="2300288"/>
          <p14:tracePt t="239733" x="1828800" y="2343150"/>
          <p14:tracePt t="239749" x="1814513" y="2379663"/>
          <p14:tracePt t="239766" x="1779588" y="2428875"/>
          <p14:tracePt t="239782" x="1771650" y="2443163"/>
          <p14:tracePt t="239799" x="1771650" y="2457450"/>
          <p14:tracePt t="239815" x="1765300" y="2465388"/>
          <p14:tracePt t="239833" x="1757363" y="2471738"/>
          <p14:tracePt t="239874" x="1751013" y="2479675"/>
          <p14:tracePt t="239922" x="1736725" y="2486025"/>
          <p14:tracePt t="239954" x="1728788" y="2493963"/>
          <p14:tracePt t="240034" x="1728788" y="2500313"/>
          <p14:tracePt t="240074" x="1728788" y="2508250"/>
          <p14:tracePt t="240082" x="1728788" y="2514600"/>
          <p14:tracePt t="240138" x="1736725" y="2514600"/>
          <p14:tracePt t="240186" x="1743075" y="2514600"/>
          <p14:tracePt t="240242" x="1751013" y="2514600"/>
          <p14:tracePt t="240282" x="1757363" y="2514600"/>
          <p14:tracePt t="240330" x="1771650" y="2514600"/>
          <p14:tracePt t="240618" x="1779588" y="2514600"/>
          <p14:tracePt t="241474" x="1785938" y="2514600"/>
          <p14:tracePt t="241546" x="1793875" y="2514600"/>
          <p14:tracePt t="241954" x="1800225" y="2514600"/>
          <p14:tracePt t="243322" x="1808163" y="2508250"/>
          <p14:tracePt t="243330" x="1814513" y="2500313"/>
          <p14:tracePt t="243346" x="1828800" y="2493963"/>
          <p14:tracePt t="243354" x="1851025" y="2486025"/>
          <p14:tracePt t="243354" x="1865313" y="2465388"/>
          <p14:tracePt t="243410" x="1871663" y="2457450"/>
          <p14:tracePt t="243666" x="1885950" y="2457450"/>
          <p14:tracePt t="243674" x="1908175" y="2457450"/>
          <p14:tracePt t="243682" x="1928813" y="2457450"/>
          <p14:tracePt t="243693" x="1943100" y="2457450"/>
          <p14:tracePt t="243710" x="1951038" y="2457450"/>
          <p14:tracePt t="243727" x="1965325" y="2457450"/>
          <p14:tracePt t="243743" x="1979613" y="2457450"/>
          <p14:tracePt t="243760" x="2000250" y="2457450"/>
          <p14:tracePt t="243777" x="2051050" y="2457450"/>
          <p14:tracePt t="243793" x="2079625" y="2465388"/>
          <p14:tracePt t="243793" x="2085975" y="2465388"/>
          <p14:tracePt t="243811" x="2108200" y="2465388"/>
          <p14:tracePt t="243826" x="2143125" y="2465388"/>
          <p14:tracePt t="243844" x="2236788" y="2465388"/>
          <p14:tracePt t="243860" x="2379663" y="2471738"/>
          <p14:tracePt t="243877" x="2443163" y="2493963"/>
          <p14:tracePt t="243893" x="2479675" y="2522538"/>
          <p14:tracePt t="243910" x="2514600" y="2528888"/>
          <p14:tracePt t="243926" x="2551113" y="2536825"/>
          <p14:tracePt t="243942" x="2586038" y="2536825"/>
          <p14:tracePt t="243959" x="2679700" y="2536825"/>
          <p14:tracePt t="243975" x="2771775" y="2528888"/>
          <p14:tracePt t="243975" x="2800350" y="2514600"/>
          <p14:tracePt t="244033" x="2822575" y="2514600"/>
          <p14:tracePt t="244065" x="2828925" y="2514600"/>
          <p14:tracePt t="244073" x="2836863" y="2514600"/>
          <p14:tracePt t="244081" x="2857500" y="2514600"/>
          <p14:tracePt t="244081" x="2865438" y="2514600"/>
          <p14:tracePt t="244098" x="2871788" y="2522538"/>
          <p14:tracePt t="244108" x="2879725" y="2522538"/>
          <p14:tracePt t="244125" x="2900363" y="2528888"/>
          <p14:tracePt t="244143" x="2908300" y="2536825"/>
          <p14:tracePt t="244158" x="2922588" y="2551113"/>
          <p14:tracePt t="244176" x="2936875" y="2565400"/>
          <p14:tracePt t="244191" x="2965450" y="2565400"/>
          <p14:tracePt t="244210" x="2971800" y="2565400"/>
          <p14:tracePt t="244225" x="3008313" y="2565400"/>
          <p14:tracePt t="244241" x="3022600" y="2565400"/>
          <p14:tracePt t="244259" x="3043238" y="2565400"/>
          <p14:tracePt t="244275" x="3051175" y="2565400"/>
          <p14:tracePt t="244292" x="3065463" y="2565400"/>
          <p14:tracePt t="244309" x="3086100" y="2565400"/>
          <p14:tracePt t="244326" x="3094038" y="2565400"/>
          <p14:tracePt t="244342" x="3114675" y="2571750"/>
          <p14:tracePt t="244359" x="3136900" y="2586038"/>
          <p14:tracePt t="244374" x="3151188" y="2593975"/>
          <p14:tracePt t="244392" x="3171825" y="2593975"/>
          <p14:tracePt t="244408" x="3208338" y="2600325"/>
          <p14:tracePt t="244425" x="3222625" y="2600325"/>
          <p14:tracePt t="244442" x="3236913" y="2600325"/>
          <p14:tracePt t="244458" x="3243263" y="2600325"/>
          <p14:tracePt t="244475" x="3251200" y="2600325"/>
          <p14:tracePt t="244491" x="3257550" y="2600325"/>
          <p14:tracePt t="244510" x="3286125" y="2600325"/>
          <p14:tracePt t="244561" x="3294063" y="2600325"/>
          <p14:tracePt t="244634" x="3300413" y="2608263"/>
          <p14:tracePt t="244654" x="3300413" y="2628900"/>
          <p14:tracePt t="244665" x="3300413" y="2636838"/>
          <p14:tracePt t="244674" x="3286125" y="2651125"/>
          <p14:tracePt t="244681" x="3271838" y="2665413"/>
          <p14:tracePt t="244692" x="3265488" y="2671763"/>
          <p14:tracePt t="244708" x="3257550" y="2671763"/>
          <p14:tracePt t="244745" x="3251200" y="2671763"/>
          <p14:tracePt t="244746" x="3236913" y="2679700"/>
          <p14:tracePt t="244759" x="3222625" y="2679700"/>
          <p14:tracePt t="244775" x="3179763" y="2679700"/>
          <p14:tracePt t="244795" x="3165475" y="2679700"/>
          <p14:tracePt t="244808" x="3157538" y="2679700"/>
          <p14:tracePt t="244825" x="3128963" y="2679700"/>
          <p14:tracePt t="244841" x="3094038" y="2679700"/>
          <p14:tracePt t="244858" x="3057525" y="2679700"/>
          <p14:tracePt t="244874" x="3036888" y="2679700"/>
          <p14:tracePt t="244891" x="3000375" y="2679700"/>
          <p14:tracePt t="244907" x="2979738" y="2679700"/>
          <p14:tracePt t="244924" x="2965450" y="2679700"/>
          <p14:tracePt t="244940" x="2928938" y="2693988"/>
          <p14:tracePt t="244958" x="2900363" y="2693988"/>
          <p14:tracePt t="244974" x="2886075" y="2693988"/>
          <p14:tracePt t="244991" x="2851150" y="2693988"/>
          <p14:tracePt t="245008" x="2836863" y="2693988"/>
          <p14:tracePt t="245026" x="2822575" y="2693988"/>
          <p14:tracePt t="245041" x="2800350" y="2693988"/>
          <p14:tracePt t="245058" x="2779713" y="2693988"/>
          <p14:tracePt t="245075" x="2743200" y="2686050"/>
          <p14:tracePt t="245091" x="2736850" y="2686050"/>
          <p14:tracePt t="245108" x="2708275" y="2686050"/>
          <p14:tracePt t="245125" x="2693988" y="2679700"/>
          <p14:tracePt t="245141" x="2671763" y="2671763"/>
          <p14:tracePt t="245157" x="2657475" y="2657475"/>
          <p14:tracePt t="245174" x="2643188" y="2643188"/>
          <p14:tracePt t="245190" x="2636838" y="2608263"/>
          <p14:tracePt t="245207" x="2622550" y="2586038"/>
          <p14:tracePt t="245224" x="2608263" y="2565400"/>
          <p14:tracePt t="245240" x="2593975" y="2508250"/>
          <p14:tracePt t="245259" x="2593975" y="2493963"/>
          <p14:tracePt t="245275" x="2571750" y="2471738"/>
          <p14:tracePt t="245292" x="2565400" y="2451100"/>
          <p14:tracePt t="245307" x="2565400" y="2422525"/>
          <p14:tracePt t="245324" x="2565400" y="2393950"/>
          <p14:tracePt t="245340" x="2565400" y="2379663"/>
          <p14:tracePt t="245357" x="2565400" y="2336800"/>
          <p14:tracePt t="245374" x="2557463" y="2293938"/>
          <p14:tracePt t="245391" x="2536825" y="2257425"/>
          <p14:tracePt t="245408" x="2528888" y="2243138"/>
          <p14:tracePt t="245424" x="2514600" y="2214563"/>
          <p14:tracePt t="245441" x="2514600" y="2200275"/>
          <p14:tracePt t="245457" x="2508250" y="2165350"/>
          <p14:tracePt t="245475" x="2508250" y="2136775"/>
          <p14:tracePt t="245490" x="2508250" y="2122488"/>
          <p14:tracePt t="245523" x="2508250" y="2100263"/>
          <p14:tracePt t="245524" x="2508250" y="2093913"/>
          <p14:tracePt t="245540" x="2508250" y="2079625"/>
          <p14:tracePt t="245558" x="2508250" y="2065338"/>
          <p14:tracePt t="245573" x="2508250" y="2057400"/>
          <p14:tracePt t="245609" x="2508250" y="2051050"/>
          <p14:tracePt t="245625" x="2508250" y="2043113"/>
          <p14:tracePt t="245625" x="2508250" y="2036763"/>
          <p14:tracePt t="245640" x="2528888" y="2028825"/>
          <p14:tracePt t="245657" x="2536825" y="2022475"/>
          <p14:tracePt t="245673" x="2557463" y="2014538"/>
          <p14:tracePt t="245690" x="2571750" y="2014538"/>
          <p14:tracePt t="245706" x="2593975" y="2008188"/>
          <p14:tracePt t="245723" x="2614613" y="2008188"/>
          <p14:tracePt t="245740" x="2651125" y="2008188"/>
          <p14:tracePt t="245756" x="2686050" y="2008188"/>
          <p14:tracePt t="245773" x="2700338" y="2008188"/>
          <p14:tracePt t="245790" x="2728913" y="2008188"/>
          <p14:tracePt t="245806" x="2765425" y="2008188"/>
          <p14:tracePt t="245823" x="2779713" y="2008188"/>
          <p14:tracePt t="245840" x="2814638" y="2008188"/>
          <p14:tracePt t="245855" x="2836863" y="2008188"/>
          <p14:tracePt t="245872" x="2886075" y="2008188"/>
          <p14:tracePt t="245890" x="2914650" y="2008188"/>
          <p14:tracePt t="245905" x="2928938" y="2008188"/>
          <p14:tracePt t="245923" x="2951163" y="2008188"/>
          <p14:tracePt t="245940" x="2957513" y="2008188"/>
          <p14:tracePt t="245956" x="2965450" y="2008188"/>
          <p14:tracePt t="246002" x="2971800" y="2008188"/>
          <p14:tracePt t="246010" x="3000375" y="2008188"/>
          <p14:tracePt t="246018" x="3036888" y="2008188"/>
          <p14:tracePt t="246028" x="3057525" y="2008188"/>
          <p14:tracePt t="246039" x="3079750" y="2008188"/>
          <p14:tracePt t="246056" x="3094038" y="2008188"/>
          <p14:tracePt t="246056" x="3108325" y="2014538"/>
          <p14:tracePt t="246106" x="3128963" y="2022475"/>
          <p14:tracePt t="246114" x="3151188" y="2022475"/>
          <p14:tracePt t="246122" x="3171825" y="2022475"/>
          <p14:tracePt t="246130" x="3200400" y="2036763"/>
          <p14:tracePt t="246140" x="3228975" y="2057400"/>
          <p14:tracePt t="246156" x="3251200" y="2071688"/>
          <p14:tracePt t="246173" x="3265488" y="2079625"/>
          <p14:tracePt t="246189" x="3286125" y="2100263"/>
          <p14:tracePt t="246206" x="3294063" y="2108200"/>
          <p14:tracePt t="246223" x="3300413" y="2114550"/>
          <p14:tracePt t="246239" x="3308350" y="2128838"/>
          <p14:tracePt t="246256" x="3314700" y="2157413"/>
          <p14:tracePt t="246272" x="3314700" y="2179638"/>
          <p14:tracePt t="246272" x="3314700" y="2185988"/>
          <p14:tracePt t="246290" x="3328988" y="2222500"/>
          <p14:tracePt t="246306" x="3328988" y="2228850"/>
          <p14:tracePt t="246323" x="3328988" y="2251075"/>
          <p14:tracePt t="246339" x="3328988" y="2257425"/>
          <p14:tracePt t="246356" x="3328988" y="2279650"/>
          <p14:tracePt t="246372" x="3328988" y="2286000"/>
          <p14:tracePt t="246389" x="3322638" y="2308225"/>
          <p14:tracePt t="246406" x="3300413" y="2328863"/>
          <p14:tracePt t="246422" x="3265488" y="2336800"/>
          <p14:tracePt t="246440" x="3236913" y="2343150"/>
          <p14:tracePt t="246456" x="3200400" y="2351088"/>
          <p14:tracePt t="246473" x="3151188" y="2371725"/>
          <p14:tracePt t="246489" x="3114675" y="2371725"/>
          <p14:tracePt t="246505" x="3086100" y="2386013"/>
          <p14:tracePt t="246523" x="3071813" y="2386013"/>
          <p14:tracePt t="246539" x="3036888" y="2386013"/>
          <p14:tracePt t="246556" x="3008313" y="2386013"/>
          <p14:tracePt t="246573" x="2971800" y="2386013"/>
          <p14:tracePt t="246589" x="2957513" y="2386013"/>
          <p14:tracePt t="246605" x="2936875" y="2386013"/>
          <p14:tracePt t="246623" x="2914650" y="2386013"/>
          <p14:tracePt t="246639" x="2894013" y="2386013"/>
          <p14:tracePt t="246655" x="2871788" y="2386013"/>
          <p14:tracePt t="246672" x="2851150" y="2386013"/>
          <p14:tracePt t="246688" x="2836863" y="2386013"/>
          <p14:tracePt t="246688" x="2822575" y="2386013"/>
          <p14:tracePt t="246706" x="2800350" y="2371725"/>
          <p14:tracePt t="246722" x="2757488" y="2357438"/>
          <p14:tracePt t="246739" x="2736850" y="2357438"/>
          <p14:tracePt t="246755" x="2714625" y="2336800"/>
          <p14:tracePt t="246772" x="2679700" y="2314575"/>
          <p14:tracePt t="246788" x="2643188" y="2286000"/>
          <p14:tracePt t="246806" x="2628900" y="2271713"/>
          <p14:tracePt t="246822" x="2622550" y="2257425"/>
          <p14:tracePt t="246838" x="2600325" y="2236788"/>
          <p14:tracePt t="246855" x="2586038" y="2208213"/>
          <p14:tracePt t="246872" x="2579688" y="2185988"/>
          <p14:tracePt t="246872" x="2557463" y="2165350"/>
          <p14:tracePt t="246906" x="2551113" y="2157413"/>
          <p14:tracePt t="246906" x="2551113" y="2143125"/>
          <p14:tracePt t="246906" x="2543175" y="2122488"/>
          <p14:tracePt t="246922" x="2543175" y="2114550"/>
          <p14:tracePt t="246938" x="2543175" y="2093913"/>
          <p14:tracePt t="246955" x="2543175" y="2079625"/>
          <p14:tracePt t="246971" x="2543175" y="2065338"/>
          <p14:tracePt t="246988" x="2543175" y="2051050"/>
          <p14:tracePt t="247005" x="2543175" y="2043113"/>
          <p14:tracePt t="247021" x="2543175" y="2022475"/>
          <p14:tracePt t="247038" x="2557463" y="2014538"/>
          <p14:tracePt t="247054" x="2600325" y="2014538"/>
          <p14:tracePt t="247072" x="2643188" y="2014538"/>
          <p14:tracePt t="247088" x="2679700" y="2014538"/>
          <p14:tracePt t="247105" x="2728913" y="2014538"/>
          <p14:tracePt t="247122" x="2757488" y="2014538"/>
          <p14:tracePt t="247138" x="2794000" y="2000250"/>
          <p14:tracePt t="247155" x="2808288" y="2000250"/>
          <p14:tracePt t="247172" x="2822575" y="2000250"/>
          <p14:tracePt t="247188" x="2836863" y="2000250"/>
          <p14:tracePt t="247204" x="2871788" y="2000250"/>
          <p14:tracePt t="247221" x="2894013" y="2000250"/>
          <p14:tracePt t="247237" x="2914650" y="2000250"/>
          <p14:tracePt t="247255" x="2928938" y="2000250"/>
          <p14:tracePt t="247271" x="2965450" y="2008188"/>
          <p14:tracePt t="247288" x="2994025" y="2028825"/>
          <p14:tracePt t="247304" x="3036888" y="2057400"/>
          <p14:tracePt t="247321" x="3128963" y="2100263"/>
          <p14:tracePt t="247339" x="3151188" y="2114550"/>
          <p14:tracePt t="247355" x="3186113" y="2128838"/>
          <p14:tracePt t="247372" x="3208338" y="2143125"/>
          <p14:tracePt t="247388" x="3228975" y="2157413"/>
          <p14:tracePt t="247404" x="3251200" y="2157413"/>
          <p14:tracePt t="247420" x="3265488" y="2171700"/>
          <p14:tracePt t="247438" x="3271838" y="2179638"/>
          <p14:tracePt t="247454" x="3279775" y="2185988"/>
          <p14:tracePt t="247498" x="3286125" y="2200275"/>
          <p14:tracePt t="247530" x="3294063" y="2208213"/>
          <p14:tracePt t="247538" x="3294063" y="2222500"/>
          <p14:tracePt t="247546" x="3294063" y="2236788"/>
          <p14:tracePt t="247554" x="3294063" y="2257425"/>
          <p14:tracePt t="247570" x="3294063" y="2265363"/>
          <p14:tracePt t="247588" x="3294063" y="2271713"/>
          <p14:tracePt t="247604" x="3294063" y="2308225"/>
          <p14:tracePt t="247622" x="3286125" y="2314575"/>
          <p14:tracePt t="247638" x="3271838" y="2314575"/>
          <p14:tracePt t="247654" x="3265488" y="2322513"/>
          <p14:tracePt t="247671" x="3228975" y="2322513"/>
          <p14:tracePt t="247687" x="3214688" y="2322513"/>
          <p14:tracePt t="247704" x="3186113" y="2322513"/>
          <p14:tracePt t="247720" x="3171825" y="2322513"/>
          <p14:tracePt t="247737" x="3143250" y="2322513"/>
          <p14:tracePt t="247754" x="3136900" y="2322513"/>
          <p14:tracePt t="247771" x="3114675" y="2322513"/>
          <p14:tracePt t="247787" x="3100388" y="2322513"/>
          <p14:tracePt t="247804" x="3094038" y="2322513"/>
          <p14:tracePt t="247820" x="3071813" y="2322513"/>
          <p14:tracePt t="247837" x="3051175" y="2322513"/>
          <p14:tracePt t="247854" x="3028950" y="2322513"/>
          <p14:tracePt t="247870" x="3014663" y="2322513"/>
          <p14:tracePt t="247888" x="3000375" y="2308225"/>
          <p14:tracePt t="247903" x="2986088" y="2308225"/>
          <p14:tracePt t="247921" x="2965450" y="2308225"/>
          <p14:tracePt t="247937" x="2957513" y="2308225"/>
          <p14:tracePt t="247954" x="2943225" y="2308225"/>
          <p14:tracePt t="247970" x="2914650" y="2308225"/>
          <p14:tracePt t="247986" x="2886075" y="2308225"/>
          <p14:tracePt t="248004" x="2865438" y="2308225"/>
          <p14:tracePt t="248020" x="2836863" y="2308225"/>
          <p14:tracePt t="248037" x="2822575" y="2308225"/>
          <p14:tracePt t="248053" x="2808288" y="2308225"/>
          <p14:tracePt t="248070" x="2794000" y="2308225"/>
          <p14:tracePt t="248086" x="2771775" y="2308225"/>
          <p14:tracePt t="248103" x="2751138" y="2308225"/>
          <p14:tracePt t="248119" x="2722563" y="2314575"/>
          <p14:tracePt t="248153" x="2714625" y="2314575"/>
          <p14:tracePt t="248169" x="2708275" y="2314575"/>
          <p14:tracePt t="248170" x="2686050" y="2314575"/>
          <p14:tracePt t="248186" x="2671763" y="2314575"/>
          <p14:tracePt t="248203" x="2657475" y="2314575"/>
          <p14:tracePt t="248220" x="2643188" y="2314575"/>
          <p14:tracePt t="248237" x="2614613" y="2322513"/>
          <p14:tracePt t="248253" x="2600325" y="2322513"/>
          <p14:tracePt t="248270" x="2557463" y="2351088"/>
          <p14:tracePt t="248286" x="2551113" y="2357438"/>
          <p14:tracePt t="248303" x="2514600" y="2379663"/>
          <p14:tracePt t="248346" x="2508250" y="2386013"/>
          <p14:tracePt t="248354" x="2508250" y="2400300"/>
          <p14:tracePt t="248362" x="2508250" y="2414588"/>
          <p14:tracePt t="248362" x="2500313" y="2428875"/>
          <p14:tracePt t="248370" x="2500313" y="2457450"/>
          <p14:tracePt t="248386" x="2500313" y="2500313"/>
          <p14:tracePt t="248404" x="2500313" y="2522538"/>
          <p14:tracePt t="248420" x="2500313" y="2565400"/>
          <p14:tracePt t="248437" x="2514600" y="2614613"/>
          <p14:tracePt t="248453" x="2536825" y="2636838"/>
          <p14:tracePt t="248469" x="2557463" y="2665413"/>
          <p14:tracePt t="248486" x="2571750" y="2686050"/>
          <p14:tracePt t="248503" x="2586038" y="2700338"/>
          <p14:tracePt t="248520" x="2614613" y="2714625"/>
          <p14:tracePt t="248536" x="2636838" y="2728913"/>
          <p14:tracePt t="248553" x="2671763" y="2736850"/>
          <p14:tracePt t="248569" x="2708275" y="2736850"/>
          <p14:tracePt t="248586" x="2722563" y="2743200"/>
          <p14:tracePt t="248603" x="2765425" y="2757488"/>
          <p14:tracePt t="248619" x="2800350" y="2765425"/>
          <p14:tracePt t="248636" x="2843213" y="2779713"/>
          <p14:tracePt t="248653" x="2894013" y="2786063"/>
          <p14:tracePt t="248670" x="2922588" y="2786063"/>
          <p14:tracePt t="248685" x="2979738" y="2786063"/>
          <p14:tracePt t="248703" x="2994025" y="2786063"/>
          <p14:tracePt t="248719" x="3022600" y="2786063"/>
          <p14:tracePt t="248736" x="3051175" y="2786063"/>
          <p14:tracePt t="248752" x="3065463" y="2786063"/>
          <p14:tracePt t="248769" x="3094038" y="2786063"/>
          <p14:tracePt t="248786" x="3108325" y="2786063"/>
          <p14:tracePt t="248802" x="3143250" y="2786063"/>
          <p14:tracePt t="248819" x="3171825" y="2786063"/>
          <p14:tracePt t="248835" x="3194050" y="2786063"/>
          <p14:tracePt t="248853" x="3228975" y="2765425"/>
          <p14:tracePt t="248869" x="3236913" y="2757488"/>
          <p14:tracePt t="248886" x="3251200" y="2757488"/>
          <p14:tracePt t="248902" x="3271838" y="2743200"/>
          <p14:tracePt t="248920" x="3286125" y="2714625"/>
          <p14:tracePt t="248935" x="3300413" y="2700338"/>
          <p14:tracePt t="248952" x="3322638" y="2679700"/>
          <p14:tracePt t="248969" x="3322638" y="2651125"/>
          <p14:tracePt t="248986" x="3322638" y="2628900"/>
          <p14:tracePt t="248986" x="3322638" y="2614613"/>
          <p14:tracePt t="249003" x="3322638" y="2571750"/>
          <p14:tracePt t="249019" x="3322638" y="2543175"/>
          <p14:tracePt t="249036" x="3322638" y="2479675"/>
          <p14:tracePt t="249052" x="3322638" y="2457450"/>
          <p14:tracePt t="249069" x="3314700" y="2422525"/>
          <p14:tracePt t="249085" x="3294063" y="2400300"/>
          <p14:tracePt t="249101" x="3279775" y="2371725"/>
          <p14:tracePt t="249118" x="3251200" y="2351088"/>
          <p14:tracePt t="249134" x="3236913" y="2336800"/>
          <p14:tracePt t="249151" x="3214688" y="2328863"/>
          <p14:tracePt t="249168" x="3194050" y="2314575"/>
          <p14:tracePt t="249168" x="3171825" y="2314575"/>
          <p14:tracePt t="249185" x="3151188" y="2308225"/>
          <p14:tracePt t="249201" x="3108325" y="2293938"/>
          <p14:tracePt t="249218" x="3086100" y="2293938"/>
          <p14:tracePt t="249234" x="3051175" y="2293938"/>
          <p14:tracePt t="249251" x="3028950" y="2293938"/>
          <p14:tracePt t="249267" x="2971800" y="2293938"/>
          <p14:tracePt t="249284" x="2922588" y="2293938"/>
          <p14:tracePt t="249301" x="2871788" y="2293938"/>
          <p14:tracePt t="249317" x="2851150" y="2293938"/>
          <p14:tracePt t="249361" x="2843213" y="2293938"/>
          <p14:tracePt t="249363" x="2836863" y="2293938"/>
          <p14:tracePt t="249537" x="2836863" y="2286000"/>
          <p14:tracePt t="249546" x="2843213" y="2279650"/>
          <p14:tracePt t="249578" x="2851150" y="2271713"/>
          <p14:tracePt t="249593" x="2857500" y="2265363"/>
          <p14:tracePt t="249602" x="2857500" y="2257425"/>
          <p14:tracePt t="249610" x="2879725" y="2243138"/>
          <p14:tracePt t="249624" x="2894013" y="2228850"/>
          <p14:tracePt t="249634" x="2914650" y="2208213"/>
          <p14:tracePt t="249650" x="2922588" y="2179638"/>
          <p14:tracePt t="249685" x="2928938" y="2171700"/>
          <p14:tracePt t="249713" x="2928938" y="2165350"/>
          <p14:tracePt t="249721" x="2936875" y="2157413"/>
          <p14:tracePt t="249737" x="2957513" y="2136775"/>
          <p14:tracePt t="249753" x="2965450" y="2136775"/>
          <p14:tracePt t="249785" x="2971800" y="2136775"/>
          <p14:tracePt t="249793" x="2994025" y="2136775"/>
          <p14:tracePt t="249801" x="3000375" y="2136775"/>
          <p14:tracePt t="249816" x="3008313" y="2136775"/>
          <p14:tracePt t="249817" x="3022600" y="2136775"/>
          <p14:tracePt t="249833" x="3028950" y="2136775"/>
          <p14:tracePt t="249873" x="3036888" y="2128838"/>
          <p14:tracePt t="249881" x="3057525" y="2114550"/>
          <p14:tracePt t="249883" x="3071813" y="2108200"/>
          <p14:tracePt t="249900" x="3079750" y="2100263"/>
          <p14:tracePt t="249916" x="3086100" y="2071688"/>
          <p14:tracePt t="249934" x="3122613" y="2022475"/>
          <p14:tracePt t="249950" x="3122613" y="2014538"/>
          <p14:tracePt t="249966" x="3122613" y="1993900"/>
          <p14:tracePt t="249983" x="3128963" y="1971675"/>
          <p14:tracePt t="250001" x="3128963" y="1943100"/>
          <p14:tracePt t="250017" x="3128963" y="1914525"/>
          <p14:tracePt t="250034" x="3128963" y="1879600"/>
          <p14:tracePt t="250050" x="3128963" y="1871663"/>
          <p14:tracePt t="250066" x="3128963" y="1857375"/>
          <p14:tracePt t="250083" x="3128963" y="1836738"/>
          <p14:tracePt t="250099" x="3128963" y="1822450"/>
          <p14:tracePt t="250116" x="3128963" y="1808163"/>
          <p14:tracePt t="250133" x="3128963" y="1800225"/>
          <p14:tracePt t="250150" x="3128963" y="1793875"/>
          <p14:tracePt t="250167" x="3128963" y="1771650"/>
          <p14:tracePt t="250184" x="3122613" y="1757363"/>
          <p14:tracePt t="250199" x="3114675" y="1736725"/>
          <p14:tracePt t="250217" x="3108325" y="1728788"/>
          <p14:tracePt t="250233" x="3100388" y="1714500"/>
          <p14:tracePt t="250250" x="3086100" y="1700213"/>
          <p14:tracePt t="250313" x="3065463" y="1679575"/>
          <p14:tracePt t="250330" x="3051175" y="1679575"/>
          <p14:tracePt t="250345" x="3043238" y="1671638"/>
          <p14:tracePt t="250354" x="3036888" y="1671638"/>
          <p14:tracePt t="250364" x="3022600" y="1665288"/>
          <p14:tracePt t="250385" x="3014663" y="1665288"/>
          <p14:tracePt t="250400" x="3008313" y="1665288"/>
          <p14:tracePt t="250402" x="3000375" y="1665288"/>
          <p14:tracePt t="250416" x="2979738" y="1657350"/>
          <p14:tracePt t="250433" x="2951163" y="1636713"/>
          <p14:tracePt t="250473" x="2928938" y="1636713"/>
          <p14:tracePt t="250475" x="2914650" y="1636713"/>
          <p14:tracePt t="250483" x="2879725" y="1636713"/>
          <p14:tracePt t="250499" x="2871788" y="1628775"/>
          <p14:tracePt t="250516" x="2851150" y="1628775"/>
          <p14:tracePt t="250533" x="2843213" y="1628775"/>
          <p14:tracePt t="250549" x="2822575" y="1628775"/>
          <p14:tracePt t="250566" x="2794000" y="1628775"/>
          <p14:tracePt t="250582" x="2771775" y="1628775"/>
          <p14:tracePt t="250600" x="2751138" y="1628775"/>
          <p14:tracePt t="250616" x="2736850" y="1628775"/>
          <p14:tracePt t="250632" x="2728913" y="1628775"/>
          <p14:tracePt t="250650" x="2722563" y="1628775"/>
          <p14:tracePt t="250666" x="2693988" y="1628775"/>
          <p14:tracePt t="250682" x="2679700" y="1628775"/>
          <p14:tracePt t="250699" x="2657475" y="1628775"/>
          <p14:tracePt t="250715" x="2636838" y="1628775"/>
          <p14:tracePt t="250732" x="2600325" y="1643063"/>
          <p14:tracePt t="250749" x="2571750" y="1651000"/>
          <p14:tracePt t="250765" x="2551113" y="1657350"/>
          <p14:tracePt t="250808" x="2536825" y="1657350"/>
          <p14:tracePt t="250818" x="2508250" y="1665288"/>
          <p14:tracePt t="250830" x="2508250" y="1671638"/>
          <p14:tracePt t="250841" x="2500313" y="1679575"/>
          <p14:tracePt t="250849" x="2486025" y="1693863"/>
          <p14:tracePt t="250866" x="2486025" y="1708150"/>
          <p14:tracePt t="250882" x="2486025" y="1722438"/>
          <p14:tracePt t="250899" x="2486025" y="1751013"/>
          <p14:tracePt t="250915" x="2486025" y="1757363"/>
          <p14:tracePt t="250932" x="2486025" y="1765300"/>
          <p14:tracePt t="250949" x="2486025" y="1785938"/>
          <p14:tracePt t="250966" x="2493963" y="1793875"/>
          <p14:tracePt t="251018" x="2500313" y="1800225"/>
          <p14:tracePt t="251026" x="2508250" y="1800225"/>
          <p14:tracePt t="251032" x="2514600" y="1808163"/>
          <p14:tracePt t="251081" x="2522538" y="1814513"/>
          <p14:tracePt t="251091" x="2528888" y="1822450"/>
          <p14:tracePt t="251122" x="2528888" y="1836738"/>
          <p14:tracePt t="251129" x="2528888" y="1851025"/>
          <p14:tracePt t="251148" x="2528888" y="1865313"/>
          <p14:tracePt t="251178" x="2536825" y="1879600"/>
          <p14:tracePt t="251193" x="2543175" y="1885950"/>
          <p14:tracePt t="251210" x="2551113" y="1885950"/>
          <p14:tracePt t="251210" x="2557463" y="1893888"/>
          <p14:tracePt t="251226" x="2565400" y="1900238"/>
          <p14:tracePt t="251257" x="2571750" y="1908175"/>
          <p14:tracePt t="251265" x="2579688" y="1908175"/>
          <p14:tracePt t="251282" x="2586038" y="1914525"/>
          <p14:tracePt t="251292" x="2593975" y="1914525"/>
          <p14:tracePt t="251298" x="2614613" y="1922463"/>
          <p14:tracePt t="251315" x="2628900" y="1922463"/>
          <p14:tracePt t="251332" x="2657475" y="1922463"/>
          <p14:tracePt t="251348" x="2679700" y="1922463"/>
          <p14:tracePt t="251365" x="2693988" y="1922463"/>
          <p14:tracePt t="251381" x="2714625" y="1928813"/>
          <p14:tracePt t="251398" x="2722563" y="1936750"/>
          <p14:tracePt t="251433" x="2736850" y="1936750"/>
          <p14:tracePt t="251440" x="2751138" y="1936750"/>
          <p14:tracePt t="251448" x="2757488" y="1936750"/>
          <p14:tracePt t="251465" x="2794000" y="1936750"/>
          <p14:tracePt t="251493" x="2836863" y="1936750"/>
          <p14:tracePt t="251517" x="2857500" y="1936750"/>
          <p14:tracePt t="251531" x="2894013" y="1936750"/>
          <p14:tracePt t="251548" x="2908300" y="1936750"/>
          <p14:tracePt t="251564" x="2928938" y="1936750"/>
          <p14:tracePt t="251581" x="2936875" y="1936750"/>
          <p14:tracePt t="251598" x="2965450" y="1936750"/>
          <p14:tracePt t="251614" x="2979738" y="1936750"/>
          <p14:tracePt t="251632" x="3008313" y="1936750"/>
          <p14:tracePt t="251648" x="3022600" y="1936750"/>
          <p14:tracePt t="251665" x="3043238" y="1936750"/>
          <p14:tracePt t="251698" x="3051175" y="1936750"/>
          <p14:tracePt t="251698" x="3057525" y="1936750"/>
          <p14:tracePt t="251746" x="3065463" y="1936750"/>
          <p14:tracePt t="251778" x="3079750" y="1936750"/>
          <p14:tracePt t="251786" x="3086100" y="1936750"/>
          <p14:tracePt t="251826" x="3100388" y="1936750"/>
          <p14:tracePt t="251842" x="3108325" y="1928813"/>
          <p14:tracePt t="251858" x="3108325" y="1914525"/>
          <p14:tracePt t="251878" x="3108325" y="1908175"/>
          <p14:tracePt t="251882" x="3108325" y="1900238"/>
          <p14:tracePt t="251885" x="3108325" y="1893888"/>
          <p14:tracePt t="251897" x="3108325" y="1871663"/>
          <p14:tracePt t="251914" x="3108325" y="1857375"/>
          <p14:tracePt t="251932" x="3108325" y="1836738"/>
          <p14:tracePt t="251994" x="3108325" y="1828800"/>
          <p14:tracePt t="252002" x="3108325" y="1822450"/>
          <p14:tracePt t="252010" x="3100388" y="1822450"/>
          <p14:tracePt t="252042" x="3094038" y="1822450"/>
          <p14:tracePt t="254442" x="3086100" y="1814513"/>
          <p14:tracePt t="254474" x="3086100" y="1808163"/>
          <p14:tracePt t="254490" x="3094038" y="1808163"/>
          <p14:tracePt t="254498" x="3100388" y="1800225"/>
          <p14:tracePt t="254502" x="3108325" y="1793875"/>
          <p14:tracePt t="254517" x="3114675" y="1785938"/>
          <p14:tracePt t="254554" x="3122613" y="1785938"/>
          <p14:tracePt t="254586" x="3128963" y="1779588"/>
          <p14:tracePt t="254591" x="3136900" y="1779588"/>
          <p14:tracePt t="254596" x="3157538" y="1771650"/>
          <p14:tracePt t="254610" x="3171825" y="1757363"/>
          <p14:tracePt t="254626" x="3179763" y="1751013"/>
          <p14:tracePt t="254644" x="3186113" y="1743075"/>
          <p14:tracePt t="254660" x="3200400" y="1736725"/>
          <p14:tracePt t="254705" x="3208338" y="1736725"/>
          <p14:tracePt t="254716" x="3214688" y="1728788"/>
          <p14:tracePt t="254729" x="3214688" y="1722438"/>
          <p14:tracePt t="254850" x="3222625" y="1743075"/>
          <p14:tracePt t="254858" x="3222625" y="1757363"/>
          <p14:tracePt t="254866" x="3222625" y="1771650"/>
          <p14:tracePt t="254876" x="3243263" y="1814513"/>
          <p14:tracePt t="254884" x="3243263" y="1843088"/>
          <p14:tracePt t="254894" x="3243263" y="1885950"/>
          <p14:tracePt t="254910" x="3243263" y="1943100"/>
          <p14:tracePt t="254927" x="3243263" y="1993900"/>
          <p14:tracePt t="254943" x="3251200" y="2051050"/>
          <p14:tracePt t="254960" x="3271838" y="2108200"/>
          <p14:tracePt t="254960" x="3271838" y="2122488"/>
          <p14:tracePt t="254978" x="3271838" y="2128838"/>
          <p14:tracePt t="254993" x="3286125" y="2171700"/>
          <p14:tracePt t="255011" x="3294063" y="2193925"/>
          <p14:tracePt t="255027" x="3300413" y="2214563"/>
          <p14:tracePt t="255043" x="3300413" y="2251075"/>
          <p14:tracePt t="255059" x="3300413" y="2286000"/>
          <p14:tracePt t="255076" x="3300413" y="2328863"/>
          <p14:tracePt t="255092" x="3300413" y="2343150"/>
          <p14:tracePt t="255109" x="3300413" y="2379663"/>
          <p14:tracePt t="255125" x="3300413" y="2400300"/>
          <p14:tracePt t="255143" x="3300413" y="2422525"/>
          <p14:tracePt t="255160" x="3300413" y="2443163"/>
          <p14:tracePt t="255176" x="3300413" y="2457450"/>
          <p14:tracePt t="255176" x="3300413" y="2479675"/>
          <p14:tracePt t="255209" x="3300413" y="2486025"/>
          <p14:tracePt t="255210" x="3300413" y="2493963"/>
          <p14:tracePt t="255226" x="3300413" y="2500313"/>
          <p14:tracePt t="255242" x="3300413" y="2514600"/>
          <p14:tracePt t="255289" x="3308350" y="2522538"/>
          <p14:tracePt t="255329" x="3308350" y="2528888"/>
          <p14:tracePt t="255345" x="3308350" y="2536825"/>
          <p14:tracePt t="255361" x="3308350" y="2551113"/>
          <p14:tracePt t="255377" x="3308350" y="2557463"/>
          <p14:tracePt t="255409" x="3300413" y="2557463"/>
          <p14:tracePt t="255417" x="3286125" y="2565400"/>
          <p14:tracePt t="255433" x="3279775" y="2565400"/>
          <p14:tracePt t="255441" x="3265488" y="2565400"/>
          <p14:tracePt t="255447" x="3228975" y="2565400"/>
          <p14:tracePt t="255458" x="3171825" y="2571750"/>
          <p14:tracePt t="255475" x="3128963" y="2586038"/>
          <p14:tracePt t="255491" x="3108325" y="2586038"/>
          <p14:tracePt t="255509" x="3065463" y="2586038"/>
          <p14:tracePt t="255526" x="3028950" y="2600325"/>
          <p14:tracePt t="255542" x="2971800" y="2608263"/>
          <p14:tracePt t="255559" x="2908300" y="2608263"/>
          <p14:tracePt t="255576" x="2843213" y="2622550"/>
          <p14:tracePt t="255593" x="2786063" y="2628900"/>
          <p14:tracePt t="255609" x="2728913" y="2628900"/>
          <p14:tracePt t="255626" x="2671763" y="2628900"/>
          <p14:tracePt t="255643" x="2614613" y="2628900"/>
          <p14:tracePt t="255659" x="2528888" y="2628900"/>
          <p14:tracePt t="255676" x="2436813" y="2628900"/>
          <p14:tracePt t="255692" x="2322513" y="2628900"/>
          <p14:tracePt t="255710" x="2179638" y="2628900"/>
          <p14:tracePt t="255725" x="2043113" y="2628900"/>
          <p14:tracePt t="255743" x="1985963" y="2628900"/>
          <p14:tracePt t="255759" x="1943100" y="2628900"/>
          <p14:tracePt t="255775" x="1928813" y="2628900"/>
          <p14:tracePt t="255793" x="1857375" y="2628900"/>
          <p14:tracePt t="255809" x="1693863" y="2628900"/>
          <p14:tracePt t="255827" x="1585913" y="2651125"/>
          <p14:tracePt t="255842" x="1471613" y="2671763"/>
          <p14:tracePt t="255858" x="1414463" y="2671763"/>
          <p14:tracePt t="255874" x="1393825" y="2679700"/>
          <p14:tracePt t="255891" x="1379538" y="2679700"/>
          <p14:tracePt t="255908" x="1350963" y="2693988"/>
          <p14:tracePt t="255925" x="1314450" y="2700338"/>
          <p14:tracePt t="255942" x="1271588" y="2700338"/>
          <p14:tracePt t="255958" x="1250950" y="2700338"/>
          <p14:tracePt t="255976" x="1222375" y="2700338"/>
          <p14:tracePt t="255992" x="1208088" y="2700338"/>
          <p14:tracePt t="255992" x="1193800" y="2700338"/>
          <p14:tracePt t="256009" x="1179513" y="2686050"/>
          <p14:tracePt t="256025" x="1143000" y="2657475"/>
          <p14:tracePt t="256042" x="1114425" y="2622550"/>
          <p14:tracePt t="256058" x="1085850" y="2586038"/>
          <p14:tracePt t="256075" x="1057275" y="2514600"/>
          <p14:tracePt t="256090" x="1022350" y="2422525"/>
          <p14:tracePt t="256108" x="1000125" y="2328863"/>
          <p14:tracePt t="256124" x="1000125" y="2171700"/>
          <p14:tracePt t="256141" x="1000125" y="2000250"/>
          <p14:tracePt t="256158" x="1057275" y="1828800"/>
          <p14:tracePt t="256174" x="1093788" y="1714500"/>
          <p14:tracePt t="256191" x="1136650" y="1643063"/>
          <p14:tracePt t="256207" x="1143000" y="1600200"/>
          <p14:tracePt t="256224" x="1165225" y="1579563"/>
          <p14:tracePt t="256281" x="1171575" y="1571625"/>
          <p14:tracePt t="256295" x="1179513" y="1565275"/>
          <p14:tracePt t="256302" x="1214438" y="1565275"/>
          <p14:tracePt t="256307" x="1322388" y="1593850"/>
          <p14:tracePt t="256324" x="1508125" y="1700213"/>
          <p14:tracePt t="256341" x="1693863" y="1822450"/>
          <p14:tracePt t="256358" x="1851025" y="1936750"/>
          <p14:tracePt t="256375" x="1979613" y="2051050"/>
          <p14:tracePt t="256391" x="2100263" y="2165350"/>
          <p14:tracePt t="256409" x="2243138" y="2265363"/>
          <p14:tracePt t="256423" x="2365375" y="2371725"/>
          <p14:tracePt t="256441" x="2436813" y="2436813"/>
          <p14:tracePt t="256457" x="2493963" y="2465388"/>
          <p14:tracePt t="256473" x="2528888" y="2493963"/>
          <p14:tracePt t="256492" x="2579688" y="2500313"/>
          <p14:tracePt t="256508" x="2614613" y="2514600"/>
          <p14:tracePt t="256525" x="2636838" y="2522538"/>
          <p14:tracePt t="256540" x="2679700" y="2565400"/>
          <p14:tracePt t="256557" x="2714625" y="2593975"/>
          <p14:tracePt t="256574" x="2751138" y="2608263"/>
          <p14:tracePt t="256590" x="2800350" y="2614613"/>
          <p14:tracePt t="256607" x="2828925" y="2614613"/>
          <p14:tracePt t="256624" x="2886075" y="2614613"/>
          <p14:tracePt t="256640" x="2951163" y="2614613"/>
          <p14:tracePt t="256656" x="3079750" y="2614613"/>
          <p14:tracePt t="256674" x="3186113" y="2614613"/>
          <p14:tracePt t="256690" x="3251200" y="2608263"/>
          <p14:tracePt t="256707" x="3322638" y="2593975"/>
          <p14:tracePt t="256723" x="3343275" y="2579688"/>
          <p14:tracePt t="256740" x="3357563" y="2565400"/>
          <p14:tracePt t="256757" x="3371850" y="2543175"/>
          <p14:tracePt t="256774" x="3379788" y="2522538"/>
          <p14:tracePt t="256791" x="3379788" y="2486025"/>
          <p14:tracePt t="256807" x="3379788" y="2443163"/>
          <p14:tracePt t="256824" x="3379788" y="2386013"/>
          <p14:tracePt t="256840" x="3379788" y="2343150"/>
          <p14:tracePt t="256840" x="3379788" y="2314575"/>
          <p14:tracePt t="256858" x="3379788" y="2271713"/>
          <p14:tracePt t="256873" x="3379788" y="2228850"/>
          <p14:tracePt t="256891" x="3394075" y="2193925"/>
          <p14:tracePt t="256906" x="3400425" y="2157413"/>
          <p14:tracePt t="256923" x="3429000" y="2093913"/>
          <p14:tracePt t="256940" x="3429000" y="2051050"/>
          <p14:tracePt t="256956" x="3429000" y="2008188"/>
          <p14:tracePt t="256974" x="3429000" y="1985963"/>
          <p14:tracePt t="256989" x="3429000" y="1951038"/>
          <p14:tracePt t="257007" x="3429000" y="1943100"/>
          <p14:tracePt t="257023" x="3429000" y="1928813"/>
          <p14:tracePt t="257040" x="3429000" y="1908175"/>
          <p14:tracePt t="257056" x="3429000" y="1865313"/>
          <p14:tracePt t="257073" x="3429000" y="1836738"/>
          <p14:tracePt t="257090" x="3429000" y="1808163"/>
          <p14:tracePt t="257106" x="3429000" y="1793875"/>
          <p14:tracePt t="257123" x="3422650" y="1765300"/>
          <p14:tracePt t="257140" x="3422650" y="1757363"/>
          <p14:tracePt t="257156" x="3422650" y="1751013"/>
          <p14:tracePt t="257173" x="3422650" y="1736725"/>
          <p14:tracePt t="257289" x="3422650" y="1751013"/>
          <p14:tracePt t="257289" x="3422650" y="1808163"/>
          <p14:tracePt t="257305" x="3422650" y="1836738"/>
          <p14:tracePt t="257313" x="3422650" y="1871663"/>
          <p14:tracePt t="257321" x="3429000" y="1908175"/>
          <p14:tracePt t="257329" x="3443288" y="2022475"/>
          <p14:tracePt t="257340" x="3451225" y="2128838"/>
          <p14:tracePt t="257356" x="3486150" y="2228850"/>
          <p14:tracePt t="257373" x="3514725" y="2336800"/>
          <p14:tracePt t="257389" x="3536950" y="2428875"/>
          <p14:tracePt t="257406" x="3536950" y="2493963"/>
          <p14:tracePt t="257422" x="3536950" y="2565400"/>
          <p14:tracePt t="257439" x="3536950" y="2628900"/>
          <p14:tracePt t="257439" x="3536950" y="2643188"/>
          <p14:tracePt t="257457" x="3536950" y="2686050"/>
          <p14:tracePt t="257472" x="3536950" y="2722563"/>
          <p14:tracePt t="257490" x="3536950" y="2728913"/>
          <p14:tracePt t="257506" x="3536950" y="2751138"/>
          <p14:tracePt t="257522" x="3536950" y="2771775"/>
          <p14:tracePt t="257539" x="3522663" y="2800350"/>
          <p14:tracePt t="257555" x="3494088" y="2822575"/>
          <p14:tracePt t="257573" x="3465513" y="2822575"/>
          <p14:tracePt t="257590" x="3451225" y="2828925"/>
          <p14:tracePt t="257606" x="3414713" y="2828925"/>
          <p14:tracePt t="257623" x="3371850" y="2828925"/>
          <p14:tracePt t="257639" x="3314700" y="2828925"/>
          <p14:tracePt t="257655" x="3271838" y="2828925"/>
          <p14:tracePt t="257672" x="3228975" y="2828925"/>
          <p14:tracePt t="257688" x="3143250" y="2828925"/>
          <p14:tracePt t="257706" x="3079750" y="2828925"/>
          <p14:tracePt t="257722" x="3036888" y="2828925"/>
          <p14:tracePt t="257739" x="2971800" y="2828925"/>
          <p14:tracePt t="257755" x="2914650" y="2828925"/>
          <p14:tracePt t="257771" x="2886075" y="2814638"/>
          <p14:tracePt t="257790" x="2836863" y="2814638"/>
          <p14:tracePt t="257806" x="2786063" y="2808288"/>
          <p14:tracePt t="257823" x="2736850" y="2800350"/>
          <p14:tracePt t="257838" x="2693988" y="2800350"/>
          <p14:tracePt t="257856" x="2665413" y="2786063"/>
          <p14:tracePt t="257872" x="2636838" y="2786063"/>
          <p14:tracePt t="257888" x="2600325" y="2771775"/>
          <p14:tracePt t="257906" x="2579688" y="2771775"/>
          <p14:tracePt t="257922" x="2565400" y="2765425"/>
          <p14:tracePt t="257938" x="2536825" y="2765425"/>
          <p14:tracePt t="257955" x="2514600" y="2757488"/>
          <p14:tracePt t="258017" x="2508250" y="2751138"/>
          <p14:tracePt t="258026" x="2493963" y="2728913"/>
          <p14:tracePt t="258033" x="2493963" y="2722563"/>
          <p14:tracePt t="258040" x="2493963" y="2693988"/>
          <p14:tracePt t="258055" x="2493963" y="2651125"/>
          <p14:tracePt t="258072" x="2493963" y="2593975"/>
          <p14:tracePt t="258089" x="2493963" y="2465388"/>
          <p14:tracePt t="258106" x="2493963" y="2386013"/>
          <p14:tracePt t="258122" x="2493963" y="2322513"/>
          <p14:tracePt t="258138" x="2471738" y="2251075"/>
          <p14:tracePt t="258155" x="2465388" y="2171700"/>
          <p14:tracePt t="258172" x="2443163" y="2108200"/>
          <p14:tracePt t="258188" x="2436813" y="2051050"/>
          <p14:tracePt t="258205" x="2422525" y="1985963"/>
          <p14:tracePt t="258221" x="2422525" y="1943100"/>
          <p14:tracePt t="258238" x="2422525" y="1914525"/>
          <p14:tracePt t="258255" x="2422525" y="1879600"/>
          <p14:tracePt t="258272" x="2414588" y="1828800"/>
          <p14:tracePt t="258288" x="2414588" y="1800225"/>
          <p14:tracePt t="258306" x="2414588" y="1779588"/>
          <p14:tracePt t="258322" x="2414588" y="1736725"/>
          <p14:tracePt t="258339" x="2414588" y="1728788"/>
          <p14:tracePt t="258355" x="2414588" y="1714500"/>
          <p14:tracePt t="258371" x="2414588" y="1693863"/>
          <p14:tracePt t="258409" x="2414588" y="1679575"/>
          <p14:tracePt t="258410" x="2422525" y="1679575"/>
          <p14:tracePt t="258422" x="2428875" y="1679575"/>
          <p14:tracePt t="258438" x="2465388" y="1679575"/>
          <p14:tracePt t="258455" x="2479675" y="1679575"/>
          <p14:tracePt t="258471" x="2522538" y="1685925"/>
          <p14:tracePt t="258488" x="2543175" y="1685925"/>
          <p14:tracePt t="258505" x="2557463" y="1685925"/>
          <p14:tracePt t="258522" x="2565400" y="1685925"/>
          <p14:tracePt t="258538" x="2586038" y="1693863"/>
          <p14:tracePt t="258554" x="2600325" y="1693863"/>
          <p14:tracePt t="258572" x="2628900" y="1693863"/>
          <p14:tracePt t="258588" x="2657475" y="1693863"/>
          <p14:tracePt t="258605" x="2714625" y="1693863"/>
          <p14:tracePt t="258622" x="2779713" y="1693863"/>
          <p14:tracePt t="258639" x="2843213" y="1693863"/>
          <p14:tracePt t="258654" x="2871788" y="1693863"/>
          <p14:tracePt t="258697" x="2886075" y="1693863"/>
          <p14:tracePt t="258737" x="2894013" y="1693863"/>
          <p14:tracePt t="258745" x="2900363" y="1693863"/>
          <p14:tracePt t="258754" x="2908300" y="1700213"/>
          <p14:tracePt t="258755" x="2928938" y="1700213"/>
          <p14:tracePt t="258771" x="2936875" y="1700213"/>
          <p14:tracePt t="258787" x="2951163" y="1708150"/>
          <p14:tracePt t="258804" x="2965450" y="1714500"/>
          <p14:tracePt t="258821" x="2979738" y="1714500"/>
          <p14:tracePt t="258838" x="3014663" y="1714500"/>
          <p14:tracePt t="258854" x="3036888" y="1714500"/>
          <p14:tracePt t="258870" x="3057525" y="1722438"/>
          <p14:tracePt t="258913" x="3079750" y="1722438"/>
          <p14:tracePt t="258921" x="3086100" y="1722438"/>
          <p14:tracePt t="258921" x="3094038" y="1722438"/>
          <p14:tracePt t="258937" x="3100388" y="1728788"/>
          <p14:tracePt t="258970" x="3122613" y="1743075"/>
          <p14:tracePt t="259001" x="3128963" y="1751013"/>
          <p14:tracePt t="259010" x="3128963" y="1757363"/>
          <p14:tracePt t="259020" x="3151188" y="1771650"/>
          <p14:tracePt t="259021" x="3165475" y="1785938"/>
          <p14:tracePt t="259037" x="3171825" y="1808163"/>
          <p14:tracePt t="259054" x="3171825" y="1836738"/>
          <p14:tracePt t="259070" x="3179763" y="1879600"/>
          <p14:tracePt t="259088" x="3179763" y="1908175"/>
          <p14:tracePt t="259104" x="3194050" y="1957388"/>
          <p14:tracePt t="259121" x="3194050" y="2008188"/>
          <p14:tracePt t="259138" x="3194050" y="2036763"/>
          <p14:tracePt t="259154" x="3194050" y="2057400"/>
          <p14:tracePt t="259171" x="3200400" y="2100263"/>
          <p14:tracePt t="259187" x="3208338" y="2136775"/>
          <p14:tracePt t="259204" x="3214688" y="2179638"/>
          <p14:tracePt t="259220" x="3214688" y="2228850"/>
          <p14:tracePt t="259237" x="3214688" y="2251075"/>
          <p14:tracePt t="259253" x="3214688" y="2265363"/>
          <p14:tracePt t="259270" x="3214688" y="2286000"/>
          <p14:tracePt t="259286" x="3214688" y="2308225"/>
          <p14:tracePt t="259304" x="3214688" y="2343150"/>
          <p14:tracePt t="259320" x="3214688" y="2365375"/>
          <p14:tracePt t="259337" x="3214688" y="2428875"/>
          <p14:tracePt t="259354" x="3214688" y="2457450"/>
          <p14:tracePt t="259370" x="3214688" y="2508250"/>
          <p14:tracePt t="259387" x="3208338" y="2551113"/>
          <p14:tracePt t="259403" x="3208338" y="2565400"/>
          <p14:tracePt t="259421" x="3200400" y="2608263"/>
          <p14:tracePt t="259473" x="3200400" y="2622550"/>
          <p14:tracePt t="259481" x="3200400" y="2628900"/>
          <p14:tracePt t="259488" x="3194050" y="2636838"/>
          <p14:tracePt t="259503" x="3179763" y="2651125"/>
          <p14:tracePt t="259520" x="3143250" y="2671763"/>
          <p14:tracePt t="259537" x="3100388" y="2686050"/>
          <p14:tracePt t="259553" x="3057525" y="2700338"/>
          <p14:tracePt t="259570" x="3036888" y="2700338"/>
          <p14:tracePt t="259587" x="3014663" y="2700338"/>
          <p14:tracePt t="259603" x="3000375" y="2700338"/>
          <p14:tracePt t="259620" x="2979738" y="2700338"/>
          <p14:tracePt t="259637" x="2936875" y="2700338"/>
          <p14:tracePt t="259653" x="2922588" y="2700338"/>
          <p14:tracePt t="259669" x="2886075" y="2700338"/>
          <p14:tracePt t="259686" x="2857500" y="2700338"/>
          <p14:tracePt t="259703" x="2843213" y="2700338"/>
          <p14:tracePt t="259720" x="2814638" y="2700338"/>
          <p14:tracePt t="259736" x="2808288" y="2700338"/>
          <p14:tracePt t="259753" x="2794000" y="2700338"/>
          <p14:tracePt t="259769" x="2771775" y="2700338"/>
          <p14:tracePt t="259787" x="2765425" y="2700338"/>
          <p14:tracePt t="259802" x="2743200" y="2700338"/>
          <p14:tracePt t="259850" x="2736850" y="2700338"/>
          <p14:tracePt t="259930" x="2728913" y="2700338"/>
          <p14:tracePt t="259946" x="2722563" y="2700338"/>
          <p14:tracePt t="259954" x="2693988" y="2693988"/>
          <p14:tracePt t="259962" x="2686050" y="2679700"/>
          <p14:tracePt t="259969" x="2671763" y="2586038"/>
          <p14:tracePt t="259986" x="2671763" y="2536825"/>
          <p14:tracePt t="260003" x="2651125" y="2471738"/>
          <p14:tracePt t="260020" x="2651125" y="2379663"/>
          <p14:tracePt t="260036" x="2651125" y="2293938"/>
          <p14:tracePt t="260053" x="2651125" y="2236788"/>
          <p14:tracePt t="260069" x="2651125" y="2179638"/>
          <p14:tracePt t="260087" x="2651125" y="2136775"/>
          <p14:tracePt t="260103" x="2657475" y="2093913"/>
          <p14:tracePt t="260120" x="2657475" y="2051050"/>
          <p14:tracePt t="260136" x="2693988" y="1965325"/>
          <p14:tracePt t="260154" x="2693988" y="1936750"/>
          <p14:tracePt t="260170" x="2693988" y="1922463"/>
          <p14:tracePt t="260186" x="2693988" y="1914525"/>
          <p14:tracePt t="260242" x="2693988" y="1900238"/>
          <p14:tracePt t="260250" x="2693988" y="1893888"/>
          <p14:tracePt t="260258" x="2693988" y="1885950"/>
          <p14:tracePt t="260265" x="2693988" y="1879600"/>
          <p14:tracePt t="260269" x="2708275" y="1843088"/>
          <p14:tracePt t="260286" x="2708275" y="1836738"/>
          <p14:tracePt t="260303" x="2714625" y="1814513"/>
          <p14:tracePt t="260346" x="2722563" y="1808163"/>
          <p14:tracePt t="260354" x="2728913" y="1800225"/>
          <p14:tracePt t="260386" x="2736850" y="1779588"/>
          <p14:tracePt t="260394" x="2743200" y="1771650"/>
          <p14:tracePt t="260402" x="2751138" y="1765300"/>
          <p14:tracePt t="260407" x="2779713" y="1765300"/>
          <p14:tracePt t="260419" x="2808288" y="1765300"/>
          <p14:tracePt t="260436" x="2814638" y="1765300"/>
          <p14:tracePt t="260452" x="2843213" y="1765300"/>
          <p14:tracePt t="260468" x="2857500" y="1765300"/>
          <p14:tracePt t="260485" x="2879725" y="1765300"/>
          <p14:tracePt t="260503" x="2900363" y="1765300"/>
          <p14:tracePt t="260519" x="2922588" y="1765300"/>
          <p14:tracePt t="260536" x="2928938" y="1765300"/>
          <p14:tracePt t="260552" x="2957513" y="1765300"/>
          <p14:tracePt t="260569" x="2965450" y="1765300"/>
          <p14:tracePt t="260585" x="2994025" y="1765300"/>
          <p14:tracePt t="260603" x="3008313" y="1765300"/>
          <p14:tracePt t="260619" x="3043238" y="1779588"/>
          <p14:tracePt t="260635" x="3057525" y="1779588"/>
          <p14:tracePt t="260652" x="3071813" y="1785938"/>
          <p14:tracePt t="260669" x="3086100" y="1793875"/>
          <p14:tracePt t="260686" x="3100388" y="1808163"/>
          <p14:tracePt t="260702" x="3100388" y="1814513"/>
          <p14:tracePt t="260718" x="3128963" y="1851025"/>
          <p14:tracePt t="260735" x="3136900" y="1857375"/>
          <p14:tracePt t="260752" x="3143250" y="1865313"/>
          <p14:tracePt t="260768" x="3165475" y="1900238"/>
          <p14:tracePt t="260768" x="3171825" y="1928813"/>
          <p14:tracePt t="260786" x="3179763" y="1936750"/>
          <p14:tracePt t="260801" x="3179763" y="1985963"/>
          <p14:tracePt t="260818" x="3186113" y="2008188"/>
          <p14:tracePt t="260835" x="3200400" y="2036763"/>
          <p14:tracePt t="260851" x="3200400" y="2065338"/>
          <p14:tracePt t="260869" x="3208338" y="2085975"/>
          <p14:tracePt t="260885" x="3208338" y="2128838"/>
          <p14:tracePt t="260902" x="3208338" y="2179638"/>
          <p14:tracePt t="260918" x="3208338" y="2222500"/>
          <p14:tracePt t="260935" x="3208338" y="2271713"/>
          <p14:tracePt t="260951" x="3208338" y="2308225"/>
          <p14:tracePt t="260968" x="3208338" y="2322513"/>
          <p14:tracePt t="260984" x="3208338" y="2351088"/>
          <p14:tracePt t="260984" x="3208338" y="2371725"/>
          <p14:tracePt t="261001" x="3208338" y="2393950"/>
          <p14:tracePt t="261018" x="3208338" y="2422525"/>
          <p14:tracePt t="261034" x="3208338" y="2436813"/>
          <p14:tracePt t="261051" x="3208338" y="2465388"/>
          <p14:tracePt t="261067" x="3208338" y="2486025"/>
          <p14:tracePt t="261084" x="3208338" y="2522538"/>
          <p14:tracePt t="261101" x="3200400" y="2528888"/>
          <p14:tracePt t="261118" x="3194050" y="2543175"/>
          <p14:tracePt t="261134" x="3186113" y="2551113"/>
          <p14:tracePt t="261151" x="3171825" y="2565400"/>
          <p14:tracePt t="261193" x="3165475" y="2565400"/>
          <p14:tracePt t="261202" x="3157538" y="2565400"/>
          <p14:tracePt t="261209" x="3143250" y="2565400"/>
          <p14:tracePt t="261225" x="3114675" y="2565400"/>
          <p14:tracePt t="261235" x="3086100" y="2565400"/>
          <p14:tracePt t="261251" x="3065463" y="2565400"/>
          <p14:tracePt t="261267" x="3051175" y="2571750"/>
          <p14:tracePt t="261284" x="3043238" y="2571750"/>
          <p14:tracePt t="261300" x="3008313" y="2593975"/>
          <p14:tracePt t="261317" x="2957513" y="2593975"/>
          <p14:tracePt t="261333" x="2928938" y="2600325"/>
          <p14:tracePt t="261351" x="2908300" y="2608263"/>
          <p14:tracePt t="261367" x="2894013" y="2608263"/>
          <p14:tracePt t="261384" x="2879725" y="2614613"/>
          <p14:tracePt t="261401" x="2871788" y="2614613"/>
          <p14:tracePt t="261401" x="2857500" y="2614613"/>
          <p14:tracePt t="261418" x="2843213" y="2614613"/>
          <p14:tracePt t="261433" x="2814638" y="2614613"/>
          <p14:tracePt t="261451" x="2800350" y="2614613"/>
          <p14:tracePt t="261466" x="2779713" y="2636838"/>
          <p14:tracePt t="261483" x="2765425" y="2636838"/>
          <p14:tracePt t="261500" x="2757488" y="2636838"/>
          <p14:tracePt t="261516" x="2743200" y="2636838"/>
          <p14:tracePt t="261553" x="2736850" y="2636838"/>
          <p14:tracePt t="261593" x="2728913" y="2636838"/>
          <p14:tracePt t="261657" x="2722563" y="2636838"/>
          <p14:tracePt t="261753" x="2708275" y="2636838"/>
          <p14:tracePt t="261801" x="2686050" y="2628900"/>
          <p14:tracePt t="262073" x="2686050" y="2622550"/>
          <p14:tracePt t="262105" x="2686050" y="2608263"/>
          <p14:tracePt t="262161" x="2686050" y="2600325"/>
          <p14:tracePt t="262169" x="2679700" y="2593975"/>
          <p14:tracePt t="262185" x="2679700" y="2586038"/>
          <p14:tracePt t="262192" x="2679700" y="2571750"/>
          <p14:tracePt t="262199" x="2679700" y="2557463"/>
          <p14:tracePt t="262216" x="2671763" y="2536825"/>
          <p14:tracePt t="262232" x="2665413" y="2522538"/>
          <p14:tracePt t="262249" x="2651125" y="2493963"/>
          <p14:tracePt t="262266" x="2651125" y="2479675"/>
          <p14:tracePt t="262282" x="2643188" y="2457450"/>
          <p14:tracePt t="262299" x="2636838" y="2436813"/>
          <p14:tracePt t="262316" x="2636838" y="2400300"/>
          <p14:tracePt t="262332" x="2636838" y="2365375"/>
          <p14:tracePt t="262349" x="2636838" y="2336800"/>
          <p14:tracePt t="262365" x="2636838" y="2322513"/>
          <p14:tracePt t="262383" x="2636838" y="2286000"/>
          <p14:tracePt t="262399" x="2636838" y="2279650"/>
          <p14:tracePt t="262417" x="2636838" y="2251075"/>
          <p14:tracePt t="262432" x="2636838" y="2222500"/>
          <p14:tracePt t="262449" x="2636838" y="2179638"/>
          <p14:tracePt t="262466" x="2636838" y="2128838"/>
          <p14:tracePt t="262482" x="2657475" y="2079625"/>
          <p14:tracePt t="262500" x="2665413" y="2043113"/>
          <p14:tracePt t="262515" x="2671763" y="2022475"/>
          <p14:tracePt t="262533" x="2671763" y="1985963"/>
          <p14:tracePt t="262548" x="2679700" y="1951038"/>
          <p14:tracePt t="262566" x="2679700" y="1914525"/>
          <p14:tracePt t="262582" x="2693988" y="1893888"/>
          <p14:tracePt t="262598" x="2700338" y="1879600"/>
          <p14:tracePt t="262616" x="2700338" y="1871663"/>
          <p14:tracePt t="262632" x="2700338" y="1865313"/>
          <p14:tracePt t="262649" x="2708275" y="1836738"/>
          <p14:tracePt t="262666" x="2714625" y="1822450"/>
          <p14:tracePt t="262714" x="2722563" y="1814513"/>
          <p14:tracePt t="262721" x="2722563" y="1808163"/>
          <p14:tracePt t="262729" x="2722563" y="1800225"/>
          <p14:tracePt t="262761" x="2736850" y="1785938"/>
          <p14:tracePt t="262794" x="2736850" y="1765300"/>
          <p14:tracePt t="262849" x="2743200" y="1757363"/>
          <p14:tracePt t="263929" x="2751138" y="1757363"/>
          <p14:tracePt t="263931" x="2765425" y="1757363"/>
          <p14:tracePt t="263953" x="2771775" y="1757363"/>
          <p14:tracePt t="263969" x="2779713" y="1757363"/>
          <p14:tracePt t="263985" x="2786063" y="1757363"/>
          <p14:tracePt t="264006" x="2808288" y="1757363"/>
          <p14:tracePt t="264006" x="2814638" y="1757363"/>
          <p14:tracePt t="264013" x="2822575" y="1757363"/>
          <p14:tracePt t="264057" x="2828925" y="1757363"/>
          <p14:tracePt t="264065" x="2843213" y="1757363"/>
          <p14:tracePt t="264073" x="2851150" y="1757363"/>
          <p14:tracePt t="264112" x="2857500" y="1757363"/>
          <p14:tracePt t="264119" x="2865438" y="1757363"/>
          <p14:tracePt t="264129" x="2879725" y="1765300"/>
          <p14:tracePt t="264129" x="2886075" y="1765300"/>
          <p14:tracePt t="264176" x="2894013" y="1765300"/>
          <p14:tracePt t="264184" x="2914650" y="1771650"/>
          <p14:tracePt t="264193" x="2922588" y="1771650"/>
          <p14:tracePt t="264195" x="2936875" y="1779588"/>
          <p14:tracePt t="264272" x="2943225" y="1779588"/>
          <p14:tracePt t="264384" x="2951163" y="1785938"/>
          <p14:tracePt t="264392" x="2957513" y="1793875"/>
          <p14:tracePt t="264472" x="2965450" y="1793875"/>
          <p14:tracePt t="264592" x="2971800" y="1793875"/>
          <p14:tracePt t="264656" x="2979738" y="1793875"/>
          <p14:tracePt t="264736" x="2994025" y="1793875"/>
          <p14:tracePt t="265489" x="3000375" y="1793875"/>
          <p14:tracePt t="267217" x="3008313" y="1793875"/>
          <p14:tracePt t="267217" x="3014663" y="1793875"/>
          <p14:tracePt t="267273" x="3028950" y="1793875"/>
          <p14:tracePt t="267280" x="3036888" y="1800225"/>
          <p14:tracePt t="267313" x="3043238" y="1800225"/>
          <p14:tracePt t="267328" x="3051175" y="1800225"/>
          <p14:tracePt t="267360" x="3079750" y="1808163"/>
          <p14:tracePt t="267392" x="3086100" y="1808163"/>
          <p14:tracePt t="267404" x="3094038" y="1808163"/>
          <p14:tracePt t="267416" x="3122613" y="1814513"/>
          <p14:tracePt t="267520" x="3128963" y="1814513"/>
          <p14:tracePt t="267536" x="3136900" y="1814513"/>
          <p14:tracePt t="267552" x="3143250" y="1814513"/>
          <p14:tracePt t="267565" x="3151188" y="1814513"/>
          <p14:tracePt t="267600" x="3157538" y="1814513"/>
          <p14:tracePt t="268057" x="3165475" y="1822450"/>
          <p14:tracePt t="268065" x="3171825" y="1828800"/>
          <p14:tracePt t="268105" x="3171825" y="1836738"/>
          <p14:tracePt t="268121" x="3179763" y="1843088"/>
          <p14:tracePt t="268153" x="3194050" y="1879600"/>
          <p14:tracePt t="268169" x="3194050" y="1885950"/>
          <p14:tracePt t="268177" x="3200400" y="1908175"/>
          <p14:tracePt t="268185" x="3200400" y="1914525"/>
          <p14:tracePt t="268193" x="3200400" y="1922463"/>
          <p14:tracePt t="268205" x="3200400" y="1943100"/>
          <p14:tracePt t="268223" x="3200400" y="1965325"/>
          <p14:tracePt t="268240" x="3200400" y="1993900"/>
          <p14:tracePt t="268257" x="3200400" y="2028825"/>
          <p14:tracePt t="268275" x="3200400" y="2043113"/>
          <p14:tracePt t="268290" x="3200400" y="2065338"/>
          <p14:tracePt t="268306" x="3200400" y="2071688"/>
          <p14:tracePt t="268323" x="3200400" y="2079625"/>
          <p14:tracePt t="268339" x="3200400" y="2100263"/>
          <p14:tracePt t="268358" x="3200400" y="2108200"/>
          <p14:tracePt t="268373" x="3200400" y="2136775"/>
          <p14:tracePt t="268390" x="3200400" y="2151063"/>
          <p14:tracePt t="268406" x="3208338" y="2157413"/>
          <p14:tracePt t="268423" x="3208338" y="2179638"/>
          <p14:tracePt t="268440" x="3208338" y="2193925"/>
          <p14:tracePt t="268457" x="3208338" y="2214563"/>
          <p14:tracePt t="268473" x="3208338" y="2228850"/>
          <p14:tracePt t="268489" x="3208338" y="2251075"/>
          <p14:tracePt t="268507" x="3208338" y="2265363"/>
          <p14:tracePt t="268523" x="3208338" y="2293938"/>
          <p14:tracePt t="268541" x="3208338" y="2300288"/>
          <p14:tracePt t="268556" x="3208338" y="2322513"/>
          <p14:tracePt t="268573" x="3208338" y="2365375"/>
          <p14:tracePt t="268589" x="3208338" y="2379663"/>
          <p14:tracePt t="268607" x="3208338" y="2408238"/>
          <p14:tracePt t="268623" x="3208338" y="2414588"/>
          <p14:tracePt t="268639" x="3208338" y="2428875"/>
          <p14:tracePt t="268681" x="3208338" y="2443163"/>
          <p14:tracePt t="268689" x="3208338" y="2451100"/>
          <p14:tracePt t="268690" x="3200400" y="2465388"/>
          <p14:tracePt t="268706" x="3186113" y="2479675"/>
          <p14:tracePt t="268723" x="3171825" y="2486025"/>
          <p14:tracePt t="268739" x="3157538" y="2493963"/>
          <p14:tracePt t="268756" x="3128963" y="2508250"/>
          <p14:tracePt t="268772" x="3108325" y="2514600"/>
          <p14:tracePt t="268789" x="3086100" y="2522538"/>
          <p14:tracePt t="268806" x="3079750" y="2528888"/>
          <p14:tracePt t="268823" x="3043238" y="2528888"/>
          <p14:tracePt t="268839" x="3014663" y="2528888"/>
          <p14:tracePt t="268856" x="2986088" y="2536825"/>
          <p14:tracePt t="268873" x="2957513" y="2536825"/>
          <p14:tracePt t="268889" x="2936875" y="2543175"/>
          <p14:tracePt t="268906" x="2922588" y="2543175"/>
          <p14:tracePt t="268922" x="2886075" y="2551113"/>
          <p14:tracePt t="268939" x="2865438" y="2565400"/>
          <p14:tracePt t="268955" x="2851150" y="2565400"/>
          <p14:tracePt t="268972" x="2814638" y="2586038"/>
          <p14:tracePt t="268989" x="2800350" y="2586038"/>
          <p14:tracePt t="269005" x="2794000" y="2586038"/>
          <p14:tracePt t="269022" x="2779713" y="2586038"/>
          <p14:tracePt t="269057" x="2771775" y="2586038"/>
          <p14:tracePt t="269105" x="2757488" y="2571750"/>
          <p14:tracePt t="269113" x="2757488" y="2565400"/>
          <p14:tracePt t="269121" x="2757488" y="2557463"/>
          <p14:tracePt t="269124" x="2728913" y="2508250"/>
          <p14:tracePt t="269138" x="2728913" y="2479675"/>
          <p14:tracePt t="269155" x="2708275" y="2443163"/>
          <p14:tracePt t="269172" x="2700338" y="2400300"/>
          <p14:tracePt t="269188" x="2686050" y="2343150"/>
          <p14:tracePt t="269205" x="2671763" y="2308225"/>
          <p14:tracePt t="269221" x="2665413" y="2243138"/>
          <p14:tracePt t="269239" x="2628900" y="2157413"/>
          <p14:tracePt t="269255" x="2614613" y="2079625"/>
          <p14:tracePt t="269272" x="2600325" y="2022475"/>
          <p14:tracePt t="269288" x="2586038" y="1957388"/>
          <p14:tracePt t="269305" x="2586038" y="1936750"/>
          <p14:tracePt t="269322" x="2586038" y="1908175"/>
          <p14:tracePt t="269339" x="2586038" y="1857375"/>
          <p14:tracePt t="269356" x="2586038" y="1843088"/>
          <p14:tracePt t="269372" x="2586038" y="1808163"/>
          <p14:tracePt t="269389" x="2586038" y="1800225"/>
          <p14:tracePt t="269405" x="2586038" y="1771650"/>
          <p14:tracePt t="269422" x="2586038" y="1765300"/>
          <p14:tracePt t="269438" x="2586038" y="1757363"/>
          <p14:tracePt t="269455" x="2593975" y="1751013"/>
          <p14:tracePt t="269472" x="2643188" y="1751013"/>
          <p14:tracePt t="269488" x="2751138" y="1751013"/>
          <p14:tracePt t="269506" x="2814638" y="1751013"/>
          <p14:tracePt t="269521" x="2894013" y="1751013"/>
          <p14:tracePt t="269538" x="2943225" y="1751013"/>
          <p14:tracePt t="269555" x="3000375" y="1757363"/>
          <p14:tracePt t="269572" x="3036888" y="1771650"/>
          <p14:tracePt t="269587" x="3051175" y="1771650"/>
          <p14:tracePt t="269633" x="3057525" y="1779588"/>
          <p14:tracePt t="269641" x="3065463" y="1785938"/>
          <p14:tracePt t="269644" x="3086100" y="1808163"/>
          <p14:tracePt t="269654" x="3094038" y="1851025"/>
          <p14:tracePt t="269671" x="3100388" y="1871663"/>
          <p14:tracePt t="269688" x="3100388" y="1914525"/>
          <p14:tracePt t="269704" x="3122613" y="2000250"/>
          <p14:tracePt t="269722" x="3122613" y="2043113"/>
          <p14:tracePt t="269737" x="3122613" y="2100263"/>
          <p14:tracePt t="269755" x="3122613" y="2165350"/>
          <p14:tracePt t="269771" x="3122613" y="2193925"/>
          <p14:tracePt t="269786" x="3122613" y="2228850"/>
          <p14:tracePt t="269804" x="3128963" y="2265363"/>
          <p14:tracePt t="269820" x="3128963" y="2271713"/>
          <p14:tracePt t="269838" x="3128963" y="2300288"/>
          <p14:tracePt t="269855" x="3136900" y="2328863"/>
          <p14:tracePt t="269871" x="3136900" y="2343150"/>
          <p14:tracePt t="269888" x="3136900" y="2365375"/>
          <p14:tracePt t="269904" x="3143250" y="2386013"/>
          <p14:tracePt t="269953" x="3143250" y="2400300"/>
          <p14:tracePt t="269961" x="3143250" y="2422525"/>
          <p14:tracePt t="269969" x="3143250" y="2443163"/>
          <p14:tracePt t="269978" x="3151188" y="2451100"/>
          <p14:tracePt t="269987" x="3157538" y="2457450"/>
          <p14:tracePt t="270004" x="3157538" y="2465388"/>
          <p14:tracePt t="270020" x="3165475" y="2479675"/>
          <p14:tracePt t="270064" x="3165475" y="2486025"/>
          <p14:tracePt t="270104" x="3165475" y="2493963"/>
          <p14:tracePt t="270121" x="3165475" y="2500313"/>
          <p14:tracePt t="270125" x="3151188" y="2528888"/>
          <p14:tracePt t="270137" x="3114675" y="2536825"/>
          <p14:tracePt t="270154" x="3079750" y="2536825"/>
          <p14:tracePt t="270170" x="3036888" y="2543175"/>
          <p14:tracePt t="270186" x="2994025" y="2551113"/>
          <p14:tracePt t="270204" x="2957513" y="2551113"/>
          <p14:tracePt t="270220" x="2936875" y="2557463"/>
          <p14:tracePt t="270237" x="2928938" y="2565400"/>
          <p14:tracePt t="270253" x="2922588" y="2565400"/>
          <p14:tracePt t="270296" x="2914650" y="2565400"/>
          <p14:tracePt t="270304" x="2908300" y="2565400"/>
          <p14:tracePt t="270311" x="2900363" y="2565400"/>
          <p14:tracePt t="270320" x="2879725" y="2571750"/>
          <p14:tracePt t="270513" x="2879725" y="2557463"/>
          <p14:tracePt t="270528" x="2886075" y="2543175"/>
          <p14:tracePt t="270533" x="2886075" y="2536825"/>
          <p14:tracePt t="270537" x="2894013" y="2493963"/>
          <p14:tracePt t="270553" x="2922588" y="2443163"/>
          <p14:tracePt t="270569" x="2943225" y="2386013"/>
          <p14:tracePt t="270587" x="2965450" y="2343150"/>
          <p14:tracePt t="270603" x="2979738" y="2279650"/>
          <p14:tracePt t="270620" x="2994025" y="2214563"/>
          <p14:tracePt t="270637" x="3008313" y="2157413"/>
          <p14:tracePt t="270653" x="3028950" y="2108200"/>
          <p14:tracePt t="270670" x="3028950" y="2093913"/>
          <p14:tracePt t="270686" x="3036888" y="2065338"/>
          <p14:tracePt t="270744" x="3036888" y="2057400"/>
          <p14:tracePt t="270848" x="3036888" y="2051050"/>
          <p14:tracePt t="270856" x="3036888" y="2022475"/>
          <p14:tracePt t="270864" x="3028950" y="2008188"/>
          <p14:tracePt t="270869" x="2971800" y="1979613"/>
          <p14:tracePt t="270886" x="2922588" y="1971675"/>
          <p14:tracePt t="270902" x="2879725" y="1951038"/>
          <p14:tracePt t="270919" x="2843213" y="1951038"/>
          <p14:tracePt t="270937" x="2828925" y="1936750"/>
          <p14:tracePt t="270953" x="2822575" y="1936750"/>
          <p14:tracePt t="270969" x="2808288" y="1936750"/>
          <p14:tracePt t="270985" x="2800350" y="1928813"/>
          <p14:tracePt t="271024" x="2794000" y="1922463"/>
          <p14:tracePt t="271152" x="2808288" y="1922463"/>
          <p14:tracePt t="271168" x="2822575" y="1922463"/>
          <p14:tracePt t="271176" x="2828925" y="1922463"/>
          <p14:tracePt t="271192" x="2836863" y="1922463"/>
          <p14:tracePt t="271224" x="2843213" y="1922463"/>
          <p14:tracePt t="271235" x="2865438" y="1922463"/>
          <p14:tracePt t="271256" x="2871788" y="1922463"/>
          <p14:tracePt t="271297" x="2879725" y="1922463"/>
          <p14:tracePt t="271344" x="2886075" y="1922463"/>
          <p14:tracePt t="271784" x="2886075" y="1928813"/>
          <p14:tracePt t="271794" x="2879725" y="1928813"/>
          <p14:tracePt t="271856" x="2871788" y="1928813"/>
          <p14:tracePt t="271864" x="2865438" y="1928813"/>
          <p14:tracePt t="271896" x="2843213" y="1928813"/>
          <p14:tracePt t="271960" x="2836863" y="1928813"/>
          <p14:tracePt t="272024" x="2828925" y="1928813"/>
          <p14:tracePt t="272201" x="2836863" y="1928813"/>
          <p14:tracePt t="272209" x="2879725" y="1943100"/>
          <p14:tracePt t="272217" x="2894013" y="1943100"/>
          <p14:tracePt t="272225" x="2928938" y="1943100"/>
          <p14:tracePt t="272238" x="2951163" y="1943100"/>
          <p14:tracePt t="272250" x="2971800" y="1951038"/>
          <p14:tracePt t="272267" x="3014663" y="1951038"/>
          <p14:tracePt t="272284" x="3057525" y="1957388"/>
          <p14:tracePt t="272300" x="3086100" y="1957388"/>
          <p14:tracePt t="272318" x="3143250" y="1965325"/>
          <p14:tracePt t="272334" x="3151188" y="1971675"/>
          <p14:tracePt t="272351" x="3200400" y="1993900"/>
          <p14:tracePt t="272367" x="3257550" y="1993900"/>
          <p14:tracePt t="272384" x="3300413" y="2000250"/>
          <p14:tracePt t="272402" x="3343275" y="2000250"/>
          <p14:tracePt t="272417" x="3394075" y="2000250"/>
          <p14:tracePt t="272434" x="3422650" y="2000250"/>
          <p14:tracePt t="272451" x="3465513" y="2000250"/>
          <p14:tracePt t="272467" x="3494088" y="2000250"/>
          <p14:tracePt t="272483" x="3529013" y="2000250"/>
          <p14:tracePt t="272501" x="3565525" y="2000250"/>
          <p14:tracePt t="272517" x="3600450" y="2000250"/>
          <p14:tracePt t="272534" x="3651250" y="2000250"/>
          <p14:tracePt t="272550" x="3694113" y="2000250"/>
          <p14:tracePt t="272567" x="3751263" y="2000250"/>
          <p14:tracePt t="272583" x="3786188" y="2000250"/>
          <p14:tracePt t="272600" x="3822700" y="2000250"/>
          <p14:tracePt t="272618" x="3851275" y="2000250"/>
          <p14:tracePt t="272634" x="3871913" y="2000250"/>
          <p14:tracePt t="272651" x="3900488" y="2000250"/>
          <p14:tracePt t="272667" x="3951288" y="2000250"/>
          <p14:tracePt t="272683" x="3971925" y="2000250"/>
          <p14:tracePt t="272700" x="3994150" y="2000250"/>
          <p14:tracePt t="272716" x="4029075" y="2000250"/>
          <p14:tracePt t="272734" x="4057650" y="2000250"/>
          <p14:tracePt t="272750" x="4100513" y="2000250"/>
          <p14:tracePt t="272767" x="4137025" y="2000250"/>
          <p14:tracePt t="272783" x="4186238" y="2000250"/>
          <p14:tracePt t="272800" x="4222750" y="2014538"/>
          <p14:tracePt t="272817" x="4243388" y="2014538"/>
          <p14:tracePt t="272834" x="4271963" y="2014538"/>
          <p14:tracePt t="272850" x="4300538" y="2014538"/>
          <p14:tracePt t="272866" x="4314825" y="2014538"/>
          <p14:tracePt t="272884" x="4337050" y="2022475"/>
          <p14:tracePt t="272900" x="4351338" y="2022475"/>
          <p14:tracePt t="272918" x="4357688" y="2022475"/>
          <p14:tracePt t="272934" x="4379913" y="2022475"/>
          <p14:tracePt t="272951" x="4394200" y="2022475"/>
          <p14:tracePt t="272966" x="4408488" y="2022475"/>
          <p14:tracePt t="272983" x="4422775" y="2022475"/>
          <p14:tracePt t="272999" x="4429125" y="2022475"/>
          <p14:tracePt t="273065" x="4451350" y="2022475"/>
          <p14:tracePt t="273073" x="4457700" y="2022475"/>
          <p14:tracePt t="273081" x="4465638" y="2022475"/>
          <p14:tracePt t="273099" x="4486275" y="2022475"/>
          <p14:tracePt t="273449" x="4494213" y="2014538"/>
          <p14:tracePt t="273462" x="4494213" y="2008188"/>
          <p14:tracePt t="273505" x="4486275" y="2008188"/>
          <p14:tracePt t="273513" x="4457700" y="2000250"/>
          <p14:tracePt t="273529" x="4451350" y="2000250"/>
          <p14:tracePt t="273537" x="4443413" y="2000250"/>
          <p14:tracePt t="273538" x="4429125" y="2000250"/>
          <p14:tracePt t="273549" x="4414838" y="2000250"/>
          <p14:tracePt t="273565" x="4400550" y="1993900"/>
          <p14:tracePt t="273582" x="4386263" y="1979613"/>
          <p14:tracePt t="273599" x="4379913" y="1979613"/>
          <p14:tracePt t="273615" x="4371975" y="1979613"/>
          <p14:tracePt t="273632" x="4343400" y="1979613"/>
          <p14:tracePt t="273651" x="4329113" y="1979613"/>
          <p14:tracePt t="273665" x="4308475" y="1979613"/>
          <p14:tracePt t="273682" x="4300538" y="1979613"/>
          <p14:tracePt t="273698" x="4279900" y="1979613"/>
          <p14:tracePt t="273715" x="4257675" y="1979613"/>
          <p14:tracePt t="273733" x="4237038" y="1979613"/>
          <p14:tracePt t="273748" x="4194175" y="1979613"/>
          <p14:tracePt t="273766" x="4179888" y="1979613"/>
          <p14:tracePt t="273782" x="4143375" y="1979613"/>
          <p14:tracePt t="273799" x="4114800" y="1979613"/>
          <p14:tracePt t="273815" x="4071938" y="1979613"/>
          <p14:tracePt t="273831" x="4008438" y="1979613"/>
          <p14:tracePt t="273849" x="3971925" y="1979613"/>
          <p14:tracePt t="273864" x="3951288" y="1979613"/>
          <p14:tracePt t="273882" x="3943350" y="1979613"/>
          <p14:tracePt t="273899" x="3929063" y="1979613"/>
          <p14:tracePt t="273915" x="3914775" y="1979613"/>
          <p14:tracePt t="273932" x="3908425" y="1979613"/>
          <p14:tracePt t="273948" x="3879850" y="1979613"/>
          <p14:tracePt t="273964" x="3865563" y="1979613"/>
          <p14:tracePt t="273981" x="3829050" y="1979613"/>
          <p14:tracePt t="273999" x="3814763" y="1979613"/>
          <p14:tracePt t="274015" x="3794125" y="1971675"/>
          <p14:tracePt t="274032" x="3757613" y="1971675"/>
          <p14:tracePt t="274048" x="3743325" y="1971675"/>
          <p14:tracePt t="274065" x="3722688" y="1965325"/>
          <p14:tracePt t="274081" x="3714750" y="1965325"/>
          <p14:tracePt t="274097" x="3700463" y="1943100"/>
          <p14:tracePt t="274114" x="3686175" y="1936750"/>
          <p14:tracePt t="274131" x="3665538" y="1928813"/>
          <p14:tracePt t="274148" x="3657600" y="1922463"/>
          <p14:tracePt t="274164" x="3643313" y="1893888"/>
          <p14:tracePt t="274181" x="3636963" y="1885950"/>
          <p14:tracePt t="274197" x="3614738" y="1865313"/>
          <p14:tracePt t="274215" x="3594100" y="1836738"/>
          <p14:tracePt t="274231" x="3586163" y="1822450"/>
          <p14:tracePt t="274248" x="3579813" y="1800225"/>
          <p14:tracePt t="274263" x="3579813" y="1765300"/>
          <p14:tracePt t="274281" x="3571875" y="1743075"/>
          <p14:tracePt t="274297" x="3571875" y="1728788"/>
          <p14:tracePt t="274313" x="3571875" y="1722438"/>
          <p14:tracePt t="274330" x="3571875" y="1708150"/>
          <p14:tracePt t="274347" x="3571875" y="1700213"/>
          <p14:tracePt t="274363" x="3571875" y="1693863"/>
          <p14:tracePt t="274381" x="3571875" y="1671638"/>
          <p14:tracePt t="274399" x="3571875" y="1665288"/>
          <p14:tracePt t="274414" x="3571875" y="1657350"/>
          <p14:tracePt t="274457" x="3571875" y="1651000"/>
          <p14:tracePt t="274462" x="3586163" y="1651000"/>
          <p14:tracePt t="274469" x="3600450" y="1651000"/>
          <p14:tracePt t="274481" x="3629025" y="1651000"/>
          <p14:tracePt t="274497" x="3657600" y="1651000"/>
          <p14:tracePt t="274515" x="3679825" y="1651000"/>
          <p14:tracePt t="274530" x="3714750" y="1651000"/>
          <p14:tracePt t="274548" x="3743325" y="1651000"/>
          <p14:tracePt t="274564" x="3786188" y="1651000"/>
          <p14:tracePt t="274581" x="3822700" y="1651000"/>
          <p14:tracePt t="274597" x="3879850" y="1651000"/>
          <p14:tracePt t="274614" x="3929063" y="1636713"/>
          <p14:tracePt t="274630" x="3986213" y="1622425"/>
          <p14:tracePt t="274647" x="4029075" y="1622425"/>
          <p14:tracePt t="274647" x="4057650" y="1622425"/>
          <p14:tracePt t="274665" x="4071938" y="1622425"/>
          <p14:tracePt t="274681" x="4086225" y="1622425"/>
          <p14:tracePt t="274697" x="4100513" y="1622425"/>
          <p14:tracePt t="274714" x="4114800" y="1622425"/>
          <p14:tracePt t="274731" x="4129088" y="1622425"/>
          <p14:tracePt t="274747" x="4143375" y="1622425"/>
          <p14:tracePt t="274765" x="4165600" y="1622425"/>
          <p14:tracePt t="274780" x="4179888" y="1622425"/>
          <p14:tracePt t="274797" x="4194175" y="1628775"/>
          <p14:tracePt t="274813" x="4208463" y="1628775"/>
          <p14:tracePt t="274830" x="4214813" y="1636713"/>
          <p14:tracePt t="274847" x="4222750" y="1636713"/>
          <p14:tracePt t="274863" x="4265613" y="1651000"/>
          <p14:tracePt t="274881" x="4279900" y="1651000"/>
          <p14:tracePt t="274897" x="4286250" y="1651000"/>
          <p14:tracePt t="274915" x="4300538" y="1657350"/>
          <p14:tracePt t="274961" x="4314825" y="1657350"/>
          <p14:tracePt t="274969" x="4343400" y="1665288"/>
          <p14:tracePt t="274976" x="4365625" y="1671638"/>
          <p14:tracePt t="274983" x="4379913" y="1685925"/>
          <p14:tracePt t="274997" x="4386263" y="1693863"/>
          <p14:tracePt t="275033" x="4400550" y="1700213"/>
          <p14:tracePt t="275033" x="4408488" y="1700213"/>
          <p14:tracePt t="275047" x="4422775" y="1708150"/>
          <p14:tracePt t="275209" x="4429125" y="1714500"/>
          <p14:tracePt t="275241" x="4429125" y="1722438"/>
          <p14:tracePt t="275280" x="4429125" y="1728788"/>
          <p14:tracePt t="275312" x="4429125" y="1736725"/>
          <p14:tracePt t="275317" x="4437063" y="1743075"/>
          <p14:tracePt t="275329" x="4443413" y="1751013"/>
          <p14:tracePt t="275330" x="4451350" y="1765300"/>
          <p14:tracePt t="275376" x="4457700" y="1771650"/>
          <p14:tracePt t="275392" x="4465638" y="1779588"/>
          <p14:tracePt t="275393" x="4479925" y="1808163"/>
          <p14:tracePt t="275412" x="4486275" y="1808163"/>
          <p14:tracePt t="275413" x="4500563" y="1828800"/>
          <p14:tracePt t="275430" x="4500563" y="1836738"/>
          <p14:tracePt t="275446" x="4508500" y="1851025"/>
          <p14:tracePt t="275480" x="4508500" y="1857375"/>
          <p14:tracePt t="275481" x="4508500" y="1893888"/>
          <p14:tracePt t="275496" x="4508500" y="1922463"/>
          <p14:tracePt t="275514" x="4486275" y="1957388"/>
          <p14:tracePt t="275529" x="4465638" y="1971675"/>
          <p14:tracePt t="275546" x="4429125" y="1979613"/>
          <p14:tracePt t="275562" x="4394200" y="1993900"/>
          <p14:tracePt t="275579" x="4351338" y="1993900"/>
          <p14:tracePt t="275595" x="4308475" y="2008188"/>
          <p14:tracePt t="275612" x="4300538" y="2008188"/>
          <p14:tracePt t="275628" x="4265613" y="2008188"/>
          <p14:tracePt t="275645" x="4229100" y="2008188"/>
          <p14:tracePt t="275662" x="4179888" y="2008188"/>
          <p14:tracePt t="275678" x="4129088" y="2008188"/>
          <p14:tracePt t="275678" x="4108450" y="2008188"/>
          <p14:tracePt t="275697" x="4094163" y="2008188"/>
          <p14:tracePt t="275711" x="4043363" y="2008188"/>
          <p14:tracePt t="275730" x="4014788" y="2000250"/>
          <p14:tracePt t="275745" x="3971925" y="1985963"/>
          <p14:tracePt t="275762" x="3922713" y="1971675"/>
          <p14:tracePt t="275778" x="3879850" y="1971675"/>
          <p14:tracePt t="275795" x="3829050" y="1971675"/>
          <p14:tracePt t="275812" x="3794125" y="1971675"/>
          <p14:tracePt t="275828" x="3765550" y="1971675"/>
          <p14:tracePt t="275846" x="3736975" y="1971675"/>
          <p14:tracePt t="275862" x="3714750" y="1971675"/>
          <p14:tracePt t="275878" x="3700463" y="1971675"/>
          <p14:tracePt t="275895" x="3679825" y="1971675"/>
          <p14:tracePt t="275895" x="3657600" y="1971675"/>
          <p14:tracePt t="275912" x="3629025" y="1957388"/>
          <p14:tracePt t="275928" x="3594100" y="1957388"/>
          <p14:tracePt t="275945" x="3551238" y="1951038"/>
          <p14:tracePt t="275961" x="3486150" y="1943100"/>
          <p14:tracePt t="275979" x="3408363" y="1943100"/>
          <p14:tracePt t="275995" x="3336925" y="1922463"/>
          <p14:tracePt t="276011" x="3251200" y="1922463"/>
          <p14:tracePt t="276028" x="3194050" y="1914525"/>
          <p14:tracePt t="276044" x="3114675" y="1900238"/>
          <p14:tracePt t="276062" x="3071813" y="1893888"/>
          <p14:tracePt t="276078" x="3036888" y="1893888"/>
          <p14:tracePt t="276095" x="3014663" y="1893888"/>
          <p14:tracePt t="276111" x="2971800" y="1871663"/>
          <p14:tracePt t="276128" x="2922588" y="1865313"/>
          <p14:tracePt t="276145" x="2879725" y="1865313"/>
          <p14:tracePt t="276161" x="2851150" y="1857375"/>
          <p14:tracePt t="276208" x="2836863" y="1857375"/>
          <p14:tracePt t="276216" x="2808288" y="1857375"/>
          <p14:tracePt t="276224" x="2800350" y="1857375"/>
          <p14:tracePt t="276232" x="2757488" y="1857375"/>
          <p14:tracePt t="276245" x="2693988" y="1857375"/>
          <p14:tracePt t="276261" x="2651125" y="1857375"/>
          <p14:tracePt t="276277" x="2622550" y="1857375"/>
          <p14:tracePt t="276295" x="2579688" y="1857375"/>
          <p14:tracePt t="276311" x="2551113" y="1857375"/>
          <p14:tracePt t="276328" x="2543175" y="1857375"/>
          <p14:tracePt t="276384" x="2528888" y="1857375"/>
          <p14:tracePt t="276384" x="2522538" y="1857375"/>
          <p14:tracePt t="276408" x="2514600" y="1857375"/>
          <p14:tracePt t="276504" x="2508250" y="1851025"/>
          <p14:tracePt t="276512" x="2508250" y="1843088"/>
          <p14:tracePt t="276520" x="2508250" y="1836738"/>
          <p14:tracePt t="276536" x="2508250" y="1814513"/>
          <p14:tracePt t="276568" x="2508250" y="1800225"/>
          <p14:tracePt t="276576" x="2508250" y="1785938"/>
          <p14:tracePt t="276577" x="2508250" y="1757363"/>
          <p14:tracePt t="276594" x="2522538" y="1728788"/>
          <p14:tracePt t="276610" x="2528888" y="1714500"/>
          <p14:tracePt t="276627" x="2536825" y="1708150"/>
          <p14:tracePt t="276643" x="2557463" y="1685925"/>
          <p14:tracePt t="276661" x="2565400" y="1679575"/>
          <p14:tracePt t="276704" x="2571750" y="1671638"/>
          <p14:tracePt t="276744" x="2600325" y="1657350"/>
          <p14:tracePt t="276760" x="2608263" y="1651000"/>
          <p14:tracePt t="276762" x="2614613" y="1651000"/>
          <p14:tracePt t="276777" x="2636838" y="1643063"/>
          <p14:tracePt t="276816" x="2643188" y="1643063"/>
          <p14:tracePt t="276832" x="2651125" y="1643063"/>
          <p14:tracePt t="276848" x="2665413" y="1643063"/>
          <p14:tracePt t="276856" x="2671763" y="1643063"/>
          <p14:tracePt t="276877" x="2679700" y="1643063"/>
          <p14:tracePt t="276877" x="2714625" y="1643063"/>
          <p14:tracePt t="276893" x="2757488" y="1643063"/>
          <p14:tracePt t="276911" x="2786063" y="1643063"/>
          <p14:tracePt t="276927" x="2814638" y="1643063"/>
          <p14:tracePt t="276943" x="2843213" y="1643063"/>
          <p14:tracePt t="276961" x="2865438" y="1643063"/>
          <p14:tracePt t="276977" x="2871788" y="1643063"/>
          <p14:tracePt t="276994" x="2886075" y="1643063"/>
          <p14:tracePt t="277010" x="2908300" y="1643063"/>
          <p14:tracePt t="277027" x="2943225" y="1643063"/>
          <p14:tracePt t="277043" x="2957513" y="1643063"/>
          <p14:tracePt t="277060" x="2965450" y="1643063"/>
          <p14:tracePt t="277077" x="2979738" y="1643063"/>
          <p14:tracePt t="277093" x="2986088" y="1643063"/>
          <p14:tracePt t="277110" x="3000375" y="1643063"/>
          <p14:tracePt t="277152" x="3014663" y="1643063"/>
          <p14:tracePt t="277168" x="3022600" y="1643063"/>
          <p14:tracePt t="277344" x="3036888" y="1643063"/>
          <p14:tracePt t="277360" x="3043238" y="1643063"/>
          <p14:tracePt t="277464" x="3057525" y="1643063"/>
          <p14:tracePt t="277493" x="3065463" y="1643063"/>
          <p14:tracePt t="277512" x="3071813" y="1657350"/>
          <p14:tracePt t="277520" x="3079750" y="1665288"/>
          <p14:tracePt t="277552" x="3086100" y="1679575"/>
          <p14:tracePt t="277569" x="3094038" y="1685925"/>
          <p14:tracePt t="277577" x="3100388" y="1693863"/>
          <p14:tracePt t="277579" x="3108325" y="1700213"/>
          <p14:tracePt t="277593" x="3114675" y="1714500"/>
          <p14:tracePt t="277640" x="3122613" y="1722438"/>
          <p14:tracePt t="277653" x="3128963" y="1722438"/>
          <p14:tracePt t="277665" x="3136900" y="1722438"/>
          <p14:tracePt t="277681" x="3143250" y="1722438"/>
          <p14:tracePt t="277689" x="3151188" y="1728788"/>
          <p14:tracePt t="277693" x="3157538" y="1736725"/>
          <p14:tracePt t="277709" x="3157538" y="1743075"/>
          <p14:tracePt t="277727" x="3157538" y="1765300"/>
          <p14:tracePt t="277743" x="3157538" y="1771650"/>
          <p14:tracePt t="277759" x="3157538" y="1785938"/>
          <p14:tracePt t="277778" x="3179763" y="1814513"/>
          <p14:tracePt t="277793" x="3179763" y="1843088"/>
          <p14:tracePt t="277810" x="3179763" y="1857375"/>
          <p14:tracePt t="277826" x="3186113" y="1879600"/>
          <p14:tracePt t="277843" x="3186113" y="1893888"/>
          <p14:tracePt t="277889" x="3186113" y="1900238"/>
          <p14:tracePt t="277897" x="3186113" y="1922463"/>
          <p14:tracePt t="277898" x="3194050" y="1936750"/>
          <p14:tracePt t="277929" x="3194050" y="1965325"/>
          <p14:tracePt t="277937" x="3194050" y="1979613"/>
          <p14:tracePt t="277945" x="3194050" y="2014538"/>
          <p14:tracePt t="277960" x="3194050" y="2043113"/>
          <p14:tracePt t="277976" x="3194050" y="2071688"/>
          <p14:tracePt t="277994" x="3194050" y="2093913"/>
          <p14:tracePt t="278009" x="3194050" y="2122488"/>
          <p14:tracePt t="278028" x="3194050" y="2136775"/>
          <p14:tracePt t="278043" x="3194050" y="2157413"/>
          <p14:tracePt t="278059" x="3194050" y="2185988"/>
          <p14:tracePt t="278076" x="3194050" y="2214563"/>
          <p14:tracePt t="278092" x="3194050" y="2228850"/>
          <p14:tracePt t="278109" x="3194050" y="2243138"/>
          <p14:tracePt t="278125" x="3194050" y="2251075"/>
          <p14:tracePt t="278241" x="3194050" y="2257425"/>
          <p14:tracePt t="278257" x="3194050" y="2265363"/>
          <p14:tracePt t="278265" x="3186113" y="2271713"/>
          <p14:tracePt t="278305" x="3165475" y="2286000"/>
          <p14:tracePt t="278337" x="3151188" y="2286000"/>
          <p14:tracePt t="278353" x="3136900" y="2286000"/>
          <p14:tracePt t="278377" x="3122613" y="2293938"/>
          <p14:tracePt t="278393" x="3114675" y="2293938"/>
          <p14:tracePt t="278425" x="3100388" y="2293938"/>
          <p14:tracePt t="278431" x="3071813" y="2293938"/>
          <p14:tracePt t="278441" x="3051175" y="2293938"/>
          <p14:tracePt t="278442" x="3028950" y="2300288"/>
          <p14:tracePt t="278458" x="3008313" y="2300288"/>
          <p14:tracePt t="278477" x="2994025" y="2300288"/>
          <p14:tracePt t="278491" x="2986088" y="2300288"/>
          <p14:tracePt t="278510" x="2971800" y="2300288"/>
          <p14:tracePt t="278525" x="2936875" y="2314575"/>
          <p14:tracePt t="278542" x="2914650" y="2314575"/>
          <p14:tracePt t="278559" x="2908300" y="2314575"/>
          <p14:tracePt t="278575" x="2894013" y="2314575"/>
          <p14:tracePt t="278592" x="2865438" y="2314575"/>
          <p14:tracePt t="278608" x="2857500" y="2314575"/>
          <p14:tracePt t="278624" x="2851150" y="2314575"/>
          <p14:tracePt t="278664" x="2836863" y="2314575"/>
          <p14:tracePt t="278672" x="2822575" y="2314575"/>
          <p14:tracePt t="278680" x="2800350" y="2314575"/>
          <p14:tracePt t="278691" x="2771775" y="2314575"/>
          <p14:tracePt t="278708" x="2751138" y="2314575"/>
          <p14:tracePt t="278724" x="2743200" y="2314575"/>
          <p14:tracePt t="278784" x="2736850" y="2314575"/>
          <p14:tracePt t="278832" x="2722563" y="2314575"/>
          <p14:tracePt t="278880" x="2714625" y="2308225"/>
          <p14:tracePt t="278888" x="2708275" y="2300288"/>
          <p14:tracePt t="278920" x="2693988" y="2286000"/>
          <p14:tracePt t="278928" x="2679700" y="2286000"/>
          <p14:tracePt t="278936" x="2671763" y="2279650"/>
          <p14:tracePt t="278950" x="2665413" y="2271713"/>
          <p14:tracePt t="278957" x="2657475" y="2257425"/>
          <p14:tracePt t="278974" x="2651125" y="2251075"/>
          <p14:tracePt t="278992" x="2643188" y="2251075"/>
          <p14:tracePt t="279007" x="2622550" y="2236788"/>
          <p14:tracePt t="279025" x="2622550" y="2228850"/>
          <p14:tracePt t="279041" x="2608263" y="2214563"/>
          <p14:tracePt t="279057" x="2600325" y="2208213"/>
          <p14:tracePt t="279073" x="2600325" y="2193925"/>
          <p14:tracePt t="279090" x="2593975" y="2185988"/>
          <p14:tracePt t="279108" x="2586038" y="2171700"/>
          <p14:tracePt t="279123" x="2586038" y="2151063"/>
          <p14:tracePt t="279140" x="2586038" y="2143125"/>
          <p14:tracePt t="279157" x="2586038" y="2128838"/>
          <p14:tracePt t="279174" x="2586038" y="2100263"/>
          <p14:tracePt t="279190" x="2586038" y="2093913"/>
          <p14:tracePt t="279207" x="2586038" y="2085975"/>
          <p14:tracePt t="279240" x="2586038" y="2071688"/>
          <p14:tracePt t="279241" x="2586038" y="2065338"/>
          <p14:tracePt t="279257" x="2586038" y="2051050"/>
          <p14:tracePt t="279304" x="2586038" y="2036763"/>
          <p14:tracePt t="279312" x="2586038" y="2028825"/>
          <p14:tracePt t="279344" x="2593975" y="2028825"/>
          <p14:tracePt t="279360" x="2600325" y="2022475"/>
          <p14:tracePt t="279376" x="2608263" y="2022475"/>
          <p14:tracePt t="279392" x="2622550" y="2022475"/>
          <p14:tracePt t="279408" x="2628900" y="2014538"/>
          <p14:tracePt t="279409" x="2636838" y="2014538"/>
          <p14:tracePt t="279448" x="2643188" y="2014538"/>
          <p14:tracePt t="279456" x="2657475" y="2008188"/>
          <p14:tracePt t="279462" x="2665413" y="2008188"/>
          <p14:tracePt t="279473" x="2679700" y="2008188"/>
          <p14:tracePt t="279490" x="2708275" y="2008188"/>
          <p14:tracePt t="279508" x="2722563" y="2008188"/>
          <p14:tracePt t="279523" x="2743200" y="2008188"/>
          <p14:tracePt t="279568" x="2751138" y="2008188"/>
          <p14:tracePt t="279576" x="2779713" y="2008188"/>
          <p14:tracePt t="279580" x="2786063" y="2008188"/>
          <p14:tracePt t="279589" x="2800350" y="2008188"/>
          <p14:tracePt t="279606" x="2814638" y="2008188"/>
          <p14:tracePt t="279623" x="2836863" y="2008188"/>
          <p14:tracePt t="279640" x="2871788" y="2008188"/>
          <p14:tracePt t="279656" x="2900363" y="2008188"/>
          <p14:tracePt t="279704" x="2908300" y="2008188"/>
          <p14:tracePt t="279720" x="2914650" y="2008188"/>
          <p14:tracePt t="279736" x="2936875" y="2008188"/>
          <p14:tracePt t="279744" x="2943225" y="2008188"/>
          <p14:tracePt t="279760" x="2951163" y="2008188"/>
          <p14:tracePt t="279776" x="2957513" y="2008188"/>
          <p14:tracePt t="279792" x="2971800" y="2008188"/>
          <p14:tracePt t="279808" x="2979738" y="2008188"/>
          <p14:tracePt t="279816" x="2986088" y="2008188"/>
          <p14:tracePt t="279832" x="2994025" y="2008188"/>
          <p14:tracePt t="279872" x="3008313" y="2008188"/>
          <p14:tracePt t="279880" x="3014663" y="2008188"/>
          <p14:tracePt t="279896" x="3022600" y="2008188"/>
          <p14:tracePt t="279905" x="3028950" y="2008188"/>
          <p14:tracePt t="279906" x="3051175" y="2008188"/>
          <p14:tracePt t="279923" x="3057525" y="2008188"/>
          <p14:tracePt t="279939" x="3071813" y="2008188"/>
          <p14:tracePt t="279956" x="3079750" y="2008188"/>
          <p14:tracePt t="279972" x="3086100" y="2008188"/>
          <p14:tracePt t="279989" x="3108325" y="2022475"/>
          <p14:tracePt t="280006" x="3114675" y="2028825"/>
          <p14:tracePt t="280022" x="3128963" y="2036763"/>
          <p14:tracePt t="280072" x="3136900" y="2043113"/>
          <p14:tracePt t="280080" x="3143250" y="2051050"/>
          <p14:tracePt t="280096" x="3143250" y="2057400"/>
          <p14:tracePt t="280099" x="3151188" y="2065338"/>
          <p14:tracePt t="280106" x="3157538" y="2071688"/>
          <p14:tracePt t="280122" x="3165475" y="2079625"/>
          <p14:tracePt t="280139" x="3171825" y="2085975"/>
          <p14:tracePt t="280184" x="3171825" y="2093913"/>
          <p14:tracePt t="280192" x="3171825" y="2100263"/>
          <p14:tracePt t="280208" x="3171825" y="2108200"/>
          <p14:tracePt t="280248" x="3171825" y="2122488"/>
          <p14:tracePt t="280344" x="3171825" y="2128838"/>
          <p14:tracePt t="283000" x="3165475" y="2136775"/>
          <p14:tracePt t="284569" x="3171825" y="2136775"/>
          <p14:tracePt t="284632" x="3179763" y="2136775"/>
          <p14:tracePt t="284664" x="3194050" y="2151063"/>
          <p14:tracePt t="284673" x="3214688" y="2151063"/>
          <p14:tracePt t="284681" x="3222625" y="2151063"/>
          <p14:tracePt t="284689" x="3243263" y="2157413"/>
          <p14:tracePt t="284699" x="3257550" y="2157413"/>
          <p14:tracePt t="284716" x="3271838" y="2171700"/>
          <p14:tracePt t="284733" x="3294063" y="2179638"/>
          <p14:tracePt t="284749" x="3322638" y="2185988"/>
          <p14:tracePt t="284766" x="3328988" y="2185988"/>
          <p14:tracePt t="284783" x="3357563" y="2193925"/>
          <p14:tracePt t="284799" x="3443288" y="2236788"/>
          <p14:tracePt t="284817" x="3500438" y="2243138"/>
          <p14:tracePt t="284833" x="3543300" y="2257425"/>
          <p14:tracePt t="284850" x="3571875" y="2271713"/>
          <p14:tracePt t="284865" x="3594100" y="2271713"/>
          <p14:tracePt t="284883" x="3629025" y="2271713"/>
          <p14:tracePt t="284899" x="3657600" y="2279650"/>
          <p14:tracePt t="284915" x="3679825" y="2279650"/>
          <p14:tracePt t="284932" x="3736975" y="2286000"/>
          <p14:tracePt t="284949" x="3794125" y="2286000"/>
          <p14:tracePt t="284966" x="3851275" y="2308225"/>
          <p14:tracePt t="284983" x="3894138" y="2314575"/>
          <p14:tracePt t="285000" x="3900488" y="2314575"/>
          <p14:tracePt t="285016" x="3922713" y="2322513"/>
          <p14:tracePt t="285033" x="3929063" y="2328863"/>
          <p14:tracePt t="285049" x="3937000" y="2328863"/>
          <p14:tracePt t="285065" x="3971925" y="2328863"/>
          <p14:tracePt t="285082" x="4000500" y="2328863"/>
          <p14:tracePt t="285099" x="4022725" y="2328863"/>
          <p14:tracePt t="285115" x="4051300" y="2328863"/>
          <p14:tracePt t="285132" x="4057650" y="2328863"/>
          <p14:tracePt t="285176" x="4065588" y="2328863"/>
          <p14:tracePt t="285192" x="4079875" y="2328863"/>
          <p14:tracePt t="285200" x="4086225" y="2328863"/>
          <p14:tracePt t="285208" x="4100513" y="2328863"/>
          <p14:tracePt t="285215" x="4137025" y="2328863"/>
          <p14:tracePt t="285233" x="4157663" y="2328863"/>
          <p14:tracePt t="285249" x="4165600" y="2328863"/>
          <p14:tracePt t="285265" x="4179888" y="2328863"/>
          <p14:tracePt t="285281" x="4194175" y="2328863"/>
          <p14:tracePt t="285298" x="4200525" y="2328863"/>
          <p14:tracePt t="285337" x="4214813" y="2328863"/>
          <p14:tracePt t="285368" x="4229100" y="2322513"/>
          <p14:tracePt t="285433" x="4237038" y="2308225"/>
          <p14:tracePt t="285776" x="4243388" y="2293938"/>
          <p14:tracePt t="289160" x="4251325" y="2286000"/>
          <p14:tracePt t="289232" x="4257675" y="2286000"/>
          <p14:tracePt t="289496" x="4214813" y="2286000"/>
          <p14:tracePt t="289504" x="4186238" y="2286000"/>
          <p14:tracePt t="289512" x="4157663" y="2286000"/>
          <p14:tracePt t="289515" x="4122738" y="2286000"/>
          <p14:tracePt t="289526" x="4043363" y="2286000"/>
          <p14:tracePt t="289542" x="3937000" y="2286000"/>
          <p14:tracePt t="289559" x="3629025" y="2286000"/>
          <p14:tracePt t="289576" x="3357563" y="2286000"/>
          <p14:tracePt t="289592" x="3079750" y="2286000"/>
          <p14:tracePt t="289609" x="2871788" y="2286000"/>
          <p14:tracePt t="289626" x="2686050" y="2286000"/>
          <p14:tracePt t="289642" x="2528888" y="2286000"/>
          <p14:tracePt t="289658" x="2465388" y="2286000"/>
          <p14:tracePt t="289675" x="2422525" y="2286000"/>
          <p14:tracePt t="289692" x="2351088" y="2286000"/>
          <p14:tracePt t="289709" x="2286000" y="2286000"/>
          <p14:tracePt t="289725" x="2200275" y="2286000"/>
          <p14:tracePt t="289742" x="2079625" y="2286000"/>
          <p14:tracePt t="289759" x="1985963" y="2265363"/>
          <p14:tracePt t="289775" x="1928813" y="2265363"/>
          <p14:tracePt t="289791" x="1857375" y="2265363"/>
          <p14:tracePt t="289808" x="1814513" y="2265363"/>
          <p14:tracePt t="289825" x="1751013" y="2265363"/>
          <p14:tracePt t="289841" x="1693863" y="2265363"/>
          <p14:tracePt t="289858" x="1628775" y="2265363"/>
          <p14:tracePt t="289875" x="1571625" y="2265363"/>
          <p14:tracePt t="289892" x="1522413" y="2265363"/>
          <p14:tracePt t="289908" x="1479550" y="2265363"/>
          <p14:tracePt t="289925" x="1436688" y="2265363"/>
          <p14:tracePt t="289941" x="1400175" y="2265363"/>
          <p14:tracePt t="289958" x="1385888" y="2265363"/>
          <p14:tracePt t="289975" x="1365250" y="2271713"/>
          <p14:tracePt t="289975" x="1357313" y="2279650"/>
          <p14:tracePt t="289992" x="1350963" y="2279650"/>
          <p14:tracePt t="290009" x="1336675" y="2279650"/>
          <p14:tracePt t="290025" x="1322388" y="2286000"/>
          <p14:tracePt t="290043" x="1314450" y="2286000"/>
          <p14:tracePt t="290058" x="1285875" y="2286000"/>
          <p14:tracePt t="290076" x="1279525" y="2286000"/>
          <p14:tracePt t="290091" x="1271588" y="2286000"/>
          <p14:tracePt t="290108" x="1257300" y="2286000"/>
          <p14:tracePt t="290125" x="1250950" y="2286000"/>
          <p14:tracePt t="290141" x="1236663" y="2286000"/>
          <p14:tracePt t="290158" x="1228725" y="2286000"/>
          <p14:tracePt t="290174" x="1214438" y="2265363"/>
          <p14:tracePt t="290192" x="1208088" y="2251075"/>
          <p14:tracePt t="290207" x="1208088" y="2222500"/>
          <p14:tracePt t="290225" x="1208088" y="2200275"/>
          <p14:tracePt t="290241" x="1208088" y="2185988"/>
          <p14:tracePt t="290258" x="1208088" y="2157413"/>
          <p14:tracePt t="290275" x="1208088" y="2143125"/>
          <p14:tracePt t="290291" x="1208088" y="2122488"/>
          <p14:tracePt t="290307" x="1222375" y="2093913"/>
          <p14:tracePt t="290324" x="1243013" y="2079625"/>
          <p14:tracePt t="290341" x="1243013" y="2071688"/>
          <p14:tracePt t="290358" x="1257300" y="2057400"/>
          <p14:tracePt t="290374" x="1265238" y="2057400"/>
          <p14:tracePt t="290390" x="1279525" y="2057400"/>
          <p14:tracePt t="290390" x="1293813" y="2057400"/>
          <p14:tracePt t="290408" x="1322388" y="2057400"/>
          <p14:tracePt t="290424" x="1350963" y="2057400"/>
          <p14:tracePt t="290441" x="1408113" y="2057400"/>
          <p14:tracePt t="290457" x="1471613" y="2057400"/>
          <p14:tracePt t="290474" x="1522413" y="2057400"/>
          <p14:tracePt t="290491" x="1550988" y="2057400"/>
          <p14:tracePt t="290508" x="1585913" y="2057400"/>
          <p14:tracePt t="290525" x="1614488" y="2057400"/>
          <p14:tracePt t="290540" x="1628775" y="2057400"/>
          <p14:tracePt t="290557" x="1636713" y="2057400"/>
          <p14:tracePt t="290574" x="1657350" y="2057400"/>
          <p14:tracePt t="290591" x="1671638" y="2057400"/>
          <p14:tracePt t="290607" x="1693863" y="2065338"/>
          <p14:tracePt t="290624" x="1700213" y="2071688"/>
          <p14:tracePt t="290640" x="1728788" y="2085975"/>
          <p14:tracePt t="290657" x="1751013" y="2122488"/>
          <p14:tracePt t="290704" x="1757363" y="2143125"/>
          <p14:tracePt t="290720" x="1757363" y="2151063"/>
          <p14:tracePt t="290728" x="1757363" y="2157413"/>
          <p14:tracePt t="290736" x="1757363" y="2165350"/>
          <p14:tracePt t="290743" x="1757363" y="2179638"/>
          <p14:tracePt t="290757" x="1757363" y="2193925"/>
          <p14:tracePt t="290773" x="1757363" y="2222500"/>
          <p14:tracePt t="290790" x="1757363" y="2236788"/>
          <p14:tracePt t="290808" x="1757363" y="2265363"/>
          <p14:tracePt t="290840" x="1757363" y="2279650"/>
          <p14:tracePt t="290841" x="1743075" y="2300288"/>
          <p14:tracePt t="290858" x="1736725" y="2308225"/>
          <p14:tracePt t="290873" x="1722438" y="2314575"/>
          <p14:tracePt t="290890" x="1708150" y="2314575"/>
          <p14:tracePt t="290906" x="1685925" y="2322513"/>
          <p14:tracePt t="290923" x="1665288" y="2322513"/>
          <p14:tracePt t="290939" x="1628775" y="2343150"/>
          <p14:tracePt t="290956" x="1593850" y="2351088"/>
          <p14:tracePt t="290973" x="1579563" y="2357438"/>
          <p14:tracePt t="290989" x="1543050" y="2357438"/>
          <p14:tracePt t="290989" x="1536700" y="2357438"/>
          <p14:tracePt t="291008" x="1528763" y="2357438"/>
          <p14:tracePt t="291023" x="1493838" y="2357438"/>
          <p14:tracePt t="291041" x="1471613" y="2357438"/>
          <p14:tracePt t="291057" x="1457325" y="2357438"/>
          <p14:tracePt t="291074" x="1428750" y="2357438"/>
          <p14:tracePt t="291090" x="1422400" y="2357438"/>
          <p14:tracePt t="291106" x="1400175" y="2357438"/>
          <p14:tracePt t="291123" x="1385888" y="2357438"/>
          <p14:tracePt t="291140" x="1357313" y="2357438"/>
          <p14:tracePt t="291156" x="1336675" y="2357438"/>
          <p14:tracePt t="291173" x="1314450" y="2343150"/>
          <p14:tracePt t="291190" x="1300163" y="2336800"/>
          <p14:tracePt t="291206" x="1271588" y="2314575"/>
          <p14:tracePt t="291223" x="1257300" y="2293938"/>
          <p14:tracePt t="291239" x="1236663" y="2251075"/>
          <p14:tracePt t="291258" x="1222375" y="2236788"/>
          <p14:tracePt t="291273" x="1222375" y="2222500"/>
          <p14:tracePt t="291289" x="1222375" y="2200275"/>
          <p14:tracePt t="291306" x="1214438" y="2179638"/>
          <p14:tracePt t="291323" x="1214438" y="2165350"/>
          <p14:tracePt t="291339" x="1214438" y="2136775"/>
          <p14:tracePt t="291356" x="1214438" y="2122488"/>
          <p14:tracePt t="291373" x="1214438" y="2108200"/>
          <p14:tracePt t="291389" x="1214438" y="2085975"/>
          <p14:tracePt t="291406" x="1214438" y="2071688"/>
          <p14:tracePt t="291422" x="1214438" y="2057400"/>
          <p14:tracePt t="291439" x="1222375" y="2028825"/>
          <p14:tracePt t="291456" x="1228725" y="2022475"/>
          <p14:tracePt t="291472" x="1250950" y="2014538"/>
          <p14:tracePt t="291489" x="1265238" y="2014538"/>
          <p14:tracePt t="291506" x="1279525" y="2014538"/>
          <p14:tracePt t="291523" x="1322388" y="1985963"/>
          <p14:tracePt t="291539" x="1350963" y="1985963"/>
          <p14:tracePt t="291556" x="1365250" y="1985963"/>
          <p14:tracePt t="291573" x="1379538" y="1979613"/>
          <p14:tracePt t="291590" x="1385888" y="1979613"/>
          <p14:tracePt t="291606" x="1393825" y="1979613"/>
          <p14:tracePt t="291622" x="1400175" y="1979613"/>
          <p14:tracePt t="291639" x="1414463" y="1979613"/>
          <p14:tracePt t="291639" x="1422400" y="1979613"/>
          <p14:tracePt t="291671" x="1428750" y="1979613"/>
          <p14:tracePt t="291672" x="1436688" y="1979613"/>
          <p14:tracePt t="291689" x="1450975" y="1979613"/>
          <p14:tracePt t="291705" x="1465263" y="1979613"/>
          <p14:tracePt t="291722" x="1479550" y="1979613"/>
          <p14:tracePt t="291740" x="1500188" y="1979613"/>
          <p14:tracePt t="291756" x="1514475" y="1979613"/>
          <p14:tracePt t="291772" x="1528763" y="1979613"/>
          <p14:tracePt t="291816" x="1536700" y="1979613"/>
          <p14:tracePt t="291824" x="1543050" y="1979613"/>
          <p14:tracePt t="291840" x="1550988" y="1979613"/>
          <p14:tracePt t="291857" x="1565275" y="1979613"/>
          <p14:tracePt t="291857" x="1579563" y="1979613"/>
          <p14:tracePt t="291873" x="1585913" y="1979613"/>
          <p14:tracePt t="291889" x="1600200" y="1985963"/>
          <p14:tracePt t="291906" x="1608138" y="1993900"/>
          <p14:tracePt t="291961" x="1614488" y="1993900"/>
          <p14:tracePt t="291963" x="1622425" y="1993900"/>
          <p14:tracePt t="291977" x="1628775" y="2000250"/>
          <p14:tracePt t="291992" x="1651000" y="2008188"/>
          <p14:tracePt t="292009" x="1665288" y="2028825"/>
          <p14:tracePt t="292049" x="1685925" y="2036763"/>
          <p14:tracePt t="292057" x="1700213" y="2043113"/>
          <p14:tracePt t="292112" x="1708150" y="2065338"/>
          <p14:tracePt t="292128" x="1708150" y="2079625"/>
          <p14:tracePt t="292136" x="1708150" y="2085975"/>
          <p14:tracePt t="292144" x="1708150" y="2108200"/>
          <p14:tracePt t="292155" x="1714500" y="2128838"/>
          <p14:tracePt t="292172" x="1714500" y="2151063"/>
          <p14:tracePt t="292189" x="1714500" y="2157413"/>
          <p14:tracePt t="292205" x="1714500" y="2179638"/>
          <p14:tracePt t="292222" x="1728788" y="2193925"/>
          <p14:tracePt t="292238" x="1736725" y="2200275"/>
          <p14:tracePt t="292273" x="1736725" y="2222500"/>
          <p14:tracePt t="292289" x="1736725" y="2236788"/>
          <p14:tracePt t="292289" x="1736725" y="2243138"/>
          <p14:tracePt t="292306" x="1736725" y="2257425"/>
          <p14:tracePt t="292344" x="1736725" y="2265363"/>
          <p14:tracePt t="292352" x="1736725" y="2271713"/>
          <p14:tracePt t="292361" x="1736725" y="2279650"/>
          <p14:tracePt t="292372" x="1722438" y="2300288"/>
          <p14:tracePt t="292388" x="1708150" y="2322513"/>
          <p14:tracePt t="292406" x="1693863" y="2328863"/>
          <p14:tracePt t="292422" x="1651000" y="2336800"/>
          <p14:tracePt t="292439" x="1628775" y="2343150"/>
          <p14:tracePt t="292455" x="1608138" y="2343150"/>
          <p14:tracePt t="292471" x="1571625" y="2343150"/>
          <p14:tracePt t="292471" x="1550988" y="2351088"/>
          <p14:tracePt t="292489" x="1500188" y="2351088"/>
          <p14:tracePt t="292505" x="1479550" y="2351088"/>
          <p14:tracePt t="292522" x="1457325" y="2351088"/>
          <p14:tracePt t="292538" x="1450975" y="2351088"/>
          <p14:tracePt t="292555" x="1422400" y="2351088"/>
          <p14:tracePt t="292572" x="1408113" y="2351088"/>
          <p14:tracePt t="292588" x="1385888" y="2351088"/>
          <p14:tracePt t="292605" x="1379538" y="2351088"/>
          <p14:tracePt t="292621" x="1371600" y="2351088"/>
          <p14:tracePt t="292656" x="1365250" y="2351088"/>
          <p14:tracePt t="292656" x="1343025" y="2351088"/>
          <p14:tracePt t="292697" x="1336675" y="2351088"/>
          <p14:tracePt t="292704" x="1328738" y="2351088"/>
          <p14:tracePt t="292705" x="1300163" y="2351088"/>
          <p14:tracePt t="292721" x="1293813" y="2343150"/>
          <p14:tracePt t="292768" x="1285875" y="2336800"/>
          <p14:tracePt t="292768" x="1271588" y="2308225"/>
          <p14:tracePt t="292784" x="1250950" y="2293938"/>
          <p14:tracePt t="292800" x="1250950" y="2265363"/>
          <p14:tracePt t="292808" x="1243013" y="2257425"/>
          <p14:tracePt t="292813" x="1236663" y="2251075"/>
          <p14:tracePt t="292821" x="1222375" y="2208213"/>
          <p14:tracePt t="292837" x="1208088" y="2179638"/>
          <p14:tracePt t="292854" x="1208088" y="2157413"/>
          <p14:tracePt t="292871" x="1200150" y="2122488"/>
          <p14:tracePt t="292871" x="1200150" y="2114550"/>
          <p14:tracePt t="292904" x="1200150" y="2100263"/>
          <p14:tracePt t="292905" x="1200150" y="2085975"/>
          <p14:tracePt t="292921" x="1200150" y="2079625"/>
          <p14:tracePt t="292937" x="1200150" y="2057400"/>
          <p14:tracePt t="292954" x="1200150" y="2051050"/>
          <p14:tracePt t="293008" x="1208088" y="2036763"/>
          <p14:tracePt t="293016" x="1208088" y="2028825"/>
          <p14:tracePt t="293024" x="1214438" y="2022475"/>
          <p14:tracePt t="293037" x="1222375" y="2014538"/>
          <p14:tracePt t="293053" x="1236663" y="2008188"/>
          <p14:tracePt t="293071" x="1243013" y="2008188"/>
          <p14:tracePt t="293087" x="1257300" y="2008188"/>
          <p14:tracePt t="293105" x="1285875" y="2008188"/>
          <p14:tracePt t="293121" x="1314450" y="2008188"/>
          <p14:tracePt t="293137" x="1336675" y="2008188"/>
          <p14:tracePt t="293154" x="1357313" y="2008188"/>
          <p14:tracePt t="293170" x="1365250" y="2008188"/>
          <p14:tracePt t="293187" x="1379538" y="2008188"/>
          <p14:tracePt t="293203" x="1400175" y="2008188"/>
          <p14:tracePt t="293220" x="1414463" y="2008188"/>
          <p14:tracePt t="293237" x="1436688" y="2008188"/>
          <p14:tracePt t="293253" x="1450975" y="2008188"/>
          <p14:tracePt t="293270" x="1479550" y="2008188"/>
          <p14:tracePt t="293286" x="1485900" y="2008188"/>
          <p14:tracePt t="293286" x="1493838" y="2008188"/>
          <p14:tracePt t="293304" x="1514475" y="2008188"/>
          <p14:tracePt t="293320" x="1528763" y="2008188"/>
          <p14:tracePt t="293336" x="1550988" y="2008188"/>
          <p14:tracePt t="293354" x="1565275" y="2008188"/>
          <p14:tracePt t="293371" x="1593850" y="2008188"/>
          <p14:tracePt t="293387" x="1600200" y="2008188"/>
          <p14:tracePt t="293403" x="1608138" y="2008188"/>
          <p14:tracePt t="293420" x="1622425" y="2008188"/>
          <p14:tracePt t="293436" x="1628775" y="2008188"/>
          <p14:tracePt t="293453" x="1636713" y="2008188"/>
          <p14:tracePt t="293488" x="1643063" y="2008188"/>
          <p14:tracePt t="293504" x="1657350" y="2008188"/>
          <p14:tracePt t="293512" x="1671638" y="2008188"/>
          <p14:tracePt t="293519" x="1679575" y="2014538"/>
          <p14:tracePt t="293536" x="1693863" y="2028825"/>
          <p14:tracePt t="293553" x="1708150" y="2051050"/>
          <p14:tracePt t="293570" x="1714500" y="2085975"/>
          <p14:tracePt t="293587" x="1714500" y="2100263"/>
          <p14:tracePt t="293603" x="1714500" y="2128838"/>
          <p14:tracePt t="293620" x="1714500" y="2143125"/>
          <p14:tracePt t="293637" x="1714500" y="2171700"/>
          <p14:tracePt t="293652" x="1722438" y="2185988"/>
          <p14:tracePt t="293670" x="1722438" y="2214563"/>
          <p14:tracePt t="293686" x="1722438" y="2236788"/>
          <p14:tracePt t="293703" x="1722438" y="2251075"/>
          <p14:tracePt t="293719" x="1722438" y="2257425"/>
          <p14:tracePt t="293736" x="1722438" y="2279650"/>
          <p14:tracePt t="293752" x="1722438" y="2286000"/>
          <p14:tracePt t="293769" x="1722438" y="2293938"/>
          <p14:tracePt t="293816" x="1714500" y="2308225"/>
          <p14:tracePt t="293824" x="1685925" y="2328863"/>
          <p14:tracePt t="293832" x="1679575" y="2336800"/>
          <p14:tracePt t="293840" x="1651000" y="2343150"/>
          <p14:tracePt t="293853" x="1622425" y="2351088"/>
          <p14:tracePt t="293896" x="1593850" y="2351088"/>
          <p14:tracePt t="293904" x="1565275" y="2357438"/>
          <p14:tracePt t="293912" x="1557338" y="2365375"/>
          <p14:tracePt t="293920" x="1536700" y="2365375"/>
          <p14:tracePt t="293920" x="1508125" y="2379663"/>
          <p14:tracePt t="293936" x="1493838" y="2379663"/>
          <p14:tracePt t="293952" x="1471613" y="2379663"/>
          <p14:tracePt t="293969" x="1457325" y="2379663"/>
          <p14:tracePt t="293985" x="1450975" y="2379663"/>
          <p14:tracePt t="294002" x="1428750" y="2379663"/>
          <p14:tracePt t="294019" x="1414463" y="2379663"/>
          <p14:tracePt t="294036" x="1379538" y="2371725"/>
          <p14:tracePt t="294051" x="1371600" y="2365375"/>
          <p14:tracePt t="294069" x="1350963" y="2357438"/>
          <p14:tracePt t="294086" x="1336675" y="2314575"/>
          <p14:tracePt t="294102" x="1328738" y="2279650"/>
          <p14:tracePt t="294102" x="1322388" y="2271713"/>
          <p14:tracePt t="294120" x="1322388" y="2257425"/>
          <p14:tracePt t="294135" x="1322388" y="2243138"/>
          <p14:tracePt t="294152" x="1322388" y="2222500"/>
          <p14:tracePt t="294169" x="1322388" y="2214563"/>
          <p14:tracePt t="294185" x="1322388" y="2179638"/>
          <p14:tracePt t="294201" x="1322388" y="2165350"/>
          <p14:tracePt t="294219" x="1322388" y="2157413"/>
          <p14:tracePt t="294235" x="1322388" y="2122488"/>
          <p14:tracePt t="294251" x="1322388" y="2114550"/>
          <p14:tracePt t="294269" x="1350963" y="2079625"/>
          <p14:tracePt t="294320" x="1357313" y="2071688"/>
          <p14:tracePt t="294336" x="1365250" y="2065338"/>
          <p14:tracePt t="294344" x="1371600" y="2065338"/>
          <p14:tracePt t="294352" x="1379538" y="2065338"/>
          <p14:tracePt t="294360" x="1414463" y="2051050"/>
          <p14:tracePt t="294370" x="1422400" y="2051050"/>
          <p14:tracePt t="294385" x="1436688" y="2043113"/>
          <p14:tracePt t="294424" x="1450975" y="2043113"/>
          <p14:tracePt t="294432" x="1479550" y="2043113"/>
          <p14:tracePt t="294440" x="1493838" y="2043113"/>
          <p14:tracePt t="294451" x="1522413" y="2043113"/>
          <p14:tracePt t="294469" x="1543050" y="2043113"/>
          <p14:tracePt t="294486" x="1557338" y="2043113"/>
          <p14:tracePt t="294502" x="1571625" y="2043113"/>
          <p14:tracePt t="294519" x="1579563" y="2043113"/>
          <p14:tracePt t="294535" x="1600200" y="2057400"/>
          <p14:tracePt t="294552" x="1622425" y="2079625"/>
          <p14:tracePt t="294569" x="1643063" y="2093913"/>
          <p14:tracePt t="294586" x="1651000" y="2128838"/>
          <p14:tracePt t="294603" x="1657350" y="2136775"/>
          <p14:tracePt t="294619" x="1665288" y="2171700"/>
          <p14:tracePt t="294637" x="1665288" y="2179638"/>
          <p14:tracePt t="294652" x="1665288" y="2193925"/>
          <p14:tracePt t="294669" x="1665288" y="2200275"/>
          <p14:tracePt t="294705" x="1671638" y="2208213"/>
          <p14:tracePt t="294705" x="1679575" y="2214563"/>
          <p14:tracePt t="294752" x="1685925" y="2214563"/>
          <p14:tracePt t="294761" x="1693863" y="2222500"/>
          <p14:tracePt t="294792" x="1700213" y="2228850"/>
          <p14:tracePt t="294800" x="1708150" y="2236788"/>
          <p14:tracePt t="294865" x="1722438" y="2236788"/>
          <p14:tracePt t="294880" x="1728788" y="2243138"/>
          <p14:tracePt t="294913" x="1736725" y="2243138"/>
          <p14:tracePt t="294928" x="1743075" y="2243138"/>
          <p14:tracePt t="294952" x="1765300" y="2243138"/>
          <p14:tracePt t="294960" x="1771650" y="2243138"/>
          <p14:tracePt t="294967" x="1785938" y="2251075"/>
          <p14:tracePt t="294984" x="1800225" y="2251075"/>
          <p14:tracePt t="295002" x="1822450" y="2251075"/>
          <p14:tracePt t="295018" x="1865313" y="2251075"/>
          <p14:tracePt t="295034" x="1928813" y="2251075"/>
          <p14:tracePt t="295051" x="2014538" y="2251075"/>
          <p14:tracePt t="295068" x="2093913" y="2236788"/>
          <p14:tracePt t="295086" x="2179638" y="2236788"/>
          <p14:tracePt t="295101" x="2322513" y="2236788"/>
          <p14:tracePt t="295118" x="2493963" y="2236788"/>
          <p14:tracePt t="295134" x="2614613" y="2236788"/>
          <p14:tracePt t="295151" x="2771775" y="2236788"/>
          <p14:tracePt t="295169" x="2900363" y="2236788"/>
          <p14:tracePt t="295185" x="3071813" y="2236788"/>
          <p14:tracePt t="295201" x="3257550" y="2236788"/>
          <p14:tracePt t="295218" x="3451225" y="2236788"/>
          <p14:tracePt t="295234" x="3657600" y="2236788"/>
          <p14:tracePt t="295251" x="3836988" y="2214563"/>
          <p14:tracePt t="295268" x="3943350" y="2200275"/>
          <p14:tracePt t="295284" x="4051300" y="2179638"/>
          <p14:tracePt t="295301" x="4157663" y="2179638"/>
          <p14:tracePt t="295317" x="4251325" y="2179638"/>
          <p14:tracePt t="295334" x="4357688" y="2179638"/>
          <p14:tracePt t="295350" x="4457700" y="2179638"/>
          <p14:tracePt t="295368" x="4514850" y="2179638"/>
          <p14:tracePt t="295368" x="4551363" y="2179638"/>
          <p14:tracePt t="295385" x="4594225" y="2179638"/>
          <p14:tracePt t="295401" x="4629150" y="2179638"/>
          <p14:tracePt t="295418" x="4643438" y="2179638"/>
          <p14:tracePt t="295434" x="4665663" y="2179638"/>
          <p14:tracePt t="295451" x="4672013" y="2179638"/>
          <p14:tracePt t="295467" x="4686300" y="2179638"/>
          <p14:tracePt t="295484" x="4694238" y="2179638"/>
          <p14:tracePt t="295501" x="4700588" y="2179638"/>
          <p14:tracePt t="295518" x="4714875" y="2179638"/>
          <p14:tracePt t="295534" x="4729163" y="2179638"/>
          <p14:tracePt t="295550" x="4794250" y="2185988"/>
          <p14:tracePt t="295567" x="4857750" y="2185988"/>
          <p14:tracePt t="295583" x="4965700" y="2185988"/>
          <p14:tracePt t="295601" x="5029200" y="2185988"/>
          <p14:tracePt t="295617" x="5072063" y="2185988"/>
          <p14:tracePt t="295634" x="5094288" y="2179638"/>
          <p14:tracePt t="295696" x="5114925" y="2179638"/>
          <p14:tracePt t="295705" x="5143500" y="2165350"/>
          <p14:tracePt t="295705" x="5186363" y="2165350"/>
          <p14:tracePt t="295716" x="5272088" y="2165350"/>
          <p14:tracePt t="295733" x="5329238" y="2165350"/>
          <p14:tracePt t="295750" x="5386388" y="2165350"/>
          <p14:tracePt t="295766" x="5429250" y="2171700"/>
          <p14:tracePt t="295783" x="5457825" y="2171700"/>
          <p14:tracePt t="295799" x="5537200" y="2179638"/>
          <p14:tracePt t="295817" x="5594350" y="2185988"/>
          <p14:tracePt t="295833" x="5657850" y="2185988"/>
          <p14:tracePt t="295850" x="5708650" y="2193925"/>
          <p14:tracePt t="295867" x="5743575" y="2214563"/>
          <p14:tracePt t="295883" x="5751513" y="2214563"/>
          <p14:tracePt t="295901" x="5780088" y="2214563"/>
          <p14:tracePt t="295916" x="5815013" y="2222500"/>
          <p14:tracePt t="295933" x="5822950" y="2222500"/>
          <p14:tracePt t="295950" x="5829300" y="2222500"/>
          <p14:tracePt t="295966" x="5851525" y="2222500"/>
          <p14:tracePt t="295983" x="5872163" y="2228850"/>
          <p14:tracePt t="296001" x="5880100" y="2228850"/>
          <p14:tracePt t="296016" x="5894388" y="2236788"/>
          <p14:tracePt t="296064" x="5900738" y="2236788"/>
          <p14:tracePt t="296136" x="5922963" y="2236788"/>
          <p14:tracePt t="296147" x="5937250" y="2243138"/>
          <p14:tracePt t="296155" x="5943600" y="2251075"/>
          <p14:tracePt t="296216" x="5957888" y="2251075"/>
          <p14:tracePt t="296288" x="5965825" y="2257425"/>
          <p14:tracePt t="296777" x="5972175" y="2257425"/>
          <p14:tracePt t="296816" x="5980113" y="2257425"/>
          <p14:tracePt t="296896" x="6000750" y="2257425"/>
          <p14:tracePt t="296944" x="6008688" y="2257425"/>
          <p14:tracePt t="296952" x="6015038" y="2257425"/>
          <p14:tracePt t="296960" x="6022975" y="2257425"/>
          <p14:tracePt t="296966" x="6043613" y="2251075"/>
          <p14:tracePt t="296982" x="6051550" y="2251075"/>
          <p14:tracePt t="297024" x="6057900" y="2251075"/>
          <p14:tracePt t="297032" x="6094413" y="2251075"/>
          <p14:tracePt t="297036" x="6100763" y="2251075"/>
          <p14:tracePt t="297048" x="6122988" y="2251075"/>
          <p14:tracePt t="297064" x="6157913" y="2251075"/>
          <p14:tracePt t="297082" x="6172200" y="2251075"/>
          <p14:tracePt t="297097" x="6208713" y="2251075"/>
          <p14:tracePt t="297115" x="6265863" y="2251075"/>
          <p14:tracePt t="297131" x="6329363" y="2251075"/>
          <p14:tracePt t="297148" x="6380163" y="2251075"/>
          <p14:tracePt t="297165" x="6423025" y="2251075"/>
          <p14:tracePt t="297181" x="6480175" y="2257425"/>
          <p14:tracePt t="297198" x="6529388" y="2265363"/>
          <p14:tracePt t="297214" x="6623050" y="2265363"/>
          <p14:tracePt t="297214" x="6657975" y="2265363"/>
          <p14:tracePt t="297233" x="6765925" y="2265363"/>
          <p14:tracePt t="297248" x="6886575" y="2265363"/>
          <p14:tracePt t="297265" x="7029450" y="2265363"/>
          <p14:tracePt t="297281" x="7115175" y="2265363"/>
          <p14:tracePt t="297298" x="7151688" y="2265363"/>
          <p14:tracePt t="297314" x="7165975" y="2265363"/>
          <p14:tracePt t="297331" x="7180263" y="2265363"/>
          <p14:tracePt t="297348" x="7194550" y="2265363"/>
          <p14:tracePt t="297364" x="7200900" y="2265363"/>
          <p14:tracePt t="297381" x="7229475" y="2265363"/>
          <p14:tracePt t="297398" x="7243763" y="2265363"/>
          <p14:tracePt t="297415" x="7265988" y="2265363"/>
          <p14:tracePt t="297431" x="7280275" y="2265363"/>
          <p14:tracePt t="297584" x="7272338" y="2265363"/>
          <p14:tracePt t="297584" x="7258050" y="2265363"/>
          <p14:tracePt t="297600" x="7229475" y="2265363"/>
          <p14:tracePt t="297608" x="7208838" y="2265363"/>
          <p14:tracePt t="297616" x="7194550" y="2265363"/>
          <p14:tracePt t="297624" x="7186613" y="2265363"/>
          <p14:tracePt t="297630" x="7137400" y="2265363"/>
          <p14:tracePt t="297647" x="7080250" y="2265363"/>
          <p14:tracePt t="297664" x="6923088" y="2265363"/>
          <p14:tracePt t="297681" x="6829425" y="2265363"/>
          <p14:tracePt t="297697" x="6751638" y="2265363"/>
          <p14:tracePt t="297713" x="6651625" y="2265363"/>
          <p14:tracePt t="297730" x="6508750" y="2265363"/>
          <p14:tracePt t="297748" x="6351588" y="2265363"/>
          <p14:tracePt t="297763" x="6194425" y="2279650"/>
          <p14:tracePt t="297780" x="6057900" y="2279650"/>
          <p14:tracePt t="297797" x="5972175" y="2279650"/>
          <p14:tracePt t="297814" x="5908675" y="2279650"/>
          <p14:tracePt t="297830" x="5865813" y="2279650"/>
          <p14:tracePt t="297847" x="5808663" y="2279650"/>
          <p14:tracePt t="297847" x="5780088" y="2286000"/>
          <p14:tracePt t="297864" x="5757863" y="2286000"/>
          <p14:tracePt t="297880" x="5729288" y="2286000"/>
          <p14:tracePt t="297897" x="5694363" y="2300288"/>
          <p14:tracePt t="297913" x="5637213" y="2300288"/>
          <p14:tracePt t="297930" x="5594350" y="2300288"/>
          <p14:tracePt t="297947" x="5537200" y="2314575"/>
          <p14:tracePt t="297964" x="5514975" y="2314575"/>
          <p14:tracePt t="297980" x="5508625" y="2314575"/>
          <p14:tracePt t="297997" x="5500688" y="2322513"/>
          <p14:tracePt t="298176" x="5508625" y="2322513"/>
          <p14:tracePt t="298184" x="5514975" y="2322513"/>
          <p14:tracePt t="298200" x="5529263" y="2322513"/>
          <p14:tracePt t="302352" x="5537200" y="2322513"/>
          <p14:tracePt t="304248" x="5551488" y="2322513"/>
          <p14:tracePt t="304256" x="5557838" y="2314575"/>
          <p14:tracePt t="304784" x="5557838" y="2308225"/>
          <p14:tracePt t="304792" x="5565775" y="2300288"/>
          <p14:tracePt t="304800" x="5572125" y="2293938"/>
          <p14:tracePt t="304816" x="5572125" y="2286000"/>
          <p14:tracePt t="304848" x="5580063" y="2279650"/>
          <p14:tracePt t="308969" x="5580063" y="2271713"/>
          <p14:tracePt t="309160" x="5594350" y="2251075"/>
          <p14:tracePt t="310280" x="5600700" y="2243138"/>
          <p14:tracePt t="310344" x="5614988" y="2228850"/>
          <p14:tracePt t="325648" x="5614988" y="2222500"/>
          <p14:tracePt t="325656" x="5608638" y="2222500"/>
          <p14:tracePt t="325672" x="5594350" y="2222500"/>
          <p14:tracePt t="325672" x="5586413" y="2222500"/>
          <p14:tracePt t="325690" x="5580063" y="2222500"/>
          <p14:tracePt t="325690" x="5551488" y="2222500"/>
          <p14:tracePt t="325706" x="5537200" y="2222500"/>
          <p14:tracePt t="325723" x="5514975" y="2222500"/>
          <p14:tracePt t="325740" x="5508625" y="2222500"/>
          <p14:tracePt t="325757" x="5494338" y="2222500"/>
          <p14:tracePt t="325774" x="5472113" y="2222500"/>
          <p14:tracePt t="325790" x="5451475" y="2222500"/>
          <p14:tracePt t="325806" x="5414963" y="2222500"/>
          <p14:tracePt t="325824" x="5394325" y="2222500"/>
          <p14:tracePt t="325840" x="5386388" y="2222500"/>
          <p14:tracePt t="325856" x="5380038" y="2222500"/>
          <p14:tracePt t="325873" x="5351463" y="2222500"/>
          <p14:tracePt t="325890" x="5322888" y="2222500"/>
          <p14:tracePt t="325907" x="5300663" y="2222500"/>
          <p14:tracePt t="325923" x="5265738" y="2222500"/>
          <p14:tracePt t="325940" x="5237163" y="2228850"/>
          <p14:tracePt t="325956" x="5194300" y="2228850"/>
          <p14:tracePt t="325973" x="5157788" y="2228850"/>
          <p14:tracePt t="325990" x="5114925" y="2243138"/>
          <p14:tracePt t="326006" x="5094288" y="2243138"/>
          <p14:tracePt t="326006" x="5080000" y="2243138"/>
          <p14:tracePt t="326024" x="5051425" y="2243138"/>
          <p14:tracePt t="326040" x="5022850" y="2243138"/>
          <p14:tracePt t="326057" x="4965700" y="2251075"/>
          <p14:tracePt t="326073" x="4922838" y="2251075"/>
          <p14:tracePt t="326090" x="4843463" y="2257425"/>
          <p14:tracePt t="326106" x="4808538" y="2257425"/>
          <p14:tracePt t="326123" x="4765675" y="2279650"/>
          <p14:tracePt t="326139" x="4743450" y="2279650"/>
          <p14:tracePt t="326156" x="4708525" y="2279650"/>
          <p14:tracePt t="326173" x="4665663" y="2279650"/>
          <p14:tracePt t="326189" x="4608513" y="2279650"/>
          <p14:tracePt t="326206" x="4579938" y="2279650"/>
          <p14:tracePt t="326222" x="4522788" y="2279650"/>
          <p14:tracePt t="326222" x="4494213" y="2279650"/>
          <p14:tracePt t="326240" x="4437063" y="2279650"/>
          <p14:tracePt t="326256" x="4394200" y="2279650"/>
          <p14:tracePt t="326273" x="4357688" y="2279650"/>
          <p14:tracePt t="326290" x="4308475" y="2279650"/>
          <p14:tracePt t="326306" x="4229100" y="2279650"/>
          <p14:tracePt t="326322" x="4165600" y="2279650"/>
          <p14:tracePt t="326339" x="4122738" y="2279650"/>
          <p14:tracePt t="326356" x="4065588" y="2279650"/>
          <p14:tracePt t="326372" x="4022725" y="2279650"/>
          <p14:tracePt t="326389" x="3957638" y="2279650"/>
          <p14:tracePt t="326405" x="3900488" y="2279650"/>
          <p14:tracePt t="326422" x="3836988" y="2279650"/>
          <p14:tracePt t="326439" x="3714750" y="2279650"/>
          <p14:tracePt t="326456" x="3636963" y="2279650"/>
          <p14:tracePt t="326472" x="3565525" y="2279650"/>
          <p14:tracePt t="326489" x="3443288" y="2279650"/>
          <p14:tracePt t="326506" x="3328988" y="2286000"/>
          <p14:tracePt t="326522" x="3222625" y="2314575"/>
          <p14:tracePt t="326540" x="3108325" y="2322513"/>
          <p14:tracePt t="326556" x="3036888" y="2336800"/>
          <p14:tracePt t="326573" x="2957513" y="2343150"/>
          <p14:tracePt t="326588" x="2879725" y="2351088"/>
          <p14:tracePt t="326605" x="2808288" y="2365375"/>
          <p14:tracePt t="326622" x="2728913" y="2379663"/>
          <p14:tracePt t="326639" x="2636838" y="2393950"/>
          <p14:tracePt t="326656" x="2579688" y="2400300"/>
          <p14:tracePt t="326672" x="2522538" y="2408238"/>
          <p14:tracePt t="326688" x="2479675" y="2408238"/>
          <p14:tracePt t="326705" x="2436813" y="2428875"/>
          <p14:tracePt t="326722" x="2379663" y="2436813"/>
          <p14:tracePt t="326738" x="2357438" y="2436813"/>
          <p14:tracePt t="326755" x="2322513" y="2436813"/>
          <p14:tracePt t="326772" x="2300288" y="2451100"/>
          <p14:tracePt t="326788" x="2286000" y="2451100"/>
          <p14:tracePt t="326806" x="2257425" y="2451100"/>
          <p14:tracePt t="326822" x="2228850" y="2457450"/>
          <p14:tracePt t="326839" x="2179638" y="2471738"/>
          <p14:tracePt t="326856" x="2171700" y="2471738"/>
          <p14:tracePt t="326896" x="2165350" y="2479675"/>
          <p14:tracePt t="326900" x="2157413" y="2486025"/>
          <p14:tracePt t="326905" x="2151063" y="2493963"/>
          <p14:tracePt t="326921" x="2151063" y="2514600"/>
          <p14:tracePt t="326938" x="2151063" y="2528888"/>
          <p14:tracePt t="326955" x="2151063" y="2551113"/>
          <p14:tracePt t="326971" x="2151063" y="2565400"/>
          <p14:tracePt t="326989" x="2151063" y="2593975"/>
          <p14:tracePt t="327005" x="2157413" y="2608263"/>
          <p14:tracePt t="327022" x="2200275" y="2636838"/>
          <p14:tracePt t="327038" x="2243138" y="2643188"/>
          <p14:tracePt t="327055" x="2328863" y="2671763"/>
          <p14:tracePt t="327072" x="2371725" y="2671763"/>
          <p14:tracePt t="327089" x="2386013" y="2671763"/>
          <p14:tracePt t="327105" x="2414588" y="2679700"/>
          <p14:tracePt t="327122" x="2428875" y="2679700"/>
          <p14:tracePt t="327138" x="2451100" y="2679700"/>
          <p14:tracePt t="327154" x="2465388" y="2693988"/>
          <p14:tracePt t="327172" x="2522538" y="2693988"/>
          <p14:tracePt t="327188" x="2565400" y="2700338"/>
          <p14:tracePt t="327205" x="2600325" y="2700338"/>
          <p14:tracePt t="327221" x="2622550" y="2700338"/>
          <p14:tracePt t="327238" x="2657475" y="2714625"/>
          <p14:tracePt t="327254" x="2679700" y="2714625"/>
          <p14:tracePt t="327271" x="2728913" y="2714625"/>
          <p14:tracePt t="327289" x="2757488" y="2714625"/>
          <p14:tracePt t="327305" x="2808288" y="2714625"/>
          <p14:tracePt t="327322" x="2836863" y="2714625"/>
          <p14:tracePt t="327338" x="2871788" y="2714625"/>
          <p14:tracePt t="327356" x="2914650" y="2714625"/>
          <p14:tracePt t="327371" x="2936875" y="2714625"/>
          <p14:tracePt t="327388" x="2971800" y="2714625"/>
          <p14:tracePt t="327404" x="3000375" y="2714625"/>
          <p14:tracePt t="327422" x="3014663" y="2714625"/>
          <p14:tracePt t="327437" x="3051175" y="2714625"/>
          <p14:tracePt t="327454" x="3071813" y="2708275"/>
          <p14:tracePt t="327471" x="3108325" y="2700338"/>
          <p14:tracePt t="327488" x="3157538" y="2686050"/>
          <p14:tracePt t="327506" x="3200400" y="2671763"/>
          <p14:tracePt t="327521" x="3214688" y="2671763"/>
          <p14:tracePt t="327539" x="3236913" y="2671763"/>
          <p14:tracePt t="327554" x="3243263" y="2671763"/>
          <p14:tracePt t="327571" x="3265488" y="2665413"/>
          <p14:tracePt t="327587" x="3279775" y="2665413"/>
          <p14:tracePt t="327604" x="3286125" y="2665413"/>
          <p14:tracePt t="327621" x="3294063" y="2665413"/>
          <p14:tracePt t="327637" x="3308350" y="2657475"/>
          <p14:tracePt t="327654" x="3328988" y="2643188"/>
          <p14:tracePt t="327696" x="3336925" y="2628900"/>
          <p14:tracePt t="327704" x="3336925" y="2622550"/>
          <p14:tracePt t="327720" x="3336925" y="2586038"/>
          <p14:tracePt t="327721" x="3336925" y="2551113"/>
          <p14:tracePt t="327736" x="3343275" y="2493963"/>
          <p14:tracePt t="327753" x="3343275" y="2457450"/>
          <p14:tracePt t="327770" x="3343275" y="2428875"/>
          <p14:tracePt t="327787" x="3343275" y="2422525"/>
          <p14:tracePt t="327803" x="3343275" y="2400300"/>
          <p14:tracePt t="327820" x="3343275" y="2371725"/>
          <p14:tracePt t="327838" x="3343275" y="2351088"/>
          <p14:tracePt t="327853" x="3328988" y="2328863"/>
          <p14:tracePt t="327871" x="3300413" y="2328863"/>
          <p14:tracePt t="327887" x="3228975" y="2322513"/>
          <p14:tracePt t="327904" x="3179763" y="2293938"/>
          <p14:tracePt t="327920" x="3151188" y="2293938"/>
          <p14:tracePt t="327936" x="3108325" y="2293938"/>
          <p14:tracePt t="327953" x="3071813" y="2286000"/>
          <p14:tracePt t="327969" x="3028950" y="2286000"/>
          <p14:tracePt t="327987" x="3000375" y="2271713"/>
          <p14:tracePt t="328003" x="2951163" y="2257425"/>
          <p14:tracePt t="328020" x="2908300" y="2257425"/>
          <p14:tracePt t="328036" x="2865438" y="2257425"/>
          <p14:tracePt t="328053" x="2808288" y="2265363"/>
          <p14:tracePt t="328070" x="2765425" y="2265363"/>
          <p14:tracePt t="328086" x="2728913" y="2279650"/>
          <p14:tracePt t="328104" x="2693988" y="2293938"/>
          <p14:tracePt t="328120" x="2671763" y="2293938"/>
          <p14:tracePt t="328137" x="2636838" y="2308225"/>
          <p14:tracePt t="328153" x="2622550" y="2308225"/>
          <p14:tracePt t="328171" x="2600325" y="2314575"/>
          <p14:tracePt t="328186" x="2551113" y="2336800"/>
          <p14:tracePt t="328232" x="2543175" y="2336800"/>
          <p14:tracePt t="328240" x="2536825" y="2343150"/>
          <p14:tracePt t="328240" x="2522538" y="2351088"/>
          <p14:tracePt t="328252" x="2493963" y="2400300"/>
          <p14:tracePt t="328272" x="2493963" y="2422525"/>
          <p14:tracePt t="328286" x="2493963" y="2465388"/>
          <p14:tracePt t="328302" x="2493963" y="2522538"/>
          <p14:tracePt t="328320" x="2493963" y="2557463"/>
          <p14:tracePt t="328337" x="2493963" y="2600325"/>
          <p14:tracePt t="328353" x="2493963" y="2636838"/>
          <p14:tracePt t="328370" x="2508250" y="2651125"/>
          <p14:tracePt t="328387" x="2536825" y="2671763"/>
          <p14:tracePt t="328402" x="2551113" y="2686050"/>
          <p14:tracePt t="328419" x="2600325" y="2714625"/>
          <p14:tracePt t="328436" x="2628900" y="2722563"/>
          <p14:tracePt t="328452" x="2679700" y="2728913"/>
          <p14:tracePt t="328469" x="2714625" y="2736850"/>
          <p14:tracePt t="328486" x="2743200" y="2736850"/>
          <p14:tracePt t="328486" x="2765425" y="2736850"/>
          <p14:tracePt t="328504" x="2794000" y="2736850"/>
          <p14:tracePt t="328519" x="2851150" y="2757488"/>
          <p14:tracePt t="328536" x="2894013" y="2757488"/>
          <p14:tracePt t="328552" x="2928938" y="2757488"/>
          <p14:tracePt t="328569" x="2979738" y="2757488"/>
          <p14:tracePt t="328586" x="3014663" y="2757488"/>
          <p14:tracePt t="328603" x="3051175" y="2757488"/>
          <p14:tracePt t="328620" x="3071813" y="2757488"/>
          <p14:tracePt t="328636" x="3094038" y="2757488"/>
          <p14:tracePt t="328652" x="3128963" y="2757488"/>
          <p14:tracePt t="328669" x="3143250" y="2751138"/>
          <p14:tracePt t="328686" x="3165475" y="2751138"/>
          <p14:tracePt t="328702" x="3214688" y="2751138"/>
          <p14:tracePt t="328719" x="3271838" y="2736850"/>
          <p14:tracePt t="328736" x="3322638" y="2722563"/>
          <p14:tracePt t="328752" x="3371850" y="2708275"/>
          <p14:tracePt t="328769" x="3400425" y="2708275"/>
          <p14:tracePt t="328785" x="3414713" y="2708275"/>
          <p14:tracePt t="328803" x="3429000" y="2708275"/>
          <p14:tracePt t="328818" x="3443288" y="2708275"/>
          <p14:tracePt t="328836" x="3471863" y="2708275"/>
          <p14:tracePt t="328852" x="3529013" y="2700338"/>
          <p14:tracePt t="328869" x="3579813" y="2700338"/>
          <p14:tracePt t="328885" x="3636963" y="2693988"/>
          <p14:tracePt t="328902" x="3657600" y="2693988"/>
          <p14:tracePt t="328919" x="3686175" y="2693988"/>
          <p14:tracePt t="328935" x="3700463" y="2693988"/>
          <p14:tracePt t="328952" x="3722688" y="2693988"/>
          <p14:tracePt t="328969" x="3736975" y="2693988"/>
          <p14:tracePt t="328986" x="3757613" y="2693988"/>
          <p14:tracePt t="329002" x="3800475" y="2693988"/>
          <p14:tracePt t="329019" x="3843338" y="2693988"/>
          <p14:tracePt t="329035" x="3900488" y="2693988"/>
          <p14:tracePt t="329052" x="3943350" y="2693988"/>
          <p14:tracePt t="329068" x="3979863" y="2693988"/>
          <p14:tracePt t="329085" x="3994150" y="2693988"/>
          <p14:tracePt t="329102" x="4000500" y="2693988"/>
          <p14:tracePt t="329119" x="4022725" y="2693988"/>
          <p14:tracePt t="329119" x="4029075" y="2693988"/>
          <p14:tracePt t="329137" x="4037013" y="2693988"/>
          <p14:tracePt t="329151" x="4071938" y="2693988"/>
          <p14:tracePt t="329169" x="4100513" y="2693988"/>
          <p14:tracePt t="329185" x="4114800" y="2693988"/>
          <p14:tracePt t="329202" x="4137025" y="2693988"/>
          <p14:tracePt t="329218" x="4157663" y="2693988"/>
          <p14:tracePt t="329235" x="4186238" y="2693988"/>
          <p14:tracePt t="329252" x="4229100" y="2693988"/>
          <p14:tracePt t="329268" x="4257675" y="2693988"/>
          <p14:tracePt t="329285" x="4271963" y="2693988"/>
          <p14:tracePt t="329301" x="4286250" y="2693988"/>
          <p14:tracePt t="329318" x="4300538" y="2693988"/>
          <p14:tracePt t="329351" x="4308475" y="2693988"/>
          <p14:tracePt t="329352" x="4337050" y="2693988"/>
          <p14:tracePt t="329368" x="4351338" y="2693988"/>
          <p14:tracePt t="329385" x="4371975" y="2693988"/>
          <p14:tracePt t="329401" x="4394200" y="2671763"/>
          <p14:tracePt t="329418" x="4408488" y="2665413"/>
          <p14:tracePt t="329435" x="4429125" y="2651125"/>
          <p14:tracePt t="329452" x="4451350" y="2651125"/>
          <p14:tracePt t="329469" x="4465638" y="2628900"/>
          <p14:tracePt t="329485" x="4471988" y="2622550"/>
          <p14:tracePt t="329520" x="4471988" y="2608263"/>
          <p14:tracePt t="329535" x="4471988" y="2586038"/>
          <p14:tracePt t="329535" x="4471988" y="2565400"/>
          <p14:tracePt t="329551" x="4471988" y="2514600"/>
          <p14:tracePt t="329568" x="4471988" y="2500313"/>
          <p14:tracePt t="329584" x="4471988" y="2479675"/>
          <p14:tracePt t="329601" x="4471988" y="2465388"/>
          <p14:tracePt t="329618" x="4443413" y="2436813"/>
          <p14:tracePt t="329635" x="4414838" y="2428875"/>
          <p14:tracePt t="329651" x="4394200" y="2414588"/>
          <p14:tracePt t="329668" x="4357688" y="2400300"/>
          <p14:tracePt t="329685" x="4322763" y="2393950"/>
          <p14:tracePt t="329701" x="4286250" y="2386013"/>
          <p14:tracePt t="329717" x="4257675" y="2371725"/>
          <p14:tracePt t="329734" x="4229100" y="2371725"/>
          <p14:tracePt t="329750" x="4171950" y="2351088"/>
          <p14:tracePt t="329768" x="4151313" y="2351088"/>
          <p14:tracePt t="329784" x="4108450" y="2328863"/>
          <p14:tracePt t="329801" x="4086225" y="2328863"/>
          <p14:tracePt t="329817" x="4029075" y="2314575"/>
          <p14:tracePt t="329834" x="3986213" y="2314575"/>
          <p14:tracePt t="329850" x="3937000" y="2314575"/>
          <p14:tracePt t="329868" x="3908425" y="2314575"/>
          <p14:tracePt t="329884" x="3871913" y="2314575"/>
          <p14:tracePt t="329900" x="3851275" y="2314575"/>
          <p14:tracePt t="329918" x="3808413" y="2314575"/>
          <p14:tracePt t="329934" x="3779838" y="2314575"/>
          <p14:tracePt t="329934" x="3751263" y="2314575"/>
          <p14:tracePt t="329952" x="3743325" y="2314575"/>
          <p14:tracePt t="329967" x="3729038" y="2314575"/>
          <p14:tracePt t="329984" x="3700463" y="2314575"/>
          <p14:tracePt t="330000" x="3686175" y="2322513"/>
          <p14:tracePt t="330017" x="3657600" y="2322513"/>
          <p14:tracePt t="330033" x="3614738" y="2343150"/>
          <p14:tracePt t="330050" x="3579813" y="2357438"/>
          <p14:tracePt t="330067" x="3543300" y="2365375"/>
          <p14:tracePt t="330083" x="3522663" y="2386013"/>
          <p14:tracePt t="330101" x="3486150" y="2408238"/>
          <p14:tracePt t="330117" x="3471863" y="2422525"/>
          <p14:tracePt t="330135" x="3465513" y="2443163"/>
          <p14:tracePt t="330150" x="3457575" y="2451100"/>
          <p14:tracePt t="330150" x="3451225" y="2457450"/>
          <p14:tracePt t="330168" x="3451225" y="2465388"/>
          <p14:tracePt t="330183" x="3451225" y="2493963"/>
          <p14:tracePt t="330201" x="3451225" y="2508250"/>
          <p14:tracePt t="330217" x="3451225" y="2543175"/>
          <p14:tracePt t="330234" x="3479800" y="2557463"/>
          <p14:tracePt t="330250" x="3514725" y="2586038"/>
          <p14:tracePt t="330267" x="3571875" y="2608263"/>
          <p14:tracePt t="330284" x="3636963" y="2636838"/>
          <p14:tracePt t="330300" x="3686175" y="2643188"/>
          <p14:tracePt t="330317" x="3736975" y="2657475"/>
          <p14:tracePt t="330333" x="3794125" y="2686050"/>
          <p14:tracePt t="330350" x="3836988" y="2686050"/>
          <p14:tracePt t="330367" x="3879850" y="2686050"/>
          <p14:tracePt t="330383" x="3965575" y="2700338"/>
          <p14:tracePt t="330402" x="4008438" y="2700338"/>
          <p14:tracePt t="330417" x="4065588" y="2700338"/>
          <p14:tracePt t="330433" x="4129088" y="2700338"/>
          <p14:tracePt t="330450" x="4151313" y="2700338"/>
          <p14:tracePt t="330467" x="4171950" y="2700338"/>
          <p14:tracePt t="330484" x="4186238" y="2700338"/>
          <p14:tracePt t="330501" x="4229100" y="2700338"/>
          <p14:tracePt t="330517" x="4265613" y="2700338"/>
          <p14:tracePt t="330533" x="4294188" y="2700338"/>
          <p14:tracePt t="330550" x="4308475" y="2700338"/>
          <p14:tracePt t="330566" x="4343400" y="2700338"/>
          <p14:tracePt t="330583" x="4386263" y="2700338"/>
          <p14:tracePt t="330599" x="4437063" y="2700338"/>
          <p14:tracePt t="330617" x="4451350" y="2700338"/>
          <p14:tracePt t="331168" x="4457700" y="2700338"/>
          <p14:tracePt t="331184" x="4465638" y="2700338"/>
          <p14:tracePt t="331472" x="4471988" y="2700338"/>
          <p14:tracePt t="331490" x="4486275" y="2700338"/>
          <p14:tracePt t="331498" x="4500563" y="2700338"/>
          <p14:tracePt t="331500" x="4557713" y="2708275"/>
          <p14:tracePt t="331515" x="4600575" y="2708275"/>
          <p14:tracePt t="331532" x="4651375" y="2708275"/>
          <p14:tracePt t="331548" x="4694238" y="2708275"/>
          <p14:tracePt t="331565" x="4729163" y="2708275"/>
          <p14:tracePt t="331582" x="4751388" y="2708275"/>
          <p14:tracePt t="331598" x="4772025" y="2708275"/>
          <p14:tracePt t="331615" x="4814888" y="2708275"/>
          <p14:tracePt t="331631" x="4872038" y="2708275"/>
          <p14:tracePt t="331649" x="4886325" y="2708275"/>
          <p14:tracePt t="331665" x="4914900" y="2708275"/>
          <p14:tracePt t="331682" x="4929188" y="2708275"/>
          <p14:tracePt t="331698" x="4951413" y="2708275"/>
          <p14:tracePt t="331715" x="4965700" y="2708275"/>
          <p14:tracePt t="331732" x="4994275" y="2708275"/>
          <p14:tracePt t="331748" x="5000625" y="2708275"/>
          <p14:tracePt t="331765" x="5008563" y="2708275"/>
          <p14:tracePt t="331809" x="5014913" y="2708275"/>
          <p14:tracePt t="331816" x="5029200" y="2708275"/>
          <p14:tracePt t="331824" x="5043488" y="2708275"/>
          <p14:tracePt t="331824" x="5057775" y="2693988"/>
          <p14:tracePt t="331848" x="5094288" y="2693988"/>
          <p14:tracePt t="331849" x="5114925" y="2693988"/>
          <p14:tracePt t="331864" x="5129213" y="2686050"/>
          <p14:tracePt t="331881" x="5165725" y="2686050"/>
          <p14:tracePt t="331897" x="5208588" y="2679700"/>
          <p14:tracePt t="331915" x="5243513" y="2679700"/>
          <p14:tracePt t="331931" x="5286375" y="2679700"/>
          <p14:tracePt t="331948" x="5308600" y="2679700"/>
          <p14:tracePt t="331964" x="5351463" y="2671763"/>
          <p14:tracePt t="331981" x="5394325" y="2671763"/>
          <p14:tracePt t="331997" x="5443538" y="2651125"/>
          <p14:tracePt t="332014" x="5486400" y="2651125"/>
          <p14:tracePt t="332014" x="5500688" y="2651125"/>
          <p14:tracePt t="332032" x="5522913" y="2643188"/>
          <p14:tracePt t="332048" x="5551488" y="2643188"/>
          <p14:tracePt t="332065" x="5565775" y="2636838"/>
          <p14:tracePt t="332080" x="5586413" y="2636838"/>
          <p14:tracePt t="332098" x="5600700" y="2636838"/>
          <p14:tracePt t="332113" x="5629275" y="2636838"/>
          <p14:tracePt t="332130" x="5643563" y="2636838"/>
          <p14:tracePt t="332147" x="5665788" y="2636838"/>
          <p14:tracePt t="332164" x="5672138" y="2636838"/>
          <p14:tracePt t="332180" x="5694363" y="2636838"/>
          <p14:tracePt t="332256" x="5700713" y="2636838"/>
          <p14:tracePt t="332263" x="5708650" y="2636838"/>
          <p14:tracePt t="332272" x="5715000" y="2636838"/>
          <p14:tracePt t="332280" x="5729288" y="2636838"/>
          <p14:tracePt t="332297" x="5743575" y="2636838"/>
          <p14:tracePt t="332314" x="5757863" y="2636838"/>
          <p14:tracePt t="332330" x="5780088" y="2636838"/>
          <p14:tracePt t="332347" x="5794375" y="2628900"/>
          <p14:tracePt t="332363" x="5815013" y="2628900"/>
          <p14:tracePt t="332380" x="5829300" y="2628900"/>
          <p14:tracePt t="332398" x="5857875" y="2628900"/>
          <p14:tracePt t="332413" x="5886450" y="2628900"/>
          <p14:tracePt t="332431" x="5908675" y="2614613"/>
          <p14:tracePt t="332447" x="5943600" y="2608263"/>
          <p14:tracePt t="332464" x="5980113" y="2608263"/>
          <p14:tracePt t="332480" x="6015038" y="2593975"/>
          <p14:tracePt t="332496" x="6029325" y="2593975"/>
          <p14:tracePt t="332514" x="6051550" y="2593975"/>
          <p14:tracePt t="332530" x="6072188" y="2593975"/>
          <p14:tracePt t="332547" x="6094413" y="2586038"/>
          <p14:tracePt t="332563" x="6108700" y="2586038"/>
          <p14:tracePt t="332580" x="6122988" y="2586038"/>
          <p14:tracePt t="332597" x="6129338" y="2586038"/>
          <p14:tracePt t="332656" x="6137275" y="2586038"/>
          <p14:tracePt t="332663" x="6143625" y="2586038"/>
          <p14:tracePt t="332679" x="6165850" y="2586038"/>
          <p14:tracePt t="332683" x="6186488" y="2586038"/>
          <p14:tracePt t="332696" x="6208713" y="2586038"/>
          <p14:tracePt t="332713" x="6229350" y="2579688"/>
          <p14:tracePt t="332731" x="6265863" y="2571750"/>
          <p14:tracePt t="332747" x="6315075" y="2565400"/>
          <p14:tracePt t="332763" x="6343650" y="2565400"/>
          <p14:tracePt t="332779" x="6365875" y="2551113"/>
          <p14:tracePt t="332797" x="6380163" y="2551113"/>
          <p14:tracePt t="332812" x="6386513" y="2551113"/>
          <p14:tracePt t="332829" x="6408738" y="2551113"/>
          <p14:tracePt t="332846" x="6423025" y="2551113"/>
          <p14:tracePt t="332862" x="6465888" y="2551113"/>
          <p14:tracePt t="332880" x="6486525" y="2551113"/>
          <p14:tracePt t="332896" x="6494463" y="2551113"/>
          <p14:tracePt t="332914" x="6500813" y="2551113"/>
          <p14:tracePt t="332968" x="6515100" y="2551113"/>
          <p14:tracePt t="332976" x="6523038" y="2551113"/>
          <p14:tracePt t="332983" x="6529388" y="2551113"/>
          <p14:tracePt t="332996" x="6557963" y="2551113"/>
          <p14:tracePt t="333013" x="6600825" y="2551113"/>
          <p14:tracePt t="333030" x="6643688" y="2551113"/>
          <p14:tracePt t="333046" x="6686550" y="2551113"/>
          <p14:tracePt t="333046" x="6694488" y="2551113"/>
          <p14:tracePt t="333064" x="6700838" y="2551113"/>
          <p14:tracePt t="333079" x="6729413" y="2543175"/>
          <p14:tracePt t="333096" x="6737350" y="2543175"/>
          <p14:tracePt t="333136" x="6743700" y="2543175"/>
          <p14:tracePt t="333343" x="6737350" y="2543175"/>
          <p14:tracePt t="333350" x="6729413" y="2543175"/>
          <p14:tracePt t="333361" x="6708775" y="2551113"/>
          <p14:tracePt t="333362" x="6686550" y="2551113"/>
          <p14:tracePt t="333379" x="6643688" y="2565400"/>
          <p14:tracePt t="333395" x="6608763" y="2579688"/>
          <p14:tracePt t="333411" x="6600825" y="2579688"/>
          <p14:tracePt t="333429" x="6580188" y="2586038"/>
          <p14:tracePt t="333445" x="6557963" y="2586038"/>
          <p14:tracePt t="333463" x="6523038" y="2586038"/>
          <p14:tracePt t="333479" x="6508750" y="2593975"/>
          <p14:tracePt t="333495" x="6480175" y="2593975"/>
          <p14:tracePt t="333513" x="6443663" y="2593975"/>
          <p14:tracePt t="333528" x="6408738" y="2608263"/>
          <p14:tracePt t="333546" x="6372225" y="2608263"/>
          <p14:tracePt t="333561" x="6357938" y="2614613"/>
          <p14:tracePt t="333578" x="6323013" y="2614613"/>
          <p14:tracePt t="333595" x="6315075" y="2614613"/>
          <p14:tracePt t="333611" x="6286500" y="2614613"/>
          <p14:tracePt t="333628" x="6251575" y="2622550"/>
          <p14:tracePt t="333644" x="6243638" y="2622550"/>
          <p14:tracePt t="333661" x="6237288" y="2622550"/>
          <p14:tracePt t="333678" x="6215063" y="2622550"/>
          <p14:tracePt t="333678" x="6208713" y="2622550"/>
          <p14:tracePt t="333696" x="6186488" y="2622550"/>
          <p14:tracePt t="333712" x="6165850" y="2622550"/>
          <p14:tracePt t="333729" x="6137275" y="2622550"/>
          <p14:tracePt t="333745" x="6108700" y="2622550"/>
          <p14:tracePt t="333762" x="6086475" y="2622550"/>
          <p14:tracePt t="333778" x="6057900" y="2622550"/>
          <p14:tracePt t="333796" x="6051550" y="2622550"/>
          <p14:tracePt t="333811" x="6043613" y="2622550"/>
          <p14:tracePt t="333827" x="6029325" y="2622550"/>
          <p14:tracePt t="333844" x="6008688" y="2622550"/>
          <p14:tracePt t="333861" x="5986463" y="2622550"/>
          <p14:tracePt t="333878" x="5980113" y="2622550"/>
          <p14:tracePt t="333894" x="5972175" y="2622550"/>
          <p14:tracePt t="333927" x="5965825" y="2622550"/>
          <p14:tracePt t="333928" x="5943600" y="2622550"/>
          <p14:tracePt t="333946" x="5937250" y="2622550"/>
          <p14:tracePt t="333962" x="5915025" y="2622550"/>
          <p14:tracePt t="333978" x="5894388" y="2608263"/>
          <p14:tracePt t="333996" x="5865813" y="2600325"/>
          <p14:tracePt t="334011" x="5857875" y="2593975"/>
          <p14:tracePt t="334055" x="5851525" y="2593975"/>
          <p14:tracePt t="334063" x="5829300" y="2586038"/>
          <p14:tracePt t="334079" x="5822950" y="2579688"/>
          <p14:tracePt t="334111" x="5815013" y="2579688"/>
          <p14:tracePt t="334120" x="5794375" y="2565400"/>
          <p14:tracePt t="334135" x="5780088" y="2557463"/>
          <p14:tracePt t="334155" x="5772150" y="2551113"/>
          <p14:tracePt t="334159" x="5751513" y="2543175"/>
          <p14:tracePt t="334183" x="5737225" y="2528888"/>
          <p14:tracePt t="334215" x="5729288" y="2522538"/>
          <p14:tracePt t="334256" x="5729288" y="2500313"/>
          <p14:tracePt t="334263" x="5729288" y="2493963"/>
          <p14:tracePt t="334279" x="5729288" y="2486025"/>
          <p14:tracePt t="334295" x="5729288" y="2479675"/>
          <p14:tracePt t="334311" x="5729288" y="2465388"/>
          <p14:tracePt t="334313" x="5729288" y="2457450"/>
          <p14:tracePt t="334327" x="5729288" y="2451100"/>
          <p14:tracePt t="334368" x="5729288" y="2443163"/>
          <p14:tracePt t="334376" x="5743575" y="2428875"/>
          <p14:tracePt t="334388" x="5751513" y="2422525"/>
          <p14:tracePt t="334432" x="5757863" y="2414588"/>
          <p14:tracePt t="334448" x="5765800" y="2408238"/>
          <p14:tracePt t="334480" x="5772150" y="2408238"/>
          <p14:tracePt t="334496" x="5780088" y="2408238"/>
          <p14:tracePt t="334512" x="5786438" y="2408238"/>
          <p14:tracePt t="334513" x="5794375" y="2408238"/>
          <p14:tracePt t="334513" x="5808663" y="2408238"/>
          <p14:tracePt t="334545" x="5815013" y="2400300"/>
          <p14:tracePt t="334545" x="5851525" y="2400300"/>
          <p14:tracePt t="334561" x="5865813" y="2400300"/>
          <p14:tracePt t="334578" x="5886450" y="2379663"/>
          <p14:tracePt t="334594" x="5908675" y="2379663"/>
          <p14:tracePt t="334611" x="5929313" y="2379663"/>
          <p14:tracePt t="334627" x="5965825" y="2371725"/>
          <p14:tracePt t="334644" x="5986463" y="2371725"/>
          <p14:tracePt t="334660" x="6015038" y="2371725"/>
          <p14:tracePt t="334677" x="6029325" y="2365375"/>
          <p14:tracePt t="334720" x="6043613" y="2365375"/>
          <p14:tracePt t="334721" x="6051550" y="2365375"/>
          <p14:tracePt t="334728" x="6065838" y="2365375"/>
          <p14:tracePt t="334743" x="6080125" y="2365375"/>
          <p14:tracePt t="334791" x="6094413" y="2357438"/>
          <p14:tracePt t="334807" x="6100763" y="2357438"/>
          <p14:tracePt t="334815" x="6122988" y="2357438"/>
          <p14:tracePt t="334832" x="6129338" y="2357438"/>
          <p14:tracePt t="334835" x="6137275" y="2357438"/>
          <p14:tracePt t="334843" x="6186488" y="2351088"/>
          <p14:tracePt t="334860" x="6215063" y="2336800"/>
          <p14:tracePt t="334877" x="6243638" y="2328863"/>
          <p14:tracePt t="334893" x="6257925" y="2328863"/>
          <p14:tracePt t="334910" x="6294438" y="2328863"/>
          <p14:tracePt t="334926" x="6323013" y="2322513"/>
          <p14:tracePt t="334945" x="6351588" y="2322513"/>
          <p14:tracePt t="334959" x="6394450" y="2314575"/>
          <p14:tracePt t="334976" x="6443663" y="2293938"/>
          <p14:tracePt t="334994" x="6457950" y="2293938"/>
          <p14:tracePt t="335009" x="6472238" y="2286000"/>
          <p14:tracePt t="335224" x="6486525" y="2286000"/>
          <p14:tracePt t="335234" x="6494463" y="2286000"/>
          <p14:tracePt t="335256" x="6500813" y="2286000"/>
          <p14:tracePt t="335272" x="6508750" y="2286000"/>
          <p14:tracePt t="335304" x="6537325" y="2286000"/>
          <p14:tracePt t="335320" x="6543675" y="2293938"/>
          <p14:tracePt t="335335" x="6557963" y="2300288"/>
          <p14:tracePt t="335360" x="6580188" y="2314575"/>
          <p14:tracePt t="335360" x="6594475" y="2322513"/>
          <p14:tracePt t="335377" x="6600825" y="2336800"/>
          <p14:tracePt t="335393" x="6615113" y="2351088"/>
          <p14:tracePt t="335410" x="6623050" y="2357438"/>
          <p14:tracePt t="335426" x="6629400" y="2365375"/>
          <p14:tracePt t="335443" x="6643688" y="2393950"/>
          <p14:tracePt t="335460" x="6657975" y="2400300"/>
          <p14:tracePt t="335504" x="6657975" y="2408238"/>
          <p14:tracePt t="335512" x="6672263" y="2428875"/>
          <p14:tracePt t="335528" x="6680200" y="2451100"/>
          <p14:tracePt t="335536" x="6680200" y="2457450"/>
          <p14:tracePt t="335543" x="6708775" y="2486025"/>
          <p14:tracePt t="335575" x="6715125" y="2493963"/>
          <p14:tracePt t="335576" x="6723063" y="2500313"/>
          <p14:tracePt t="335593" x="6723063" y="2514600"/>
          <p14:tracePt t="335609" x="6723063" y="2528888"/>
          <p14:tracePt t="335626" x="6737350" y="2557463"/>
          <p14:tracePt t="335642" x="6737350" y="2565400"/>
          <p14:tracePt t="335659" x="6737350" y="2571750"/>
          <p14:tracePt t="335675" x="6737350" y="2579688"/>
          <p14:tracePt t="335693" x="6737350" y="2593975"/>
          <p14:tracePt t="335709" x="6737350" y="2600325"/>
          <p14:tracePt t="335726" x="6708775" y="2622550"/>
          <p14:tracePt t="335743" x="6665913" y="2622550"/>
          <p14:tracePt t="335743" x="6651625" y="2643188"/>
          <p14:tracePt t="335761" x="6615113" y="2651125"/>
          <p14:tracePt t="335776" x="6600825" y="2651125"/>
          <p14:tracePt t="335792" x="6565900" y="2657475"/>
          <p14:tracePt t="335809" x="6543675" y="2657475"/>
          <p14:tracePt t="335826" x="6523038" y="2657475"/>
          <p14:tracePt t="335843" x="6500813" y="2665413"/>
          <p14:tracePt t="335859" x="6486525" y="2665413"/>
          <p14:tracePt t="335876" x="6443663" y="2665413"/>
          <p14:tracePt t="335892" x="6415088" y="2686050"/>
          <p14:tracePt t="335909" x="6380163" y="2686050"/>
          <p14:tracePt t="335925" x="6357938" y="2686050"/>
          <p14:tracePt t="335942" x="6337300" y="2686050"/>
          <p14:tracePt t="335958" x="6323013" y="2686050"/>
          <p14:tracePt t="335975" x="6286500" y="2686050"/>
          <p14:tracePt t="335993" x="6265863" y="2686050"/>
          <p14:tracePt t="336008" x="6243638" y="2686050"/>
          <p14:tracePt t="336026" x="6223000" y="2686050"/>
          <p14:tracePt t="336042" x="6208713" y="2686050"/>
          <p14:tracePt t="336059" x="6180138" y="2686050"/>
          <p14:tracePt t="336075" x="6165850" y="2686050"/>
          <p14:tracePt t="336092" x="6143625" y="2686050"/>
          <p14:tracePt t="336108" x="6129338" y="2686050"/>
          <p14:tracePt t="336125" x="6115050" y="2686050"/>
          <p14:tracePt t="336142" x="6108700" y="2686050"/>
          <p14:tracePt t="336176" x="6100763" y="2686050"/>
          <p14:tracePt t="336176" x="6080125" y="2686050"/>
          <p14:tracePt t="336192" x="6065838" y="2679700"/>
          <p14:tracePt t="336209" x="6037263" y="2671763"/>
          <p14:tracePt t="336225" x="6022975" y="2671763"/>
          <p14:tracePt t="336242" x="6000750" y="2657475"/>
          <p14:tracePt t="336259" x="5986463" y="2657475"/>
          <p14:tracePt t="336275" x="5951538" y="2643188"/>
          <p14:tracePt t="336292" x="5922963" y="2636838"/>
          <p14:tracePt t="336309" x="5900738" y="2628900"/>
          <p14:tracePt t="336325" x="5872163" y="2628900"/>
          <p14:tracePt t="336341" x="5851525" y="2614613"/>
          <p14:tracePt t="336359" x="5829300" y="2608263"/>
          <p14:tracePt t="336374" x="5786438" y="2600325"/>
          <p14:tracePt t="336392" x="5772150" y="2593975"/>
          <p14:tracePt t="336408" x="5757863" y="2593975"/>
          <p14:tracePt t="336424" x="5751513" y="2593975"/>
          <p14:tracePt t="336441" x="5743575" y="2593975"/>
          <p14:tracePt t="336458" x="5729288" y="2571750"/>
          <p14:tracePt t="336504" x="5722938" y="2571750"/>
          <p14:tracePt t="336512" x="5715000" y="2565400"/>
          <p14:tracePt t="336544" x="5708650" y="2557463"/>
          <p14:tracePt t="336552" x="5708650" y="2543175"/>
          <p14:tracePt t="336568" x="5708650" y="2536825"/>
          <p14:tracePt t="336576" x="5700713" y="2528888"/>
          <p14:tracePt t="336592" x="5700713" y="2522538"/>
          <p14:tracePt t="336608" x="5694363" y="2500313"/>
          <p14:tracePt t="336640" x="5694363" y="2493963"/>
          <p14:tracePt t="336648" x="5694363" y="2486025"/>
          <p14:tracePt t="336664" x="5694363" y="2465388"/>
          <p14:tracePt t="336680" x="5694363" y="2457450"/>
          <p14:tracePt t="336687" x="5694363" y="2451100"/>
          <p14:tracePt t="336691" x="5694363" y="2443163"/>
          <p14:tracePt t="336707" x="5694363" y="2422525"/>
          <p14:tracePt t="336724" x="5694363" y="2414588"/>
          <p14:tracePt t="336740" x="5694363" y="2408238"/>
          <p14:tracePt t="336757" x="5694363" y="2386013"/>
          <p14:tracePt t="336792" x="5700713" y="2365375"/>
          <p14:tracePt t="336792" x="5737225" y="2328863"/>
          <p14:tracePt t="336824" x="5751513" y="2322513"/>
          <p14:tracePt t="336825" x="5765800" y="2322513"/>
          <p14:tracePt t="336841" x="5800725" y="2314575"/>
          <p14:tracePt t="336857" x="5857875" y="2293938"/>
          <p14:tracePt t="336875" x="5951538" y="2286000"/>
          <p14:tracePt t="336891" x="6000750" y="2286000"/>
          <p14:tracePt t="336908" x="6043613" y="2286000"/>
          <p14:tracePt t="336924" x="6094413" y="2286000"/>
          <p14:tracePt t="336940" x="6157913" y="2286000"/>
          <p14:tracePt t="336958" x="6215063" y="2286000"/>
          <p14:tracePt t="336974" x="6280150" y="2300288"/>
          <p14:tracePt t="336991" x="6372225" y="2300288"/>
          <p14:tracePt t="337009" x="6451600" y="2308225"/>
          <p14:tracePt t="337025" x="6500813" y="2314575"/>
          <p14:tracePt t="337041" x="6557963" y="2336800"/>
          <p14:tracePt t="337058" x="6586538" y="2336800"/>
          <p14:tracePt t="337074" x="6608763" y="2343150"/>
          <p14:tracePt t="337090" x="6637338" y="2343150"/>
          <p14:tracePt t="337107" x="6665913" y="2343150"/>
          <p14:tracePt t="337123" x="6715125" y="2357438"/>
          <p14:tracePt t="337140" x="6743700" y="2357438"/>
          <p14:tracePt t="337156" x="6765925" y="2365375"/>
          <p14:tracePt t="337174" x="6786563" y="2365375"/>
          <p14:tracePt t="337190" x="6808788" y="2371725"/>
          <p14:tracePt t="337207" x="6815138" y="2379663"/>
          <p14:tracePt t="337224" x="6829425" y="2386013"/>
          <p14:tracePt t="337240" x="6843713" y="2400300"/>
          <p14:tracePt t="337257" x="6843713" y="2414588"/>
          <p14:tracePt t="337274" x="6851650" y="2451100"/>
          <p14:tracePt t="337290" x="6851650" y="2457450"/>
          <p14:tracePt t="337307" x="6851650" y="2471738"/>
          <p14:tracePt t="337323" x="6851650" y="2493963"/>
          <p14:tracePt t="337340" x="6851650" y="2500313"/>
          <p14:tracePt t="337357" x="6851650" y="2528888"/>
          <p14:tracePt t="337373" x="6851650" y="2543175"/>
          <p14:tracePt t="337390" x="6851650" y="2551113"/>
          <p14:tracePt t="337406" x="6837363" y="2586038"/>
          <p14:tracePt t="337423" x="6765925" y="2622550"/>
          <p14:tracePt t="337440" x="6708775" y="2628900"/>
          <p14:tracePt t="337456" x="6651625" y="2651125"/>
          <p14:tracePt t="337473" x="6623050" y="2651125"/>
          <p14:tracePt t="337489" x="6594475" y="2665413"/>
          <p14:tracePt t="337507" x="6557963" y="2665413"/>
          <p14:tracePt t="337522" x="6529388" y="2671763"/>
          <p14:tracePt t="337540" x="6508750" y="2671763"/>
          <p14:tracePt t="337556" x="6472238" y="2671763"/>
          <p14:tracePt t="337573" x="6437313" y="2671763"/>
          <p14:tracePt t="337589" x="6357938" y="2686050"/>
          <p14:tracePt t="337606" x="6315075" y="2686050"/>
          <p14:tracePt t="337606" x="6300788" y="2686050"/>
          <p14:tracePt t="337624" x="6272213" y="2693988"/>
          <p14:tracePt t="337639" x="6208713" y="2693988"/>
          <p14:tracePt t="337656" x="6186488" y="2708275"/>
          <p14:tracePt t="337672" x="6157913" y="2708275"/>
          <p14:tracePt t="337689" x="6122988" y="2708275"/>
          <p14:tracePt t="337705" x="6072188" y="2708275"/>
          <p14:tracePt t="337723" x="6043613" y="2708275"/>
          <p14:tracePt t="337739" x="6008688" y="2708275"/>
          <p14:tracePt t="337756" x="5994400" y="2708275"/>
          <p14:tracePt t="337774" x="5965825" y="2708275"/>
          <p14:tracePt t="337790" x="5922963" y="2708275"/>
          <p14:tracePt t="337807" x="5880100" y="2708275"/>
          <p14:tracePt t="337823" x="5843588" y="2708275"/>
          <p14:tracePt t="337839" x="5808663" y="2708275"/>
          <p14:tracePt t="337856" x="5786438" y="2708275"/>
          <p14:tracePt t="337874" x="5765800" y="2708275"/>
          <p14:tracePt t="337889" x="5751513" y="2708275"/>
          <p14:tracePt t="337906" x="5722938" y="2708275"/>
          <p14:tracePt t="337922" x="5700713" y="2708275"/>
          <p14:tracePt t="337939" x="5694363" y="2708275"/>
          <p14:tracePt t="337956" x="5686425" y="2708275"/>
          <p14:tracePt t="337973" x="5672138" y="2708275"/>
          <p14:tracePt t="337989" x="5665788" y="2708275"/>
          <p14:tracePt t="338176" x="5686425" y="2708275"/>
          <p14:tracePt t="338184" x="5737225" y="2700338"/>
          <p14:tracePt t="338192" x="5743575" y="2693988"/>
          <p14:tracePt t="338206" x="5772150" y="2693988"/>
          <p14:tracePt t="338206" x="5822950" y="2693988"/>
          <p14:tracePt t="338222" x="5880100" y="2693988"/>
          <p14:tracePt t="338239" x="5937250" y="2693988"/>
          <p14:tracePt t="338239" x="5972175" y="2693988"/>
          <p14:tracePt t="338272" x="6080125" y="2693988"/>
          <p14:tracePt t="338273" x="6200775" y="2693988"/>
          <p14:tracePt t="338289" x="6308725" y="2693988"/>
          <p14:tracePt t="338306" x="6415088" y="2693988"/>
          <p14:tracePt t="338323" x="6494463" y="2665413"/>
          <p14:tracePt t="338339" x="6537325" y="2665413"/>
          <p14:tracePt t="338356" x="6572250" y="2651125"/>
          <p14:tracePt t="338372" x="6623050" y="2643188"/>
          <p14:tracePt t="338389" x="6694488" y="2622550"/>
          <p14:tracePt t="338405" x="6765925" y="2614613"/>
          <p14:tracePt t="338422" x="6808788" y="2600325"/>
          <p14:tracePt t="338439" x="6851650" y="2593975"/>
          <p14:tracePt t="338455" x="6915150" y="2565400"/>
          <p14:tracePt t="338472" x="6972300" y="2557463"/>
          <p14:tracePt t="338488" x="7000875" y="2551113"/>
          <p14:tracePt t="338506" x="7037388" y="2528888"/>
          <p14:tracePt t="338521" x="7058025" y="2528888"/>
          <p14:tracePt t="338540" x="7094538" y="2522538"/>
          <p14:tracePt t="338555" x="7143750" y="2522538"/>
          <p14:tracePt t="338571" x="7223125" y="2508250"/>
          <p14:tracePt t="338589" x="7280275" y="2500313"/>
          <p14:tracePt t="338605" x="7337425" y="2479675"/>
          <p14:tracePt t="338623" x="7351713" y="2479675"/>
          <p14:tracePt t="338705" x="7323138" y="2479675"/>
          <p14:tracePt t="338713" x="7265988" y="2493963"/>
          <p14:tracePt t="338720" x="7215188" y="2493963"/>
          <p14:tracePt t="338727" x="7086600" y="2508250"/>
          <p14:tracePt t="338738" x="6880225" y="2551113"/>
          <p14:tracePt t="338755" x="6700838" y="2571750"/>
          <p14:tracePt t="338772" x="6523038" y="2600325"/>
          <p14:tracePt t="338788" x="6394450" y="2622550"/>
          <p14:tracePt t="338806" x="6286500" y="2636838"/>
          <p14:tracePt t="338822" x="6186488" y="2665413"/>
          <p14:tracePt t="338839" x="6122988" y="2665413"/>
          <p14:tracePt t="338855" x="6043613" y="2686050"/>
          <p14:tracePt t="338871" x="5915025" y="2722563"/>
          <p14:tracePt t="338889" x="5837238" y="2743200"/>
          <p14:tracePt t="338904" x="5780088" y="2743200"/>
          <p14:tracePt t="338922" x="5700713" y="2765425"/>
          <p14:tracePt t="338937" x="5637213" y="2771775"/>
          <p14:tracePt t="338955" x="5529263" y="2786063"/>
          <p14:tracePt t="338971" x="5451475" y="2794000"/>
          <p14:tracePt t="338988" x="5394325" y="2814638"/>
          <p14:tracePt t="339004" x="5329238" y="2822575"/>
          <p14:tracePt t="339021" x="5237163" y="2822575"/>
          <p14:tracePt t="339038" x="5143500" y="2843213"/>
          <p14:tracePt t="339054" x="5037138" y="2843213"/>
          <p14:tracePt t="339054" x="5000625" y="2843213"/>
          <p14:tracePt t="339073" x="4972050" y="2843213"/>
          <p14:tracePt t="339087" x="4886325" y="2843213"/>
          <p14:tracePt t="339105" x="4843463" y="2871788"/>
          <p14:tracePt t="339121" x="4822825" y="2871788"/>
          <p14:tracePt t="339138" x="4800600" y="2871788"/>
          <p14:tracePt t="339154" x="4786313" y="2871788"/>
          <p14:tracePt t="339171" x="4757738" y="2871788"/>
          <p14:tracePt t="339187" x="4737100" y="2871788"/>
          <p14:tracePt t="339204" x="4722813" y="2871788"/>
          <p14:tracePt t="339221" x="4686300" y="2865438"/>
          <p14:tracePt t="339238" x="4665663" y="2857500"/>
          <p14:tracePt t="339254" x="4651375" y="2851150"/>
          <p14:tracePt t="339270" x="4629150" y="2828925"/>
          <p14:tracePt t="339270" x="4608513" y="2822575"/>
          <p14:tracePt t="339303" x="4600575" y="2814638"/>
          <p14:tracePt t="339304" x="4586288" y="2794000"/>
          <p14:tracePt t="339322" x="4572000" y="2779713"/>
          <p14:tracePt t="339338" x="4557713" y="2736850"/>
          <p14:tracePt t="339355" x="4557713" y="2714625"/>
          <p14:tracePt t="339371" x="4537075" y="2679700"/>
          <p14:tracePt t="339387" x="4529138" y="2665413"/>
          <p14:tracePt t="339404" x="4529138" y="2657475"/>
          <p14:tracePt t="339420" x="4529138" y="2643188"/>
          <p14:tracePt t="339437" x="4522788" y="2628900"/>
          <p14:tracePt t="339496" x="4522788" y="2622550"/>
          <p14:tracePt t="339544" x="4522788" y="2608263"/>
          <p14:tracePt t="339552" x="4522788" y="2600325"/>
          <p14:tracePt t="339559" x="4522788" y="2593975"/>
          <p14:tracePt t="339576" x="4522788" y="2579688"/>
          <p14:tracePt t="339616" x="4522788" y="2571750"/>
          <p14:tracePt t="339624" x="4551363" y="2557463"/>
          <p14:tracePt t="339632" x="4565650" y="2557463"/>
          <p14:tracePt t="339640" x="4614863" y="2551113"/>
          <p14:tracePt t="339653" x="4657725" y="2551113"/>
          <p14:tracePt t="339670" x="4700588" y="2551113"/>
          <p14:tracePt t="339687" x="4743450" y="2543175"/>
          <p14:tracePt t="339703" x="4786313" y="2536825"/>
          <p14:tracePt t="339720" x="4808538" y="2536825"/>
          <p14:tracePt t="339737" x="4829175" y="2536825"/>
          <p14:tracePt t="339753" x="4857750" y="2522538"/>
          <p14:tracePt t="339770" x="4879975" y="2514600"/>
          <p14:tracePt t="339786" x="4900613" y="2514600"/>
          <p14:tracePt t="339804" x="4922838" y="2514600"/>
          <p14:tracePt t="339819" x="4951413" y="2514600"/>
          <p14:tracePt t="339838" x="4979988" y="2514600"/>
          <p14:tracePt t="339853" x="5000625" y="2514600"/>
          <p14:tracePt t="339870" x="5029200" y="2514600"/>
          <p14:tracePt t="339887" x="5043488" y="2514600"/>
          <p14:tracePt t="339903" x="5080000" y="2514600"/>
          <p14:tracePt t="339921" x="5108575" y="2514600"/>
          <p14:tracePt t="339936" x="5122863" y="2514600"/>
          <p14:tracePt t="339953" x="5137150" y="2514600"/>
          <p14:tracePt t="339969" x="5143500" y="2514600"/>
          <p14:tracePt t="339986" x="5151438" y="2514600"/>
          <p14:tracePt t="340032" x="5157788" y="2514600"/>
          <p14:tracePt t="340047" x="5172075" y="2514600"/>
          <p14:tracePt t="340136" x="5180013" y="2514600"/>
          <p14:tracePt t="341040" x="5143500" y="2514600"/>
          <p14:tracePt t="341048" x="5094288" y="2514600"/>
          <p14:tracePt t="341056" x="5022850" y="2500313"/>
          <p14:tracePt t="341059" x="4951413" y="2493963"/>
          <p14:tracePt t="341068" x="4708525" y="2465388"/>
          <p14:tracePt t="341084" x="4479925" y="2436813"/>
          <p14:tracePt t="341102" x="4257675" y="2422525"/>
          <p14:tracePt t="341118" x="4114800" y="2422525"/>
          <p14:tracePt t="341135" x="4022725" y="2422525"/>
          <p14:tracePt t="341151" x="3951288" y="2422525"/>
          <p14:tracePt t="341168" x="3922713" y="2422525"/>
          <p14:tracePt t="341184" x="3886200" y="2436813"/>
          <p14:tracePt t="341201" x="3851275" y="2436813"/>
          <p14:tracePt t="341217" x="3836988" y="2436813"/>
          <p14:tracePt t="341234" x="3822700" y="2443163"/>
          <p14:tracePt t="341251" x="3814763" y="2443163"/>
          <p14:tracePt t="341267" x="3786188" y="2443163"/>
          <p14:tracePt t="341284" x="3757613" y="2443163"/>
          <p14:tracePt t="341300" x="3743325" y="2443163"/>
          <p14:tracePt t="341400" x="3786188" y="2443163"/>
          <p14:tracePt t="341407" x="3908425" y="2443163"/>
          <p14:tracePt t="341415" x="3965575" y="2443163"/>
          <p14:tracePt t="341424" x="4051300" y="2443163"/>
          <p14:tracePt t="341434" x="4122738" y="2443163"/>
          <p14:tracePt t="341451" x="4171950" y="2443163"/>
          <p14:tracePt t="341467" x="4265613" y="2443163"/>
          <p14:tracePt t="341484" x="4351338" y="2443163"/>
          <p14:tracePt t="341500" x="4400550" y="2443163"/>
          <p14:tracePt t="341517" x="4451350" y="2443163"/>
          <p14:tracePt t="341534" x="4508500" y="2443163"/>
          <p14:tracePt t="341550" x="4586288" y="2451100"/>
          <p14:tracePt t="341567" x="4651375" y="2465388"/>
          <p14:tracePt t="341584" x="4694238" y="2479675"/>
          <p14:tracePt t="341600" x="4729163" y="2479675"/>
          <p14:tracePt t="341617" x="4772025" y="2486025"/>
          <p14:tracePt t="341633" x="4851400" y="2486025"/>
          <p14:tracePt t="341650" x="4914900" y="2500313"/>
          <p14:tracePt t="341667" x="4972050" y="2508250"/>
          <p14:tracePt t="341684" x="5051425" y="2508250"/>
          <p14:tracePt t="341701" x="5114925" y="2508250"/>
          <p14:tracePt t="341716" x="5194300" y="2508250"/>
          <p14:tracePt t="341734" x="5251450" y="2536825"/>
          <p14:tracePt t="341749" x="5314950" y="2536825"/>
          <p14:tracePt t="341767" x="5394325" y="2543175"/>
          <p14:tracePt t="341783" x="5500688" y="2557463"/>
          <p14:tracePt t="341800" x="5572125" y="2586038"/>
          <p14:tracePt t="341816" x="5614988" y="2586038"/>
          <p14:tracePt t="341833" x="5657850" y="2593975"/>
          <p14:tracePt t="341849" x="5700713" y="2600325"/>
          <p14:tracePt t="341867" x="5772150" y="2614613"/>
          <p14:tracePt t="341884" x="5851525" y="2636838"/>
          <p14:tracePt t="341900" x="5943600" y="2636838"/>
          <p14:tracePt t="341917" x="6037263" y="2636838"/>
          <p14:tracePt t="341933" x="6115050" y="2636838"/>
          <p14:tracePt t="341950" x="6172200" y="2636838"/>
          <p14:tracePt t="341966" x="6200775" y="2636838"/>
          <p14:tracePt t="341983" x="6265863" y="2636838"/>
          <p14:tracePt t="342000" x="6323013" y="2636838"/>
          <p14:tracePt t="342016" x="6400800" y="2636838"/>
          <p14:tracePt t="342033" x="6523038" y="2636838"/>
          <p14:tracePt t="342049" x="6657975" y="2636838"/>
          <p14:tracePt t="342066" x="6765925" y="2636838"/>
          <p14:tracePt t="342082" x="6843713" y="2636838"/>
          <p14:tracePt t="342099" x="6937375" y="2628900"/>
          <p14:tracePt t="342116" x="7015163" y="2628900"/>
          <p14:tracePt t="342134" x="7080250" y="2600325"/>
          <p14:tracePt t="342149" x="7129463" y="2600325"/>
          <p14:tracePt t="342166" x="7172325" y="2571750"/>
          <p14:tracePt t="342166" x="7180263" y="2571750"/>
          <p14:tracePt t="342184" x="7194550" y="2571750"/>
          <p14:tracePt t="342199" x="7251700" y="2557463"/>
          <p14:tracePt t="342216" x="7265988" y="2557463"/>
          <p14:tracePt t="342234" x="7286625" y="2557463"/>
          <p14:tracePt t="342250" x="7308850" y="2536825"/>
          <p14:tracePt t="342288" x="7323138" y="2536825"/>
          <p14:tracePt t="342296" x="7329488" y="2528888"/>
          <p14:tracePt t="342316" x="7337425" y="2528888"/>
          <p14:tracePt t="342344" x="7343775" y="2528888"/>
          <p14:tracePt t="342560" x="7329488" y="2528888"/>
          <p14:tracePt t="342579" x="7300913" y="2528888"/>
          <p14:tracePt t="342584" x="7286625" y="2528888"/>
          <p14:tracePt t="342599" x="7251700" y="2536825"/>
          <p14:tracePt t="342600" x="7208838" y="2536825"/>
          <p14:tracePt t="342600" x="7200900" y="2543175"/>
          <p14:tracePt t="342616" x="7158038" y="2543175"/>
          <p14:tracePt t="342633" x="7129463" y="2543175"/>
          <p14:tracePt t="342649" x="7086600" y="2551113"/>
          <p14:tracePt t="342666" x="7037388" y="2557463"/>
          <p14:tracePt t="342682" x="6972300" y="2557463"/>
          <p14:tracePt t="342699" x="6894513" y="2579688"/>
          <p14:tracePt t="342715" x="6872288" y="2579688"/>
          <p14:tracePt t="342901" x="6894513" y="2579688"/>
          <p14:tracePt t="342920" x="6915150" y="2579688"/>
          <p14:tracePt t="342928" x="6943725" y="2579688"/>
          <p14:tracePt t="342944" x="7008813" y="2579688"/>
          <p14:tracePt t="342953" x="7023100" y="2565400"/>
          <p14:tracePt t="342965" x="7100888" y="2565400"/>
          <p14:tracePt t="342982" x="7143750" y="2565400"/>
          <p14:tracePt t="342999" x="7165975" y="2565400"/>
          <p14:tracePt t="343015" x="7258050" y="2557463"/>
          <p14:tracePt t="343033" x="7294563" y="2557463"/>
          <p14:tracePt t="343049" x="7323138" y="2557463"/>
          <p14:tracePt t="343066" x="7337425" y="2557463"/>
          <p14:tracePt t="343082" x="7366000" y="2557463"/>
          <p14:tracePt t="343099" x="7380288" y="2557463"/>
          <p14:tracePt t="343115" x="7400925" y="2557463"/>
          <p14:tracePt t="343132" x="7408863" y="2557463"/>
          <p14:tracePt t="343149" x="7429500" y="2557463"/>
          <p14:tracePt t="343166" x="7443788" y="2557463"/>
          <p14:tracePt t="343183" x="7480300" y="2557463"/>
          <p14:tracePt t="343199" x="7486650" y="2557463"/>
          <p14:tracePt t="343215" x="7494588" y="2557463"/>
          <p14:tracePt t="343368" x="7480300" y="2557463"/>
          <p14:tracePt t="343376" x="7472363" y="2557463"/>
          <p14:tracePt t="343384" x="7443788" y="2557463"/>
          <p14:tracePt t="343400" x="7429500" y="2557463"/>
          <p14:tracePt t="343400" x="7400925" y="2557463"/>
          <p14:tracePt t="343415" x="7358063" y="2557463"/>
          <p14:tracePt t="343432" x="7329488" y="2557463"/>
          <p14:tracePt t="343448" x="7286625" y="2557463"/>
          <p14:tracePt t="343465" x="7237413" y="2557463"/>
          <p14:tracePt t="343481" x="7186613" y="2557463"/>
          <p14:tracePt t="343499" x="7143750" y="2557463"/>
          <p14:tracePt t="343515" x="7129463" y="2557463"/>
          <p14:tracePt t="343531" x="7108825" y="2557463"/>
          <p14:tracePt t="343568" x="7100888" y="2557463"/>
          <p14:tracePt t="343576" x="7094538" y="2557463"/>
          <p14:tracePt t="343672" x="7115175" y="2551113"/>
          <p14:tracePt t="343680" x="7165975" y="2528888"/>
          <p14:tracePt t="343688" x="7215188" y="2528888"/>
          <p14:tracePt t="343698" x="7258050" y="2514600"/>
          <p14:tracePt t="343714" x="7294563" y="2514600"/>
          <p14:tracePt t="343732" x="7337425" y="2514600"/>
          <p14:tracePt t="343748" x="7372350" y="2514600"/>
          <p14:tracePt t="343765" x="7408863" y="2514600"/>
          <p14:tracePt t="343781" x="7443788" y="2514600"/>
          <p14:tracePt t="343798" x="7486650" y="2514600"/>
          <p14:tracePt t="343904" x="7466013" y="2514600"/>
          <p14:tracePt t="343912" x="7415213" y="2514600"/>
          <p14:tracePt t="343914" x="7343775" y="2514600"/>
          <p14:tracePt t="343931" x="7294563" y="2514600"/>
          <p14:tracePt t="343947" x="7223125" y="2514600"/>
          <p14:tracePt t="343964" x="7172325" y="2514600"/>
          <p14:tracePt t="343981" x="7158038" y="2514600"/>
          <p14:tracePt t="344064" x="7151688" y="2522538"/>
          <p14:tracePt t="344104" x="7165975" y="2528888"/>
          <p14:tracePt t="344112" x="7215188" y="2528888"/>
          <p14:tracePt t="344120" x="7258050" y="2528888"/>
          <p14:tracePt t="344130" x="7308850" y="2528888"/>
          <p14:tracePt t="344147" x="7351713" y="2528888"/>
          <p14:tracePt t="344164" x="7380288" y="2528888"/>
          <p14:tracePt t="344181" x="7386638" y="2528888"/>
          <p14:tracePt t="344197" x="7394575" y="2528888"/>
          <p14:tracePt t="344214" x="7400925" y="2528888"/>
          <p14:tracePt t="344272" x="7408863" y="2536825"/>
          <p14:tracePt t="344314" x="7372350" y="2543175"/>
          <p14:tracePt t="344328" x="7265988" y="2557463"/>
          <p14:tracePt t="344336" x="7215188" y="2557463"/>
          <p14:tracePt t="344344" x="7158038" y="2579688"/>
          <p14:tracePt t="344352" x="7065963" y="2593975"/>
          <p14:tracePt t="344364" x="6923088" y="2608263"/>
          <p14:tracePt t="344379" x="6743700" y="2643188"/>
          <p14:tracePt t="344397" x="6537325" y="2671763"/>
          <p14:tracePt t="344414" x="6337300" y="2722563"/>
          <p14:tracePt t="344430" x="6108700" y="2751138"/>
          <p14:tracePt t="344446" x="5951538" y="2771775"/>
          <p14:tracePt t="344463" x="5737225" y="2800350"/>
          <p14:tracePt t="344481" x="5629275" y="2808288"/>
          <p14:tracePt t="344497" x="5465763" y="2843213"/>
          <p14:tracePt t="344514" x="5294313" y="2857500"/>
          <p14:tracePt t="344530" x="5129213" y="2894013"/>
          <p14:tracePt t="344547" x="4951413" y="2922588"/>
          <p14:tracePt t="344563" x="4808538" y="2936875"/>
          <p14:tracePt t="344580" x="4765675" y="2936875"/>
          <p14:tracePt t="344596" x="4757738" y="2936875"/>
          <p14:tracePt t="344631" x="4751388" y="2936875"/>
          <p14:tracePt t="344648" x="4737100" y="2936875"/>
          <p14:tracePt t="344654" x="4729163" y="2936875"/>
          <p14:tracePt t="344663" x="4722813" y="2936875"/>
          <p14:tracePt t="344679" x="4686300" y="2936875"/>
          <p14:tracePt t="344696" x="4657725" y="2936875"/>
          <p14:tracePt t="344712" x="4622800" y="2928938"/>
          <p14:tracePt t="344730" x="4551363" y="2900363"/>
          <p14:tracePt t="344746" x="4486275" y="2894013"/>
          <p14:tracePt t="344763" x="4429125" y="2865438"/>
          <p14:tracePt t="344779" x="4422775" y="2865438"/>
          <p14:tracePt t="344832" x="4414838" y="2857500"/>
          <p14:tracePt t="344848" x="4408488" y="2851150"/>
          <p14:tracePt t="344864" x="4408488" y="2836863"/>
          <p14:tracePt t="344879" x="4408488" y="2828925"/>
          <p14:tracePt t="344879" x="4408488" y="2822575"/>
          <p14:tracePt t="344880" x="4408488" y="2814638"/>
          <p14:tracePt t="344895" x="4408488" y="2779713"/>
          <p14:tracePt t="344912" x="4408488" y="2743200"/>
          <p14:tracePt t="344930" x="4408488" y="2708275"/>
          <p14:tracePt t="344946" x="4408488" y="2693988"/>
          <p14:tracePt t="344962" x="4408488" y="2679700"/>
          <p14:tracePt t="344979" x="4414838" y="2671763"/>
          <p14:tracePt t="344997" x="4429125" y="2657475"/>
          <p14:tracePt t="345012" x="4465638" y="2636838"/>
          <p14:tracePt t="345029" x="4494213" y="2614613"/>
          <p14:tracePt t="345046" x="4565650" y="2586038"/>
          <p14:tracePt t="345062" x="4622800" y="2579688"/>
          <p14:tracePt t="345079" x="4694238" y="2565400"/>
          <p14:tracePt t="345096" x="4729163" y="2565400"/>
          <p14:tracePt t="345112" x="4751388" y="2565400"/>
          <p14:tracePt t="345129" x="4765675" y="2565400"/>
          <p14:tracePt t="345145" x="4800600" y="2565400"/>
          <p14:tracePt t="345162" x="4829175" y="2565400"/>
          <p14:tracePt t="345179" x="4851400" y="2565400"/>
          <p14:tracePt t="345196" x="4894263" y="2565400"/>
          <p14:tracePt t="345213" x="4951413" y="2571750"/>
          <p14:tracePt t="345229" x="5008563" y="2586038"/>
          <p14:tracePt t="345245" x="5065713" y="2600325"/>
          <p14:tracePt t="345262" x="5129213" y="2600325"/>
          <p14:tracePt t="345278" x="5194300" y="2608263"/>
          <p14:tracePt t="345278" x="5237163" y="2608263"/>
          <p14:tracePt t="345296" x="5314950" y="2628900"/>
          <p14:tracePt t="345312" x="5400675" y="2628900"/>
          <p14:tracePt t="345329" x="5457825" y="2628900"/>
          <p14:tracePt t="345345" x="5514975" y="2628900"/>
          <p14:tracePt t="345362" x="5557838" y="2628900"/>
          <p14:tracePt t="345378" x="5600700" y="2628900"/>
          <p14:tracePt t="345396" x="5665788" y="2628900"/>
          <p14:tracePt t="345411" x="5708650" y="2628900"/>
          <p14:tracePt t="345428" x="5772150" y="2628900"/>
          <p14:tracePt t="345445" x="5851525" y="2614613"/>
          <p14:tracePt t="345462" x="5937250" y="2608263"/>
          <p14:tracePt t="345480" x="6000750" y="2586038"/>
          <p14:tracePt t="345480" x="6029325" y="2586038"/>
          <p14:tracePt t="345496" x="6051550" y="2579688"/>
          <p14:tracePt t="345496" x="6080125" y="2579688"/>
          <p14:tracePt t="345513" x="6151563" y="2565400"/>
          <p14:tracePt t="345528" x="6265863" y="2557463"/>
          <p14:tracePt t="345546" x="6394450" y="2528888"/>
          <p14:tracePt t="345563" x="6480175" y="2522538"/>
          <p14:tracePt t="345578" x="6551613" y="2500313"/>
          <p14:tracePt t="345595" x="6623050" y="2479675"/>
          <p14:tracePt t="345611" x="6672263" y="2471738"/>
          <p14:tracePt t="345629" x="6708775" y="2465388"/>
          <p14:tracePt t="345644" x="6729413" y="2451100"/>
          <p14:tracePt t="345662" x="6757988" y="2443163"/>
          <p14:tracePt t="345678" x="6772275" y="2428875"/>
          <p14:tracePt t="345694" x="6808788" y="2414588"/>
          <p14:tracePt t="345712" x="6829425" y="2400300"/>
          <p14:tracePt t="345729" x="6843713" y="2393950"/>
          <p14:tracePt t="345745" x="6851650" y="2386013"/>
          <p14:tracePt t="345792" x="6865938" y="2386013"/>
          <p14:tracePt t="345800" x="6872288" y="2379663"/>
          <p14:tracePt t="345816" x="6880225" y="2379663"/>
          <p14:tracePt t="345824" x="6900863" y="2357438"/>
          <p14:tracePt t="345837" x="6908800" y="2357438"/>
          <p14:tracePt t="345846" x="6915150" y="2357438"/>
          <p14:tracePt t="349808" x="6886575" y="2357438"/>
          <p14:tracePt t="349816" x="6823075" y="2336800"/>
          <p14:tracePt t="349824" x="6765925" y="2336800"/>
          <p14:tracePt t="349832" x="6715125" y="2336800"/>
          <p14:tracePt t="349840" x="6551613" y="2286000"/>
          <p14:tracePt t="349840" x="6443663" y="2271713"/>
          <p14:tracePt t="349856" x="6215063" y="2236788"/>
          <p14:tracePt t="349872" x="5980113" y="2236788"/>
          <p14:tracePt t="349888" x="5686425" y="2236788"/>
          <p14:tracePt t="349905" x="5129213" y="2236788"/>
          <p14:tracePt t="349922" x="4694238" y="2236788"/>
          <p14:tracePt t="349938" x="4229100" y="2243138"/>
          <p14:tracePt t="349955" x="3714750" y="2365375"/>
          <p14:tracePt t="349971" x="3279775" y="2514600"/>
          <p14:tracePt t="349988" x="2900363" y="2671763"/>
          <p14:tracePt t="350005" x="2600325" y="2800350"/>
          <p14:tracePt t="350022" x="2328863" y="2957513"/>
          <p14:tracePt t="350039" x="1893888" y="3236913"/>
          <p14:tracePt t="350056" x="1708150" y="3386138"/>
          <p14:tracePt t="350072" x="1500188" y="3551238"/>
          <p14:tracePt t="350088" x="1257300" y="3765550"/>
          <p14:tracePt t="350106" x="950913" y="4037013"/>
          <p14:tracePt t="350121" x="722313" y="4279900"/>
          <p14:tracePt t="350138" x="542925" y="4494213"/>
          <p14:tracePt t="350155" x="442913" y="4694238"/>
          <p14:tracePt t="350172" x="385763" y="4822825"/>
          <p14:tracePt t="350188" x="385763" y="4879975"/>
          <p14:tracePt t="350204" x="365125" y="4957763"/>
          <p14:tracePt t="350222" x="365125" y="5029200"/>
          <p14:tracePt t="350237" x="379413" y="5072063"/>
          <p14:tracePt t="350255" x="436563" y="5186363"/>
          <p14:tracePt t="350271" x="514350" y="5343525"/>
          <p14:tracePt t="350289" x="579438" y="5422900"/>
          <p14:tracePt t="350305" x="628650" y="5494338"/>
          <p14:tracePt t="350321" x="685800" y="5565775"/>
          <p14:tracePt t="350338" x="742950" y="5622925"/>
          <p14:tracePt t="350355" x="900113" y="5743575"/>
          <p14:tracePt t="350372" x="1036638" y="5815013"/>
          <p14:tracePt t="350388" x="1128713" y="5894388"/>
          <p14:tracePt t="350405" x="1185863" y="5957888"/>
          <p14:tracePt t="350421" x="1236663" y="6015038"/>
          <p14:tracePt t="350438" x="1279525" y="6065838"/>
          <p14:tracePt t="350454" x="1357313" y="6172200"/>
          <p14:tracePt t="350471" x="1508125" y="6286500"/>
          <p14:tracePt t="350488" x="1628775" y="6343650"/>
          <p14:tracePt t="350505" x="1693863" y="6365875"/>
          <p14:tracePt t="350521" x="1771650" y="6372225"/>
          <p14:tracePt t="350537" x="1871663" y="6394450"/>
          <p14:tracePt t="350555" x="1993900" y="6408738"/>
          <p14:tracePt t="350571" x="2185988" y="6437313"/>
          <p14:tracePt t="350587" x="2379663" y="6437313"/>
          <p14:tracePt t="350604" x="2571750" y="6437313"/>
          <p14:tracePt t="350622" x="2714625" y="6400800"/>
          <p14:tracePt t="350638" x="2814638" y="6343650"/>
          <p14:tracePt t="350654" x="2900363" y="6294438"/>
          <p14:tracePt t="350654" x="2943225" y="6257925"/>
          <p14:tracePt t="350672" x="2979738" y="6229350"/>
          <p14:tracePt t="350688" x="3057525" y="6151563"/>
          <p14:tracePt t="350704" x="3079750" y="6094413"/>
          <p14:tracePt t="350720" x="3079750" y="6000750"/>
          <p14:tracePt t="350738" x="3079750" y="5865813"/>
          <p14:tracePt t="350754" x="3079750" y="5743575"/>
          <p14:tracePt t="350771" x="3071813" y="5572125"/>
          <p14:tracePt t="350787" x="3036888" y="5457825"/>
          <p14:tracePt t="350803" x="3028950" y="5329238"/>
          <p14:tracePt t="350821" x="3014663" y="5237163"/>
          <p14:tracePt t="350838" x="2986088" y="5137150"/>
          <p14:tracePt t="350855" x="2965450" y="5072063"/>
          <p14:tracePt t="350871" x="2914650" y="5000625"/>
          <p14:tracePt t="350871" x="2900363" y="4986338"/>
          <p14:tracePt t="350888" x="2843213" y="4914900"/>
          <p14:tracePt t="350904" x="2808288" y="4886325"/>
          <p14:tracePt t="350921" x="2771775" y="4857750"/>
          <p14:tracePt t="350937" x="2714625" y="4829175"/>
          <p14:tracePt t="350953" x="2657475" y="4779963"/>
          <p14:tracePt t="350970" x="2608263" y="4729163"/>
          <p14:tracePt t="350987" x="2551113" y="4679950"/>
          <p14:tracePt t="351004" x="2471738" y="4643438"/>
          <p14:tracePt t="351020" x="2443163" y="4629150"/>
          <p14:tracePt t="351037" x="2393950" y="4614863"/>
          <p14:tracePt t="351054" x="2386013" y="4608513"/>
          <p14:tracePt t="351071" x="2365375" y="4600575"/>
          <p14:tracePt t="351087" x="2336800" y="4594225"/>
          <p14:tracePt t="351105" x="2322513" y="4586288"/>
          <p14:tracePt t="351120" x="2293938" y="4586288"/>
          <p14:tracePt t="351137" x="2265363" y="4586288"/>
          <p14:tracePt t="351153" x="2222500" y="4586288"/>
          <p14:tracePt t="351170" x="2200275" y="4586288"/>
          <p14:tracePt t="351187" x="2165350" y="4586288"/>
          <p14:tracePt t="351203" x="2136775" y="4586288"/>
          <p14:tracePt t="351220" x="2100263" y="4586288"/>
          <p14:tracePt t="351236" x="2085975" y="4586288"/>
          <p14:tracePt t="351253" x="2043113" y="4600575"/>
          <p14:tracePt t="351269" x="2028825" y="4614863"/>
          <p14:tracePt t="351286" x="1993900" y="4651375"/>
          <p14:tracePt t="351286" x="1985963" y="4657725"/>
          <p14:tracePt t="351305" x="1971675" y="4672013"/>
          <p14:tracePt t="351319" x="1957388" y="4694238"/>
          <p14:tracePt t="351360" x="1951038" y="4708525"/>
          <p14:tracePt t="351363" x="1943100" y="4729163"/>
          <p14:tracePt t="351370" x="1943100" y="4743450"/>
          <p14:tracePt t="351386" x="1914525" y="4786313"/>
          <p14:tracePt t="351403" x="1900238" y="4829175"/>
          <p14:tracePt t="351419" x="1871663" y="4908550"/>
          <p14:tracePt t="351436" x="1851025" y="4979988"/>
          <p14:tracePt t="351453" x="1836738" y="5057775"/>
          <p14:tracePt t="351469" x="1814513" y="5129213"/>
          <p14:tracePt t="351486" x="1779588" y="5222875"/>
          <p14:tracePt t="351503" x="1765300" y="5308600"/>
          <p14:tracePt t="351520" x="1743075" y="5365750"/>
          <p14:tracePt t="351536" x="1736725" y="5394325"/>
          <p14:tracePt t="351553" x="1736725" y="5429250"/>
          <p14:tracePt t="351569" x="1736725" y="5443538"/>
          <p14:tracePt t="351587" x="1736725" y="5465763"/>
          <p14:tracePt t="351602" x="1736725" y="5486400"/>
          <p14:tracePt t="351619" x="1736725" y="5522913"/>
          <p14:tracePt t="351636" x="1736725" y="5543550"/>
          <p14:tracePt t="351652" x="1736725" y="5586413"/>
          <p14:tracePt t="351669" x="1736725" y="5608638"/>
          <p14:tracePt t="351685" x="1736725" y="5651500"/>
          <p14:tracePt t="351702" x="1757363" y="5722938"/>
          <p14:tracePt t="351718" x="1808163" y="5843588"/>
          <p14:tracePt t="351736" x="1865313" y="5915025"/>
          <p14:tracePt t="351752" x="1900238" y="5986463"/>
          <p14:tracePt t="351769" x="1928813" y="6043613"/>
          <p14:tracePt t="351785" x="1957388" y="6094413"/>
          <p14:tracePt t="351802" x="1985963" y="6122988"/>
          <p14:tracePt t="351819" x="2000250" y="6137275"/>
          <p14:tracePt t="351836" x="2008188" y="6143625"/>
          <p14:tracePt t="351853" x="2022475" y="6143625"/>
          <p14:tracePt t="351869" x="2093913" y="6143625"/>
          <p14:tracePt t="351886" x="2185988" y="6143625"/>
          <p14:tracePt t="351902" x="2279650" y="6129338"/>
          <p14:tracePt t="351902" x="2336800" y="6094413"/>
          <p14:tracePt t="351920" x="2386013" y="6051550"/>
          <p14:tracePt t="351936" x="2443163" y="6000750"/>
          <p14:tracePt t="351953" x="2471738" y="5957888"/>
          <p14:tracePt t="351969" x="2514600" y="5886450"/>
          <p14:tracePt t="351985" x="2551113" y="5800725"/>
          <p14:tracePt t="352003" x="2593975" y="5700713"/>
          <p14:tracePt t="352019" x="2651125" y="5600700"/>
          <p14:tracePt t="352036" x="2686050" y="5500688"/>
          <p14:tracePt t="352052" x="2686050" y="5422900"/>
          <p14:tracePt t="352069" x="2686050" y="5329238"/>
          <p14:tracePt t="352086" x="2665413" y="5251450"/>
          <p14:tracePt t="352102" x="2614613" y="5180013"/>
          <p14:tracePt t="352119" x="2514600" y="5037138"/>
          <p14:tracePt t="352137" x="2457450" y="4951413"/>
          <p14:tracePt t="352153" x="2428875" y="4900613"/>
          <p14:tracePt t="352169" x="2414588" y="4865688"/>
          <p14:tracePt t="352186" x="2400300" y="4843463"/>
          <p14:tracePt t="352202" x="2371725" y="4808538"/>
          <p14:tracePt t="352219" x="2357438" y="4786313"/>
          <p14:tracePt t="352235" x="2336800" y="4757738"/>
          <p14:tracePt t="352253" x="2314575" y="4729163"/>
          <p14:tracePt t="352268" x="2279650" y="4694238"/>
          <p14:tracePt t="352285" x="2251075" y="4665663"/>
          <p14:tracePt t="352302" x="2222500" y="4643438"/>
          <p14:tracePt t="352318" x="2185988" y="4608513"/>
          <p14:tracePt t="352318" x="2179638" y="4600575"/>
          <p14:tracePt t="352336" x="2165350" y="4594225"/>
          <p14:tracePt t="352351" x="2151063" y="4572000"/>
          <p14:tracePt t="352368" x="2114550" y="4565650"/>
          <p14:tracePt t="352385" x="2085975" y="4565650"/>
          <p14:tracePt t="352402" x="2065338" y="4565650"/>
          <p14:tracePt t="352418" x="2036763" y="4565650"/>
          <p14:tracePt t="352435" x="2000250" y="4565650"/>
          <p14:tracePt t="352452" x="1979613" y="4572000"/>
          <p14:tracePt t="352468" x="1951038" y="4622800"/>
          <p14:tracePt t="352485" x="1936750" y="4672013"/>
          <p14:tracePt t="352502" x="1928813" y="4765675"/>
          <p14:tracePt t="352518" x="1928813" y="4872038"/>
          <p14:tracePt t="352534" x="1928813" y="5029200"/>
          <p14:tracePt t="352534" x="1928813" y="5086350"/>
          <p14:tracePt t="352552" x="1928813" y="5237163"/>
          <p14:tracePt t="352568" x="1928813" y="5351463"/>
          <p14:tracePt t="352584" x="1928813" y="5437188"/>
          <p14:tracePt t="352602" x="1928813" y="5514975"/>
          <p14:tracePt t="352618" x="1928813" y="5580063"/>
          <p14:tracePt t="352635" x="1928813" y="5657850"/>
          <p14:tracePt t="352650" x="1928813" y="5700713"/>
          <p14:tracePt t="352669" x="1928813" y="5743575"/>
          <p14:tracePt t="352684" x="1928813" y="5772150"/>
          <p14:tracePt t="352701" x="1951038" y="5815013"/>
          <p14:tracePt t="352717" x="1957388" y="5851525"/>
          <p14:tracePt t="352735" x="1971675" y="5894388"/>
          <p14:tracePt t="352751" x="2014538" y="5943600"/>
          <p14:tracePt t="352767" x="2036763" y="5951538"/>
          <p14:tracePt t="352784" x="2051050" y="5951538"/>
          <p14:tracePt t="352800" x="2093913" y="5972175"/>
          <p14:tracePt t="352818" x="2171700" y="5972175"/>
          <p14:tracePt t="352833" x="2236788" y="5972175"/>
          <p14:tracePt t="352851" x="2314575" y="5972175"/>
          <p14:tracePt t="352868" x="2351088" y="5957888"/>
          <p14:tracePt t="352884" x="2365375" y="5951538"/>
          <p14:tracePt t="352900" x="2393950" y="5929313"/>
          <p14:tracePt t="352917" x="2414588" y="5922963"/>
          <p14:tracePt t="352933" x="2457450" y="5894388"/>
          <p14:tracePt t="352950" x="2551113" y="5794375"/>
          <p14:tracePt t="352968" x="2608263" y="5694363"/>
          <p14:tracePt t="352984" x="2671763" y="5600700"/>
          <p14:tracePt t="353001" x="2700338" y="5537200"/>
          <p14:tracePt t="353017" x="2743200" y="5451475"/>
          <p14:tracePt t="353034" x="2765425" y="5372100"/>
          <p14:tracePt t="353050" x="2786063" y="5286375"/>
          <p14:tracePt t="353068" x="2786063" y="5200650"/>
          <p14:tracePt t="353083" x="2808288" y="5108575"/>
          <p14:tracePt t="353100" x="2808288" y="5037138"/>
          <p14:tracePt t="353118" x="2808288" y="4943475"/>
          <p14:tracePt t="353133" x="2808288" y="4857750"/>
          <p14:tracePt t="353133" x="2808288" y="4837113"/>
          <p14:tracePt t="353151" x="2808288" y="4814888"/>
          <p14:tracePt t="353166" x="2808288" y="4729163"/>
          <p14:tracePt t="353184" x="2800350" y="4708525"/>
          <p14:tracePt t="353200" x="2794000" y="4679950"/>
          <p14:tracePt t="353217" x="2765425" y="4637088"/>
          <p14:tracePt t="353234" x="2728913" y="4614863"/>
          <p14:tracePt t="353249" x="2708275" y="4600575"/>
          <p14:tracePt t="353266" x="2671763" y="4572000"/>
          <p14:tracePt t="353283" x="2636838" y="4543425"/>
          <p14:tracePt t="353301" x="2593975" y="4537075"/>
          <p14:tracePt t="353317" x="2536825" y="4514850"/>
          <p14:tracePt t="353333" x="2514600" y="4508500"/>
          <p14:tracePt t="353349" x="2471738" y="4500563"/>
          <p14:tracePt t="353349" x="2443163" y="4494213"/>
          <p14:tracePt t="353369" x="2371725" y="4471988"/>
          <p14:tracePt t="353384" x="2328863" y="4465638"/>
          <p14:tracePt t="353401" x="2286000" y="4457700"/>
          <p14:tracePt t="353418" x="2228850" y="4443413"/>
          <p14:tracePt t="353434" x="2193925" y="4443413"/>
          <p14:tracePt t="353450" x="2151063" y="4437063"/>
          <p14:tracePt t="353467" x="2108200" y="4437063"/>
          <p14:tracePt t="353484" x="2065338" y="4437063"/>
          <p14:tracePt t="353501" x="2022475" y="4437063"/>
          <p14:tracePt t="353517" x="1971675" y="4437063"/>
          <p14:tracePt t="353533" x="1928813" y="4437063"/>
          <p14:tracePt t="353550" x="1900238" y="4437063"/>
          <p14:tracePt t="353567" x="1879600" y="4437063"/>
          <p14:tracePt t="353583" x="1843088" y="4457700"/>
          <p14:tracePt t="353600" x="1808163" y="4494213"/>
          <p14:tracePt t="353616" x="1779588" y="4537075"/>
          <p14:tracePt t="353634" x="1736725" y="4608513"/>
          <p14:tracePt t="353650" x="1708150" y="4700588"/>
          <p14:tracePt t="353668" x="1685925" y="4814888"/>
          <p14:tracePt t="353684" x="1636713" y="4943475"/>
          <p14:tracePt t="353701" x="1600200" y="5080000"/>
          <p14:tracePt t="353716" x="1579563" y="5172075"/>
          <p14:tracePt t="353734" x="1557338" y="5257800"/>
          <p14:tracePt t="353750" x="1543050" y="5351463"/>
          <p14:tracePt t="353766" x="1536700" y="5429250"/>
          <p14:tracePt t="353766" x="1536700" y="5480050"/>
          <p14:tracePt t="353784" x="1522413" y="5514975"/>
          <p14:tracePt t="353800" x="1522413" y="5680075"/>
          <p14:tracePt t="353817" x="1522413" y="5708650"/>
          <p14:tracePt t="353833" x="1522413" y="5751513"/>
          <p14:tracePt t="353850" x="1522413" y="5780088"/>
          <p14:tracePt t="353866" x="1522413" y="5822950"/>
          <p14:tracePt t="353884" x="1528763" y="5865813"/>
          <p14:tracePt t="353900" x="1543050" y="5900738"/>
          <p14:tracePt t="353916" x="1557338" y="5929313"/>
          <p14:tracePt t="353933" x="1585913" y="5957888"/>
          <p14:tracePt t="353949" x="1608138" y="5994400"/>
          <p14:tracePt t="353966" x="1628775" y="6015038"/>
          <p14:tracePt t="353982" x="1665288" y="6043613"/>
          <p14:tracePt t="353982" x="1671638" y="6051550"/>
          <p14:tracePt t="354000" x="1685925" y="6072188"/>
          <p14:tracePt t="354015" x="1708150" y="6094413"/>
          <p14:tracePt t="354033" x="1728788" y="6122988"/>
          <p14:tracePt t="354049" x="1743075" y="6137275"/>
          <p14:tracePt t="354065" x="1757363" y="6151563"/>
          <p14:tracePt t="354082" x="1785938" y="6165850"/>
          <p14:tracePt t="354099" x="1822450" y="6186488"/>
          <p14:tracePt t="354115" x="1865313" y="6186488"/>
          <p14:tracePt t="354132" x="1908175" y="6186488"/>
          <p14:tracePt t="354150" x="1965325" y="6186488"/>
          <p14:tracePt t="354165" x="2036763" y="6186488"/>
          <p14:tracePt t="354183" x="2128838" y="6186488"/>
          <p14:tracePt t="354199" x="2308225" y="6186488"/>
          <p14:tracePt t="354215" x="2408238" y="6186488"/>
          <p14:tracePt t="354232" x="2465388" y="6186488"/>
          <p14:tracePt t="354248" x="2522538" y="6172200"/>
          <p14:tracePt t="354265" x="2571750" y="6165850"/>
          <p14:tracePt t="354281" x="2614613" y="6137275"/>
          <p14:tracePt t="354299" x="2657475" y="6108700"/>
          <p14:tracePt t="354314" x="2693988" y="6072188"/>
          <p14:tracePt t="354332" x="2743200" y="6008688"/>
          <p14:tracePt t="354348" x="2794000" y="5951538"/>
          <p14:tracePt t="354365" x="2836863" y="5880100"/>
          <p14:tracePt t="354382" x="2894013" y="5780088"/>
          <p14:tracePt t="354398" x="2943225" y="5694363"/>
          <p14:tracePt t="354398" x="2957513" y="5665788"/>
          <p14:tracePt t="354416" x="2979738" y="5608638"/>
          <p14:tracePt t="354432" x="2994025" y="5508625"/>
          <p14:tracePt t="354448" x="2994025" y="5408613"/>
          <p14:tracePt t="354465" x="2994025" y="5314950"/>
          <p14:tracePt t="354482" x="2971800" y="5237163"/>
          <p14:tracePt t="354498" x="2943225" y="5151438"/>
          <p14:tracePt t="354515" x="2894013" y="5051425"/>
          <p14:tracePt t="354531" x="2828925" y="4965700"/>
          <p14:tracePt t="354548" x="2779713" y="4886325"/>
          <p14:tracePt t="354565" x="2736850" y="4829175"/>
          <p14:tracePt t="354581" x="2665413" y="4743450"/>
          <p14:tracePt t="354598" x="2600325" y="4657725"/>
          <p14:tracePt t="354614" x="2522538" y="4579938"/>
          <p14:tracePt t="354633" x="2493963" y="4551363"/>
          <p14:tracePt t="354649" x="2443163" y="4508500"/>
          <p14:tracePt t="354666" x="2393950" y="4471988"/>
          <p14:tracePt t="354681" x="2365375" y="4457700"/>
          <p14:tracePt t="354699" x="2336800" y="4457700"/>
          <p14:tracePt t="354714" x="2293938" y="4457700"/>
          <p14:tracePt t="354732" x="2251075" y="4443413"/>
          <p14:tracePt t="354749" x="2208213" y="4443413"/>
          <p14:tracePt t="354765" x="2165350" y="4443413"/>
          <p14:tracePt t="354782" x="2128838" y="4443413"/>
          <p14:tracePt t="354797" x="2085975" y="4457700"/>
          <p14:tracePt t="354814" x="2008188" y="4494213"/>
          <p14:tracePt t="354831" x="1965325" y="4508500"/>
          <p14:tracePt t="354849" x="1928813" y="4551363"/>
          <p14:tracePt t="354864" x="1893888" y="4572000"/>
          <p14:tracePt t="354880" x="1865313" y="4594225"/>
          <p14:tracePt t="354900" x="1851025" y="4608513"/>
          <p14:tracePt t="354915" x="1828800" y="4643438"/>
          <p14:tracePt t="354932" x="1808163" y="4672013"/>
          <p14:tracePt t="354948" x="1800225" y="4751388"/>
          <p14:tracePt t="354964" x="1800225" y="4843463"/>
          <p14:tracePt t="354980" x="1779588" y="4922838"/>
          <p14:tracePt t="354998" x="1765300" y="5000625"/>
          <p14:tracePt t="355015" x="1757363" y="5043488"/>
          <p14:tracePt t="355032" x="1728788" y="5180013"/>
          <p14:tracePt t="355049" x="1708150" y="5251450"/>
          <p14:tracePt t="355065" x="1657350" y="5380038"/>
          <p14:tracePt t="355081" x="1614488" y="5480050"/>
          <p14:tracePt t="355098" x="1579563" y="5565775"/>
          <p14:tracePt t="355114" x="1550988" y="5622925"/>
          <p14:tracePt t="355130" x="1550988" y="5665788"/>
          <p14:tracePt t="355148" x="1543050" y="5715000"/>
          <p14:tracePt t="355164" x="1536700" y="5729288"/>
          <p14:tracePt t="355181" x="1536700" y="5751513"/>
          <p14:tracePt t="355197" x="1528763" y="5786438"/>
          <p14:tracePt t="355213" x="1522413" y="5794375"/>
          <p14:tracePt t="355213" x="1522413" y="5800725"/>
          <p14:tracePt t="355232" x="1522413" y="5808663"/>
          <p14:tracePt t="355279" x="1522413" y="5822950"/>
          <p14:tracePt t="355287" x="1528763" y="5829300"/>
          <p14:tracePt t="355287" x="1536700" y="5837238"/>
          <p14:tracePt t="355303" x="1550988" y="5837238"/>
          <p14:tracePt t="355312" x="1557338" y="5843588"/>
          <p14:tracePt t="355331" x="1579563" y="5851525"/>
          <p14:tracePt t="355331" x="1608138" y="5880100"/>
          <p14:tracePt t="355346" x="1622425" y="5880100"/>
          <p14:tracePt t="355363" x="1643063" y="5880100"/>
          <p14:tracePt t="355381" x="1679575" y="5886450"/>
          <p14:tracePt t="355397" x="1708150" y="5894388"/>
          <p14:tracePt t="355415" x="1743075" y="5900738"/>
          <p14:tracePt t="355430" x="1765300" y="5922963"/>
          <p14:tracePt t="355448" x="1814513" y="5929313"/>
          <p14:tracePt t="355464" x="1857375" y="5937250"/>
          <p14:tracePt t="355482" x="1893888" y="5943600"/>
          <p14:tracePt t="355498" x="1922463" y="5943600"/>
          <p14:tracePt t="355514" x="1957388" y="5972175"/>
          <p14:tracePt t="355531" x="1971675" y="5972175"/>
          <p14:tracePt t="355547" x="1979613" y="5980113"/>
          <p14:tracePt t="355584" x="2008188" y="5986463"/>
          <p14:tracePt t="355588" x="2014538" y="5986463"/>
          <p14:tracePt t="355596" x="2057400" y="6000750"/>
          <p14:tracePt t="355613" x="2079625" y="6000750"/>
          <p14:tracePt t="355630" x="2108200" y="6000750"/>
          <p14:tracePt t="355646" x="2136775" y="6000750"/>
          <p14:tracePt t="355646" x="2143125" y="6000750"/>
          <p14:tracePt t="355664" x="2165350" y="6000750"/>
          <p14:tracePt t="355680" x="2200275" y="6000750"/>
          <p14:tracePt t="355697" x="2214563" y="6000750"/>
          <p14:tracePt t="355713" x="2236788" y="5980113"/>
          <p14:tracePt t="355730" x="2271713" y="5929313"/>
          <p14:tracePt t="355748" x="2286000" y="5900738"/>
          <p14:tracePt t="355764" x="2308225" y="5880100"/>
          <p14:tracePt t="355780" x="2314575" y="5843588"/>
          <p14:tracePt t="355797" x="2351088" y="5800725"/>
          <p14:tracePt t="355814" x="2386013" y="5751513"/>
          <p14:tracePt t="355830" x="2408238" y="5708650"/>
          <p14:tracePt t="355847" x="2436813" y="5657850"/>
          <p14:tracePt t="355863" x="2465388" y="5580063"/>
          <p14:tracePt t="355880" x="2493963" y="5522913"/>
          <p14:tracePt t="355897" x="2508250" y="5451475"/>
          <p14:tracePt t="355913" x="2508250" y="5429250"/>
          <p14:tracePt t="355931" x="2528888" y="5400675"/>
          <p14:tracePt t="355947" x="2528888" y="5372100"/>
          <p14:tracePt t="355992" x="2528888" y="5365750"/>
          <p14:tracePt t="356024" x="2528888" y="5357813"/>
          <p14:tracePt t="356032" x="2528888" y="5343525"/>
          <p14:tracePt t="356034" x="2522538" y="5337175"/>
          <p14:tracePt t="356046" x="2522538" y="5322888"/>
          <p14:tracePt t="356063" x="2514600" y="5272088"/>
          <p14:tracePt t="356080" x="2514600" y="5251450"/>
          <p14:tracePt t="356096" x="2514600" y="5214938"/>
          <p14:tracePt t="356113" x="2514600" y="5186363"/>
          <p14:tracePt t="356129" x="2514600" y="5165725"/>
          <p14:tracePt t="356146" x="2514600" y="5129213"/>
          <p14:tracePt t="356163" x="2514600" y="5086350"/>
          <p14:tracePt t="356180" x="2514600" y="5051425"/>
          <p14:tracePt t="356197" x="2493963" y="5022850"/>
          <p14:tracePt t="356213" x="2493963" y="5008563"/>
          <p14:tracePt t="356230" x="2493963" y="4994275"/>
          <p14:tracePt t="356247" x="2493963" y="4979988"/>
          <p14:tracePt t="356288" x="2486025" y="4972050"/>
          <p14:tracePt t="356384" x="2479675" y="4972050"/>
          <p14:tracePt t="356520" x="2465388" y="4972050"/>
          <p14:tracePt t="356568" x="2457450" y="4972050"/>
          <p14:tracePt t="356584" x="2451100" y="4972050"/>
          <p14:tracePt t="356976" x="2457450" y="4965700"/>
          <p14:tracePt t="356984" x="2486025" y="4957763"/>
          <p14:tracePt t="356992" x="2493963" y="4957763"/>
          <p14:tracePt t="357248" x="2500313" y="4951413"/>
          <p14:tracePt t="357256" x="2500313" y="4922838"/>
          <p14:tracePt t="357264" x="2500313" y="4900613"/>
          <p14:tracePt t="357272" x="2486025" y="4772025"/>
          <p14:tracePt t="357288" x="2465388" y="4729163"/>
          <p14:tracePt t="357295" x="2400300" y="4579938"/>
          <p14:tracePt t="357311" x="2286000" y="4300538"/>
          <p14:tracePt t="357328" x="2214563" y="4122738"/>
          <p14:tracePt t="357345" x="2185988" y="4022725"/>
          <p14:tracePt t="357361" x="2185988" y="3994150"/>
          <p14:tracePt t="357378" x="2171700" y="3957638"/>
          <p14:tracePt t="357394" x="2165350" y="3908425"/>
          <p14:tracePt t="357411" x="2165350" y="3879850"/>
          <p14:tracePt t="357427" x="2165350" y="3836988"/>
          <p14:tracePt t="357444" x="2165350" y="3808413"/>
          <p14:tracePt t="357461" x="2165350" y="3771900"/>
          <p14:tracePt t="357477" x="2157413" y="3757613"/>
          <p14:tracePt t="357495" x="2157413" y="3729038"/>
          <p14:tracePt t="357510" x="2157413" y="3714750"/>
          <p14:tracePt t="357510" x="2157413" y="3700463"/>
          <p14:tracePt t="357528" x="2157413" y="3686175"/>
          <p14:tracePt t="357544" x="2143125" y="3643313"/>
          <p14:tracePt t="357561" x="2128838" y="3614738"/>
          <p14:tracePt t="357578" x="2122488" y="3600450"/>
          <p14:tracePt t="357594" x="2122488" y="3571875"/>
          <p14:tracePt t="357611" x="2114550" y="3557588"/>
          <p14:tracePt t="357648" x="2108200" y="3529013"/>
          <p14:tracePt t="357664" x="2100263" y="3522663"/>
          <p14:tracePt t="357679" x="2093913" y="3514725"/>
          <p14:tracePt t="357728" x="2093913" y="3500438"/>
          <p14:tracePt t="357840" x="2093913" y="3522663"/>
          <p14:tracePt t="357847" x="2093913" y="3600450"/>
          <p14:tracePt t="357853" x="2093913" y="3651250"/>
          <p14:tracePt t="357860" x="2093913" y="3808413"/>
          <p14:tracePt t="357876" x="2114550" y="3986213"/>
          <p14:tracePt t="357894" x="2165350" y="4214813"/>
          <p14:tracePt t="357910" x="2236788" y="4429125"/>
          <p14:tracePt t="357927" x="2243138" y="4565650"/>
          <p14:tracePt t="357943" x="2243138" y="4637088"/>
          <p14:tracePt t="357961" x="2243138" y="4757738"/>
          <p14:tracePt t="357977" x="2243138" y="4900613"/>
          <p14:tracePt t="357993" x="2243138" y="5037138"/>
          <p14:tracePt t="358011" x="2243138" y="5151438"/>
          <p14:tracePt t="358026" x="2243138" y="5165725"/>
          <p14:tracePt t="358044" x="2243138" y="5172075"/>
          <p14:tracePt t="358095" x="2243138" y="5180013"/>
          <p14:tracePt t="358103" x="2251075" y="5180013"/>
          <p14:tracePt t="358120" x="2286000" y="5165725"/>
          <p14:tracePt t="358128" x="2293938" y="5143500"/>
          <p14:tracePt t="358136" x="2322513" y="5114925"/>
          <p14:tracePt t="358144" x="2451100" y="4900613"/>
          <p14:tracePt t="358160" x="2486025" y="4786313"/>
          <p14:tracePt t="358176" x="2522538" y="4700588"/>
          <p14:tracePt t="358194" x="2522538" y="4594225"/>
          <p14:tracePt t="358210" x="2522538" y="4522788"/>
          <p14:tracePt t="358228" x="2514600" y="4465638"/>
          <p14:tracePt t="358244" x="2486025" y="4351338"/>
          <p14:tracePt t="358261" x="2457450" y="4171950"/>
          <p14:tracePt t="358276" x="2436813" y="4029075"/>
          <p14:tracePt t="358293" x="2422525" y="3922713"/>
          <p14:tracePt t="358310" x="2400300" y="3843338"/>
          <p14:tracePt t="358327" x="2400300" y="3794125"/>
          <p14:tracePt t="358327" x="2393950" y="3771900"/>
          <p14:tracePt t="358344" x="2379663" y="3694113"/>
          <p14:tracePt t="358360" x="2371725" y="3594100"/>
          <p14:tracePt t="358377" x="2336800" y="3494088"/>
          <p14:tracePt t="358393" x="2271713" y="3328988"/>
          <p14:tracePt t="358410" x="2265363" y="3251200"/>
          <p14:tracePt t="358426" x="2228850" y="3165475"/>
          <p14:tracePt t="358443" x="2208213" y="3086100"/>
          <p14:tracePt t="358459" x="2179638" y="3008313"/>
          <p14:tracePt t="358476" x="2171700" y="2957513"/>
          <p14:tracePt t="358494" x="2165350" y="2943225"/>
          <p14:tracePt t="358616" x="2157413" y="2936875"/>
          <p14:tracePt t="358624" x="2136775" y="2936875"/>
          <p14:tracePt t="358628" x="2108200" y="2943225"/>
          <p14:tracePt t="358642" x="2036763" y="3000375"/>
          <p14:tracePt t="358659" x="2000250" y="3022600"/>
          <p14:tracePt t="358676" x="1993900" y="3028950"/>
          <p14:tracePt t="358692" x="1979613" y="3036888"/>
          <p14:tracePt t="358728" x="1971675" y="3057525"/>
          <p14:tracePt t="358735" x="1943100" y="3086100"/>
          <p14:tracePt t="358742" x="1908175" y="3157538"/>
          <p14:tracePt t="358760" x="1879600" y="3186113"/>
          <p14:tracePt t="358775" x="1857375" y="3200400"/>
          <p14:tracePt t="358823" x="1851025" y="3200400"/>
          <p14:tracePt t="358831" x="1808163" y="3222625"/>
          <p14:tracePt t="358847" x="1785938" y="3222625"/>
          <p14:tracePt t="358853" x="1771650" y="3222625"/>
          <p14:tracePt t="358858" x="1728788" y="3228975"/>
          <p14:tracePt t="358875" x="1671638" y="3251200"/>
          <p14:tracePt t="358892" x="1593850" y="3279775"/>
          <p14:tracePt t="358908" x="1522413" y="3286125"/>
          <p14:tracePt t="358925" x="1457325" y="3314700"/>
          <p14:tracePt t="358942" x="1408113" y="3328988"/>
          <p14:tracePt t="358959" x="1400175" y="3328988"/>
          <p14:tracePt t="358959" x="1393825" y="3336925"/>
          <p14:tracePt t="358977" x="1365250" y="3336925"/>
          <p14:tracePt t="358993" x="1322388" y="3343275"/>
          <p14:tracePt t="359009" x="1265238" y="3343275"/>
          <p14:tracePt t="359025" x="1222375" y="3343275"/>
          <p14:tracePt t="359043" x="1200150" y="3343275"/>
          <p14:tracePt t="359058" x="1193800" y="3343275"/>
          <p14:tracePt t="359076" x="1171575" y="3343275"/>
          <p14:tracePt t="359092" x="1150938" y="3343275"/>
          <p14:tracePt t="359109" x="1136650" y="3343275"/>
          <p14:tracePt t="359125" x="1108075" y="3343275"/>
          <p14:tracePt t="359142" x="1100138" y="3328988"/>
          <p14:tracePt t="359159" x="1085850" y="3286125"/>
          <p14:tracePt t="359175" x="1057275" y="3228975"/>
          <p14:tracePt t="359193" x="1057275" y="3200400"/>
          <p14:tracePt t="359209" x="1050925" y="3165475"/>
          <p14:tracePt t="359226" x="1050925" y="3143250"/>
          <p14:tracePt t="359242" x="1042988" y="3108325"/>
          <p14:tracePt t="359260" x="1042988" y="3086100"/>
          <p14:tracePt t="359275" x="1042988" y="3071813"/>
          <p14:tracePt t="359292" x="1042988" y="3065463"/>
          <p14:tracePt t="359336" x="1036638" y="3036888"/>
          <p14:tracePt t="359352" x="1028700" y="3028950"/>
          <p14:tracePt t="359384" x="1028700" y="3022600"/>
          <p14:tracePt t="359392" x="1028700" y="2979738"/>
          <p14:tracePt t="359401" x="1028700" y="2965450"/>
          <p14:tracePt t="359409" x="1036638" y="2943225"/>
          <p14:tracePt t="359425" x="1036638" y="2922588"/>
          <p14:tracePt t="359442" x="1042988" y="2900363"/>
          <p14:tracePt t="359511" x="1042988" y="2886075"/>
          <p14:tracePt t="359519" x="1057275" y="2871788"/>
          <p14:tracePt t="359551" x="1065213" y="2857500"/>
          <p14:tracePt t="359555" x="1071563" y="2851150"/>
          <p14:tracePt t="359560" x="1071563" y="2843213"/>
          <p14:tracePt t="359574" x="1079500" y="2836863"/>
          <p14:tracePt t="359590" x="1100138" y="2836863"/>
          <p14:tracePt t="359608" x="1114425" y="2836863"/>
          <p14:tracePt t="359624" x="1128713" y="2836863"/>
          <p14:tracePt t="359641" x="1143000" y="2828925"/>
          <p14:tracePt t="359657" x="1165225" y="2828925"/>
          <p14:tracePt t="359674" x="1185863" y="2828925"/>
          <p14:tracePt t="359690" x="1214438" y="2822575"/>
          <p14:tracePt t="359708" x="1222375" y="2822575"/>
          <p14:tracePt t="359723" x="1243013" y="2822575"/>
          <p14:tracePt t="359741" x="1257300" y="2814638"/>
          <p14:tracePt t="359758" x="1293813" y="2800350"/>
          <p14:tracePt t="359775" x="1328738" y="2800350"/>
          <p14:tracePt t="359792" x="1343025" y="2794000"/>
          <p14:tracePt t="359807" x="1365250" y="2794000"/>
          <p14:tracePt t="359824" x="1385888" y="2779713"/>
          <p14:tracePt t="359840" x="1414463" y="2771775"/>
          <p14:tracePt t="359858" x="1422400" y="2771775"/>
          <p14:tracePt t="359873" x="1428750" y="2771775"/>
          <p14:tracePt t="359890" x="1465263" y="2765425"/>
          <p14:tracePt t="359907" x="1471613" y="2757488"/>
          <p14:tracePt t="359959" x="1485900" y="2757488"/>
          <p14:tracePt t="359967" x="1508125" y="2751138"/>
          <p14:tracePt t="359992" x="1514475" y="2751138"/>
          <p14:tracePt t="360008" x="1528763" y="2751138"/>
          <p14:tracePt t="360015" x="1536700" y="2751138"/>
          <p14:tracePt t="360026" x="1543050" y="2751138"/>
          <p14:tracePt t="360031" x="1557338" y="2743200"/>
          <p14:tracePt t="360040" x="1571625" y="2743200"/>
          <p14:tracePt t="360057" x="1579563" y="2743200"/>
          <p14:tracePt t="360074" x="1585913" y="2743200"/>
          <p14:tracePt t="360090" x="1593850" y="2736850"/>
          <p14:tracePt t="360107" x="1600200" y="2736850"/>
          <p14:tracePt t="360123" x="1608138" y="2736850"/>
          <p14:tracePt t="360140" x="1622425" y="2736850"/>
          <p14:tracePt t="360157" x="1651000" y="2728913"/>
          <p14:tracePt t="360173" x="1657350" y="2714625"/>
          <p14:tracePt t="360231" x="1665288" y="2714625"/>
          <p14:tracePt t="360239" x="1679575" y="2714625"/>
          <p14:tracePt t="360242" x="1685925" y="2708275"/>
          <p14:tracePt t="360296" x="1693863" y="2708275"/>
          <p14:tracePt t="360343" x="1700213" y="2708275"/>
          <p14:tracePt t="360360" x="1714500" y="2708275"/>
          <p14:tracePt t="360376" x="1722438" y="2708275"/>
          <p14:tracePt t="360384" x="1728788" y="2708275"/>
          <p14:tracePt t="360407" x="1757363" y="2722563"/>
          <p14:tracePt t="360407" x="1779588" y="2736850"/>
          <p14:tracePt t="360424" x="1808163" y="2757488"/>
          <p14:tracePt t="360440" x="1822450" y="2765425"/>
          <p14:tracePt t="360456" x="1843088" y="2771775"/>
          <p14:tracePt t="360473" x="1865313" y="2800350"/>
          <p14:tracePt t="360490" x="1900238" y="2814638"/>
          <p14:tracePt t="360506" x="1908175" y="2836863"/>
          <p14:tracePt t="360551" x="1914525" y="2851150"/>
          <p14:tracePt t="360559" x="1922463" y="2857500"/>
          <p14:tracePt t="360591" x="1928813" y="2865438"/>
          <p14:tracePt t="360592" x="1936750" y="2871788"/>
          <p14:tracePt t="360615" x="1936750" y="2886075"/>
          <p14:tracePt t="360623" x="1936750" y="2908300"/>
          <p14:tracePt t="360629" x="1943100" y="2922588"/>
          <p14:tracePt t="360639" x="1943100" y="2943225"/>
          <p14:tracePt t="360655" x="1943100" y="2957513"/>
          <p14:tracePt t="360704" x="1943100" y="2965450"/>
          <p14:tracePt t="360743" x="1943100" y="2979738"/>
          <p14:tracePt t="360751" x="1943100" y="2986088"/>
          <p14:tracePt t="360759" x="1943100" y="2994025"/>
          <p14:tracePt t="360767" x="1943100" y="3000375"/>
          <p14:tracePt t="360775" x="1943100" y="3028950"/>
          <p14:tracePt t="360790" x="1943100" y="3036888"/>
          <p14:tracePt t="360806" x="1943100" y="3043238"/>
          <p14:tracePt t="360848" x="1943100" y="3057525"/>
          <p14:tracePt t="360853" x="1943100" y="3065463"/>
          <p14:tracePt t="360856" x="1943100" y="3071813"/>
          <p14:tracePt t="360872" x="1943100" y="3094038"/>
          <p14:tracePt t="360890" x="1943100" y="3100388"/>
          <p14:tracePt t="360906" x="1943100" y="3108325"/>
          <p14:tracePt t="360960" x="1943100" y="3114675"/>
          <p14:tracePt t="360976" x="1943100" y="3128963"/>
          <p14:tracePt t="361008" x="1943100" y="3136900"/>
          <p14:tracePt t="361016" x="1943100" y="3143250"/>
          <p14:tracePt t="361032" x="1936750" y="3151188"/>
          <p14:tracePt t="361040" x="1928813" y="3151188"/>
          <p14:tracePt t="361041" x="1922463" y="3157538"/>
          <p14:tracePt t="361080" x="1914525" y="3165475"/>
          <p14:tracePt t="361092" x="1908175" y="3171825"/>
          <p14:tracePt t="361120" x="1900238" y="3171825"/>
          <p14:tracePt t="361128" x="1885950" y="3186113"/>
          <p14:tracePt t="361160" x="1871663" y="3194050"/>
          <p14:tracePt t="361808" x="1871663" y="3186113"/>
          <p14:tracePt t="361831" x="1871663" y="3179763"/>
          <p14:tracePt t="361848" x="1879600" y="3171825"/>
          <p14:tracePt t="361864" x="1885950" y="3165475"/>
          <p14:tracePt t="361880" x="1893888" y="3157538"/>
          <p14:tracePt t="361896" x="1893888" y="3151188"/>
          <p14:tracePt t="361904" x="1893888" y="3143250"/>
          <p14:tracePt t="361905" x="1900238" y="3128963"/>
          <p14:tracePt t="361905" x="1900238" y="3122613"/>
          <p14:tracePt t="361960" x="1908175" y="3100388"/>
          <p14:tracePt t="362000" x="1922463" y="3086100"/>
          <p14:tracePt t="362008" x="1922463" y="3079750"/>
          <p14:tracePt t="362048" x="1922463" y="3071813"/>
          <p14:tracePt t="362152" x="1922463" y="3065463"/>
          <p14:tracePt t="362328" x="1922463" y="3057525"/>
          <p14:tracePt t="362360" x="1922463" y="3036888"/>
          <p14:tracePt t="362416" x="1922463" y="3022600"/>
          <p14:tracePt t="362512" x="1922463" y="3014663"/>
          <p14:tracePt t="362528" x="1922463" y="3000375"/>
          <p14:tracePt t="362545" x="1922463" y="2994025"/>
          <p14:tracePt t="362776" x="1922463" y="2986088"/>
          <p14:tracePt t="362824" x="1928813" y="2986088"/>
          <p14:tracePt t="362832" x="1936750" y="2986088"/>
          <p14:tracePt t="362840" x="1957388" y="2986088"/>
          <p14:tracePt t="362855" x="1965325" y="2986088"/>
          <p14:tracePt t="362920" x="1971675" y="2986088"/>
          <p14:tracePt t="362936" x="2000250" y="2986088"/>
          <p14:tracePt t="362968" x="2014538" y="2986088"/>
          <p14:tracePt t="362976" x="2036763" y="2986088"/>
          <p14:tracePt t="362984" x="2043113" y="2994025"/>
          <p14:tracePt t="363002" x="2051050" y="2994025"/>
          <p14:tracePt t="363004" x="2057400" y="3000375"/>
          <p14:tracePt t="363020" x="2085975" y="3000375"/>
          <p14:tracePt t="363036" x="2100263" y="3008313"/>
          <p14:tracePt t="363053" x="2114550" y="3008313"/>
          <p14:tracePt t="363096" x="2122488" y="3008313"/>
          <p14:tracePt t="363104" x="2151063" y="3008313"/>
          <p14:tracePt t="363112" x="2157413" y="3008313"/>
          <p14:tracePt t="363112" x="2171700" y="3008313"/>
          <p14:tracePt t="363120" x="2208213" y="3008313"/>
          <p14:tracePt t="363136" x="2228850" y="3008313"/>
          <p14:tracePt t="363153" x="2236788" y="3008313"/>
          <p14:tracePt t="363304" x="2208213" y="3008313"/>
          <p14:tracePt t="363312" x="2179638" y="3008313"/>
          <p14:tracePt t="363319" x="2100263" y="3008313"/>
          <p14:tracePt t="363337" x="2043113" y="3008313"/>
          <p14:tracePt t="363353" x="2000250" y="3008313"/>
          <p14:tracePt t="363369" x="1965325" y="3008313"/>
          <p14:tracePt t="363385" x="1914525" y="3008313"/>
          <p14:tracePt t="363402" x="1865313" y="2986088"/>
          <p14:tracePt t="363420" x="1800225" y="2979738"/>
          <p14:tracePt t="363436" x="1743075" y="2971800"/>
          <p14:tracePt t="363452" x="1700213" y="2971800"/>
          <p14:tracePt t="363469" x="1685925" y="2971800"/>
          <p14:tracePt t="363485" x="1665288" y="2971800"/>
          <p14:tracePt t="363503" x="1651000" y="2957513"/>
          <p14:tracePt t="363519" x="1614488" y="2957513"/>
          <p14:tracePt t="363536" x="1608138" y="2957513"/>
          <p14:tracePt t="363552" x="1593850" y="2957513"/>
          <p14:tracePt t="363569" x="1579563" y="2957513"/>
          <p14:tracePt t="363586" x="1571625" y="2957513"/>
          <p14:tracePt t="363602" x="1550988" y="2957513"/>
          <p14:tracePt t="363619" x="1536700" y="2957513"/>
          <p14:tracePt t="363636" x="1514475" y="2957513"/>
          <p14:tracePt t="363652" x="1485900" y="2943225"/>
          <p14:tracePt t="363670" x="1479550" y="2943225"/>
          <p14:tracePt t="363685" x="1471613" y="2943225"/>
          <p14:tracePt t="363702" x="1457325" y="2943225"/>
          <p14:tracePt t="363702" x="1443038" y="2943225"/>
          <p14:tracePt t="363720" x="1436688" y="2936875"/>
          <p14:tracePt t="363735" x="1408113" y="2936875"/>
          <p14:tracePt t="363752" x="1400175" y="2936875"/>
          <p14:tracePt t="363768" x="1385888" y="2928938"/>
          <p14:tracePt t="363807" x="1365250" y="2928938"/>
          <p14:tracePt t="363815" x="1357313" y="2928938"/>
          <p14:tracePt t="363818" x="1343025" y="2928938"/>
          <p14:tracePt t="363834" x="1322388" y="2922588"/>
          <p14:tracePt t="363851" x="1308100" y="2922588"/>
          <p14:tracePt t="363869" x="1293813" y="2908300"/>
          <p14:tracePt t="363885" x="1285875" y="2908300"/>
          <p14:tracePt t="363902" x="1279525" y="2908300"/>
          <p14:tracePt t="363918" x="1271588" y="2900363"/>
          <p14:tracePt t="363976" x="1265238" y="2894013"/>
          <p14:tracePt t="363984" x="1257300" y="2894013"/>
          <p14:tracePt t="363992" x="1250950" y="2879725"/>
          <p14:tracePt t="364002" x="1250950" y="2871788"/>
          <p14:tracePt t="364019" x="1250950" y="2857500"/>
          <p14:tracePt t="364035" x="1250950" y="2828925"/>
          <p14:tracePt t="364051" x="1250950" y="2822575"/>
          <p14:tracePt t="364068" x="1250950" y="2800350"/>
          <p14:tracePt t="364086" x="1257300" y="2786063"/>
          <p14:tracePt t="364102" x="1271588" y="2771775"/>
          <p14:tracePt t="364119" x="1285875" y="2757488"/>
          <p14:tracePt t="364135" x="1308100" y="2757488"/>
          <p14:tracePt t="364152" x="1328738" y="2743200"/>
          <p14:tracePt t="364192" x="1336675" y="2736850"/>
          <p14:tracePt t="364201" x="1350963" y="2736850"/>
          <p14:tracePt t="364208" x="1365250" y="2728913"/>
          <p14:tracePt t="364225" x="1371600" y="2728913"/>
          <p14:tracePt t="364234" x="1393825" y="2728913"/>
          <p14:tracePt t="364251" x="1408113" y="2728913"/>
          <p14:tracePt t="364268" x="1443038" y="2728913"/>
          <p14:tracePt t="364284" x="1450975" y="2728913"/>
          <p14:tracePt t="364301" x="1471613" y="2728913"/>
          <p14:tracePt t="364352" x="1479550" y="2728913"/>
          <p14:tracePt t="364360" x="1485900" y="2728913"/>
          <p14:tracePt t="364376" x="1500188" y="2728913"/>
          <p14:tracePt t="364376" x="1508125" y="2728913"/>
          <p14:tracePt t="364385" x="1514475" y="2728913"/>
          <p14:tracePt t="364401" x="1550988" y="2728913"/>
          <p14:tracePt t="364418" x="1571625" y="2757488"/>
          <p14:tracePt t="364434" x="1608138" y="2786063"/>
          <p14:tracePt t="364452" x="1622425" y="2808288"/>
          <p14:tracePt t="364467" x="1636713" y="2822575"/>
          <p14:tracePt t="364485" x="1643063" y="2836863"/>
          <p14:tracePt t="364501" x="1651000" y="2871788"/>
          <p14:tracePt t="364518" x="1679575" y="2908300"/>
          <p14:tracePt t="364535" x="1685925" y="2951163"/>
          <p14:tracePt t="364551" x="1700213" y="3000375"/>
          <p14:tracePt t="364569" x="1700213" y="3036888"/>
          <p14:tracePt t="364584" x="1700213" y="3079750"/>
          <p14:tracePt t="364602" x="1700213" y="3108325"/>
          <p14:tracePt t="364618" x="1700213" y="3136900"/>
          <p14:tracePt t="364635" x="1700213" y="3143250"/>
          <p14:tracePt t="364688" x="1700213" y="3157538"/>
          <p14:tracePt t="364696" x="1700213" y="3165475"/>
          <p14:tracePt t="364712" x="1700213" y="3171825"/>
          <p14:tracePt t="364728" x="1700213" y="3179763"/>
          <p14:tracePt t="364728" x="1700213" y="3194050"/>
          <p14:tracePt t="364777" x="1700213" y="3200400"/>
          <p14:tracePt t="364781" x="1700213" y="3208338"/>
          <p14:tracePt t="364785" x="1700213" y="3214688"/>
          <p14:tracePt t="364800" x="1700213" y="3243263"/>
          <p14:tracePt t="364817" x="1708150" y="3243263"/>
          <p14:tracePt t="364834" x="1714500" y="3243263"/>
          <p14:tracePt t="364850" x="1722438" y="3243263"/>
          <p14:tracePt t="364868" x="1751013" y="3243263"/>
          <p14:tracePt t="364884" x="1757363" y="3243263"/>
          <p14:tracePt t="364901" x="1793875" y="3228975"/>
          <p14:tracePt t="364917" x="1808163" y="3214688"/>
          <p14:tracePt t="364934" x="1814513" y="3194050"/>
          <p14:tracePt t="364950" x="1836738" y="3157538"/>
          <p14:tracePt t="364967" x="1843088" y="3128963"/>
          <p14:tracePt t="364983" x="1851025" y="3086100"/>
          <p14:tracePt t="365000" x="1865313" y="3065463"/>
          <p14:tracePt t="365016" x="1865313" y="3043238"/>
          <p14:tracePt t="365033" x="1865313" y="3000375"/>
          <p14:tracePt t="365050" x="1865313" y="2986088"/>
          <p14:tracePt t="365066" x="1865313" y="2957513"/>
          <p14:tracePt t="365083" x="1865313" y="2936875"/>
          <p14:tracePt t="365099" x="1865313" y="2922588"/>
          <p14:tracePt t="365116" x="1865313" y="2908300"/>
          <p14:tracePt t="365133" x="1865313" y="2900363"/>
          <p14:tracePt t="365149" x="1865313" y="2879725"/>
          <p14:tracePt t="365167" x="1843088" y="2857500"/>
          <p14:tracePt t="365183" x="1822450" y="2822575"/>
          <p14:tracePt t="365201" x="1814513" y="2800350"/>
          <p14:tracePt t="365216" x="1800225" y="2786063"/>
          <p14:tracePt t="365234" x="1785938" y="2779713"/>
          <p14:tracePt t="365249" x="1779588" y="2779713"/>
          <p14:tracePt t="365266" x="1765300" y="2771775"/>
          <p14:tracePt t="365282" x="1751013" y="2757488"/>
          <p14:tracePt t="365300" x="1743075" y="2757488"/>
          <p14:tracePt t="365315" x="1736725" y="2757488"/>
          <p14:tracePt t="365332" x="1722438" y="2757488"/>
          <p14:tracePt t="365375" x="1700213" y="2757488"/>
          <p14:tracePt t="365376" x="1693863" y="2757488"/>
          <p14:tracePt t="365400" x="1685925" y="2757488"/>
          <p14:tracePt t="365431" x="1679575" y="2757488"/>
          <p14:tracePt t="365463" x="1665288" y="2757488"/>
          <p14:tracePt t="365519" x="1657350" y="2757488"/>
          <p14:tracePt t="365535" x="1651000" y="2757488"/>
          <p14:tracePt t="365551" x="1643063" y="2757488"/>
          <p14:tracePt t="365555" x="1643063" y="2765425"/>
          <p14:tracePt t="365567" x="1636713" y="2771775"/>
          <p14:tracePt t="365584" x="1636713" y="2786063"/>
          <p14:tracePt t="365591" x="1636713" y="2794000"/>
          <p14:tracePt t="365598" x="1636713" y="2836863"/>
          <p14:tracePt t="365615" x="1636713" y="2879725"/>
          <p14:tracePt t="365632" x="1636713" y="2908300"/>
          <p14:tracePt t="365650" x="1628775" y="2943225"/>
          <p14:tracePt t="365665" x="1622425" y="2979738"/>
          <p14:tracePt t="365682" x="1622425" y="3008313"/>
          <p14:tracePt t="365699" x="1622425" y="3036888"/>
          <p14:tracePt t="365716" x="1622425" y="3057525"/>
          <p14:tracePt t="365732" x="1622425" y="3079750"/>
          <p14:tracePt t="365749" x="1622425" y="3094038"/>
          <p14:tracePt t="365765" x="1622425" y="3114675"/>
          <p14:tracePt t="365782" x="1622425" y="3136900"/>
          <p14:tracePt t="365831" x="1628775" y="3143250"/>
          <p14:tracePt t="365871" x="1636713" y="3151188"/>
          <p14:tracePt t="365879" x="1643063" y="3165475"/>
          <p14:tracePt t="365887" x="1657350" y="3171825"/>
          <p14:tracePt t="365899" x="1665288" y="3186113"/>
          <p14:tracePt t="365943" x="1685925" y="3186113"/>
          <p14:tracePt t="365951" x="1693863" y="3186113"/>
          <p14:tracePt t="365963" x="1708150" y="3200400"/>
          <p14:tracePt t="365999" x="1722438" y="3200400"/>
          <p14:tracePt t="366004" x="1743075" y="3200400"/>
          <p14:tracePt t="366015" x="1751013" y="3200400"/>
          <p14:tracePt t="366031" x="1765300" y="3200400"/>
          <p14:tracePt t="366032" x="1771650" y="3208338"/>
          <p14:tracePt t="366079" x="1779588" y="3208338"/>
          <p14:tracePt t="366096" x="1785938" y="3208338"/>
          <p14:tracePt t="366112" x="1800225" y="3208338"/>
          <p14:tracePt t="366144" x="1808163" y="3208338"/>
          <p14:tracePt t="366160" x="1814513" y="3208338"/>
          <p14:tracePt t="366176" x="1822450" y="3208338"/>
          <p14:tracePt t="366184" x="1828800" y="3208338"/>
          <p14:tracePt t="366200" x="1836738" y="3208338"/>
          <p14:tracePt t="367344" x="1843088" y="3208338"/>
          <p14:tracePt t="367736" x="1851025" y="3208338"/>
          <p14:tracePt t="369375" x="1857375" y="3208338"/>
          <p14:tracePt t="369377" x="1871663" y="3208338"/>
          <p14:tracePt t="369393" x="1893888" y="3208338"/>
          <p14:tracePt t="369394" x="1928813" y="3208338"/>
          <p14:tracePt t="369410" x="1979613" y="3208338"/>
          <p14:tracePt t="369427" x="2022475" y="3214688"/>
          <p14:tracePt t="369443" x="2057400" y="3214688"/>
          <p14:tracePt t="369461" x="2085975" y="3214688"/>
          <p14:tracePt t="369477" x="2108200" y="3214688"/>
          <p14:tracePt t="369495" x="2157413" y="3214688"/>
          <p14:tracePt t="369511" x="2185988" y="3214688"/>
          <p14:tracePt t="369527" x="2257425" y="3214688"/>
          <p14:tracePt t="369544" x="2314575" y="3214688"/>
          <p14:tracePt t="369560" x="2371725" y="3214688"/>
          <p14:tracePt t="369577" x="2422525" y="3214688"/>
          <p14:tracePt t="369594" x="2465388" y="3214688"/>
          <p14:tracePt t="369611" x="2493963" y="3214688"/>
          <p14:tracePt t="369627" x="2522538" y="3214688"/>
          <p14:tracePt t="369644" x="2543175" y="3214688"/>
          <p14:tracePt t="369659" x="2579688" y="3214688"/>
          <p14:tracePt t="369676" x="2600325" y="3214688"/>
          <p14:tracePt t="369692" x="2614613" y="3214688"/>
          <p14:tracePt t="369711" x="2651125" y="3214688"/>
          <p14:tracePt t="369726" x="2657475" y="3214688"/>
          <p14:tracePt t="369742" x="2679700" y="3214688"/>
          <p14:tracePt t="369760" x="2686050" y="3214688"/>
          <p14:tracePt t="369776" x="2700338" y="3214688"/>
          <p14:tracePt t="369794" x="2722563" y="3214688"/>
          <p14:tracePt t="369809" x="2757488" y="3222625"/>
          <p14:tracePt t="369827" x="2779713" y="3222625"/>
          <p14:tracePt t="369843" x="2822575" y="3243263"/>
          <p14:tracePt t="369859" x="2857500" y="3243263"/>
          <p14:tracePt t="369876" x="2879725" y="3243263"/>
          <p14:tracePt t="369892" x="2908300" y="3251200"/>
          <p14:tracePt t="369909" x="2943225" y="3257550"/>
          <p14:tracePt t="369926" x="2965450" y="3265488"/>
          <p14:tracePt t="369926" x="2986088" y="3265488"/>
          <p14:tracePt t="369959" x="3022600" y="3265488"/>
          <p14:tracePt t="369960" x="3051175" y="3265488"/>
          <p14:tracePt t="369977" x="3071813" y="3265488"/>
          <p14:tracePt t="369993" x="3100388" y="3265488"/>
          <p14:tracePt t="370010" x="3114675" y="3265488"/>
          <p14:tracePt t="370026" x="3128963" y="3265488"/>
          <p14:tracePt t="370042" x="3143250" y="3265488"/>
          <p14:tracePt t="370059" x="3165475" y="3265488"/>
          <p14:tracePt t="370076" x="3179763" y="3265488"/>
          <p14:tracePt t="370093" x="3200400" y="3265488"/>
          <p14:tracePt t="370109" x="3214688" y="3265488"/>
          <p14:tracePt t="370126" x="3222625" y="3265488"/>
          <p14:tracePt t="370143" x="3243263" y="3265488"/>
          <p14:tracePt t="370143" x="3251200" y="3265488"/>
          <p14:tracePt t="370160" x="3257550" y="3265488"/>
          <p14:tracePt t="370208" x="3265488" y="3265488"/>
          <p14:tracePt t="370360" x="3251200" y="3265488"/>
          <p14:tracePt t="370368" x="3243263" y="3265488"/>
          <p14:tracePt t="370376" x="3236913" y="3265488"/>
          <p14:tracePt t="370383" x="3208338" y="3265488"/>
          <p14:tracePt t="370392" x="3186113" y="3265488"/>
          <p14:tracePt t="370409" x="3143250" y="3265488"/>
          <p14:tracePt t="370425" x="3114675" y="3265488"/>
          <p14:tracePt t="370442" x="3071813" y="3265488"/>
          <p14:tracePt t="370459" x="3036888" y="3271838"/>
          <p14:tracePt t="370475" x="3008313" y="3271838"/>
          <p14:tracePt t="370493" x="2965450" y="3271838"/>
          <p14:tracePt t="370509" x="2928938" y="3271838"/>
          <p14:tracePt t="370526" x="2908300" y="3271838"/>
          <p14:tracePt t="370542" x="2871788" y="3271838"/>
          <p14:tracePt t="370559" x="2836863" y="3271838"/>
          <p14:tracePt t="370576" x="2808288" y="3271838"/>
          <p14:tracePt t="370592" x="2786063" y="3271838"/>
          <p14:tracePt t="370609" x="2771775" y="3271838"/>
          <p14:tracePt t="370625" x="2765425" y="3271838"/>
          <p14:tracePt t="370642" x="2751138" y="3271838"/>
          <p14:tracePt t="370658" x="2736850" y="3271838"/>
          <p14:tracePt t="370675" x="2722563" y="3271838"/>
          <p14:tracePt t="370692" x="2700338" y="3257550"/>
          <p14:tracePt t="370708" x="2686050" y="3243263"/>
          <p14:tracePt t="370725" x="2671763" y="3236913"/>
          <p14:tracePt t="370742" x="2657475" y="3228975"/>
          <p14:tracePt t="370759" x="2628900" y="3200400"/>
          <p14:tracePt t="370776" x="2622550" y="3171825"/>
          <p14:tracePt t="370793" x="2608263" y="3143250"/>
          <p14:tracePt t="370809" x="2608263" y="3122613"/>
          <p14:tracePt t="370826" x="2608263" y="3094038"/>
          <p14:tracePt t="370842" x="2600325" y="3079750"/>
          <p14:tracePt t="370896" x="2600325" y="3065463"/>
          <p14:tracePt t="370912" x="2600325" y="3057525"/>
          <p14:tracePt t="370920" x="2600325" y="3051175"/>
          <p14:tracePt t="370928" x="2600325" y="3043238"/>
          <p14:tracePt t="370934" x="2600325" y="3022600"/>
          <p14:tracePt t="370943" x="2600325" y="3008313"/>
          <p14:tracePt t="370958" x="2600325" y="2979738"/>
          <p14:tracePt t="370975" x="2600325" y="2965450"/>
          <p14:tracePt t="370992" x="2600325" y="2951163"/>
          <p14:tracePt t="371009" x="2600325" y="2936875"/>
          <p14:tracePt t="371025" x="2600325" y="2900363"/>
          <p14:tracePt t="371041" x="2600325" y="2886075"/>
          <p14:tracePt t="371058" x="2600325" y="2865438"/>
          <p14:tracePt t="371075" x="2600325" y="2857500"/>
          <p14:tracePt t="371091" x="2600325" y="2851150"/>
          <p14:tracePt t="371128" x="2600325" y="2836863"/>
          <p14:tracePt t="371144" x="2600325" y="2828925"/>
          <p14:tracePt t="371184" x="2600325" y="2822575"/>
          <p14:tracePt t="371200" x="2600325" y="2814638"/>
          <p14:tracePt t="371208" x="2600325" y="2808288"/>
          <p14:tracePt t="371224" x="2600325" y="2800350"/>
          <p14:tracePt t="371231" x="2608263" y="2794000"/>
          <p14:tracePt t="371264" x="2614613" y="2786063"/>
          <p14:tracePt t="371280" x="2622550" y="2779713"/>
          <p14:tracePt t="371287" x="2628900" y="2779713"/>
          <p14:tracePt t="371303" x="2636838" y="2779713"/>
          <p14:tracePt t="371336" x="2651125" y="2771775"/>
          <p14:tracePt t="371368" x="2671763" y="2771775"/>
          <p14:tracePt t="371375" x="2686050" y="2757488"/>
          <p14:tracePt t="371439" x="2693988" y="2751138"/>
          <p14:tracePt t="371455" x="2700338" y="2743200"/>
          <p14:tracePt t="371456" x="2708275" y="2743200"/>
          <p14:tracePt t="371519" x="2714625" y="2743200"/>
          <p14:tracePt t="371524" x="2722563" y="2736850"/>
          <p14:tracePt t="371575" x="2728913" y="2736850"/>
          <p14:tracePt t="371591" x="2743200" y="2736850"/>
          <p14:tracePt t="371599" x="2751138" y="2728913"/>
          <p14:tracePt t="371656" x="2757488" y="2728913"/>
          <p14:tracePt t="371664" x="2779713" y="2714625"/>
          <p14:tracePt t="371671" x="2786063" y="2714625"/>
          <p14:tracePt t="371703" x="2794000" y="2708275"/>
          <p14:tracePt t="371715" x="2800350" y="2708275"/>
          <p14:tracePt t="371751" x="2808288" y="2708275"/>
          <p14:tracePt t="371759" x="2822575" y="2708275"/>
          <p14:tracePt t="371791" x="2828925" y="2708275"/>
          <p14:tracePt t="371820" x="2836863" y="2700338"/>
          <p14:tracePt t="371839" x="2843213" y="2700338"/>
          <p14:tracePt t="371847" x="2857500" y="2700338"/>
          <p14:tracePt t="371863" x="2865438" y="2700338"/>
          <p14:tracePt t="371879" x="2871788" y="2700338"/>
          <p14:tracePt t="371895" x="2879725" y="2700338"/>
          <p14:tracePt t="371911" x="2900363" y="2700338"/>
          <p14:tracePt t="371943" x="2908300" y="2700338"/>
          <p14:tracePt t="371951" x="2914650" y="2700338"/>
          <p14:tracePt t="371973" x="2922588" y="2700338"/>
          <p14:tracePt t="371973" x="2943225" y="2700338"/>
          <p14:tracePt t="371989" x="2957513" y="2700338"/>
          <p14:tracePt t="372006" x="2994025" y="2700338"/>
          <p14:tracePt t="372024" x="3022600" y="2700338"/>
          <p14:tracePt t="372040" x="3036888" y="2700338"/>
          <p14:tracePt t="372057" x="3065463" y="2708275"/>
          <p14:tracePt t="372073" x="3100388" y="2714625"/>
          <p14:tracePt t="372090" x="3128963" y="2722563"/>
          <p14:tracePt t="372107" x="3179763" y="2736850"/>
          <p14:tracePt t="372123" x="3200400" y="2736850"/>
          <p14:tracePt t="372140" x="3222625" y="2751138"/>
          <p14:tracePt t="372156" x="3243263" y="2757488"/>
          <p14:tracePt t="372173" x="3265488" y="2757488"/>
          <p14:tracePt t="372189" x="3271838" y="2765425"/>
          <p14:tracePt t="372206" x="3286125" y="2771775"/>
          <p14:tracePt t="372247" x="3294063" y="2771775"/>
          <p14:tracePt t="372279" x="3308350" y="2794000"/>
          <p14:tracePt t="372287" x="3314700" y="2800350"/>
          <p14:tracePt t="372304" x="3322638" y="2808288"/>
          <p14:tracePt t="372336" x="3322638" y="2822575"/>
          <p14:tracePt t="372343" x="3322638" y="2828925"/>
          <p14:tracePt t="372345" x="3322638" y="2836863"/>
          <p14:tracePt t="372356" x="3322638" y="2843213"/>
          <p14:tracePt t="372373" x="3322638" y="2857500"/>
          <p14:tracePt t="372390" x="3322638" y="2865438"/>
          <p14:tracePt t="372406" x="3322638" y="2871788"/>
          <p14:tracePt t="372423" x="3322638" y="2894013"/>
          <p14:tracePt t="372440" x="3322638" y="2900363"/>
          <p14:tracePt t="372456" x="3322638" y="2908300"/>
          <p14:tracePt t="372473" x="3322638" y="2914650"/>
          <p14:tracePt t="372512" x="3322638" y="2936875"/>
          <p14:tracePt t="372520" x="3308350" y="2943225"/>
          <p14:tracePt t="372525" x="3294063" y="2943225"/>
          <p14:tracePt t="372540" x="3251200" y="2943225"/>
          <p14:tracePt t="372556" x="3208338" y="2943225"/>
          <p14:tracePt t="372574" x="3165475" y="2943225"/>
          <p14:tracePt t="372589" x="3122613" y="2943225"/>
          <p14:tracePt t="372607" x="3086100" y="2943225"/>
          <p14:tracePt t="372622" x="3043238" y="2943225"/>
          <p14:tracePt t="372641" x="3014663" y="2943225"/>
          <p14:tracePt t="372656" x="2971800" y="2943225"/>
          <p14:tracePt t="372673" x="2936875" y="2943225"/>
          <p14:tracePt t="372689" x="2922588" y="2943225"/>
          <p14:tracePt t="372705" x="2900363" y="2943225"/>
          <p14:tracePt t="372723" x="2886075" y="2943225"/>
          <p14:tracePt t="372739" x="2865438" y="2943225"/>
          <p14:tracePt t="372756" x="2851150" y="2943225"/>
          <p14:tracePt t="372772" x="2836863" y="2943225"/>
          <p14:tracePt t="372790" x="2828925" y="2943225"/>
          <p14:tracePt t="372806" x="2822575" y="2943225"/>
          <p14:tracePt t="372822" x="2800350" y="2936875"/>
          <p14:tracePt t="372864" x="2786063" y="2936875"/>
          <p14:tracePt t="372864" x="2765425" y="2922588"/>
          <p14:tracePt t="372872" x="2743200" y="2908300"/>
          <p14:tracePt t="372889" x="2736850" y="2900363"/>
          <p14:tracePt t="372928" x="2728913" y="2900363"/>
          <p14:tracePt t="372944" x="2722563" y="2894013"/>
          <p14:tracePt t="372984" x="2714625" y="2886075"/>
          <p14:tracePt t="372992" x="2686050" y="2879725"/>
          <p14:tracePt t="373008" x="2679700" y="2871788"/>
          <p14:tracePt t="373010" x="2671763" y="2865438"/>
          <p14:tracePt t="373047" x="2665413" y="2857500"/>
          <p14:tracePt t="373056" x="2657475" y="2857500"/>
          <p14:tracePt t="373056" x="2643188" y="2836863"/>
          <p14:tracePt t="373072" x="2636838" y="2828925"/>
          <p14:tracePt t="373089" x="2622550" y="2814638"/>
          <p14:tracePt t="373144" x="2614613" y="2808288"/>
          <p14:tracePt t="373156" x="2614613" y="2800350"/>
          <p14:tracePt t="373158" x="2614613" y="2794000"/>
          <p14:tracePt t="373172" x="2614613" y="2779713"/>
          <p14:tracePt t="373188" x="2622550" y="2751138"/>
          <p14:tracePt t="373205" x="2651125" y="2714625"/>
          <p14:tracePt t="373221" x="2665413" y="2700338"/>
          <p14:tracePt t="373238" x="2686050" y="2700338"/>
          <p14:tracePt t="373254" x="2736850" y="2693988"/>
          <p14:tracePt t="373272" x="2771775" y="2693988"/>
          <p14:tracePt t="373288" x="2786063" y="2686050"/>
          <p14:tracePt t="373305" x="2814638" y="2686050"/>
          <p14:tracePt t="373322" x="2822575" y="2686050"/>
          <p14:tracePt t="373338" x="2857500" y="2686050"/>
          <p14:tracePt t="373355" x="2886075" y="2686050"/>
          <p14:tracePt t="373372" x="2900363" y="2686050"/>
          <p14:tracePt t="373389" x="2922588" y="2686050"/>
          <p14:tracePt t="373404" x="2936875" y="2686050"/>
          <p14:tracePt t="373422" x="2965450" y="2686050"/>
          <p14:tracePt t="373438" x="2971800" y="2686050"/>
          <p14:tracePt t="373455" x="2979738" y="2686050"/>
          <p14:tracePt t="373471" x="3000375" y="2686050"/>
          <p14:tracePt t="373488" x="3014663" y="2686050"/>
          <p14:tracePt t="373505" x="3022600" y="2686050"/>
          <p14:tracePt t="373543" x="3036888" y="2686050"/>
          <p14:tracePt t="373552" x="3051175" y="2686050"/>
          <p14:tracePt t="373560" x="3057525" y="2686050"/>
          <p14:tracePt t="373571" x="3086100" y="2686050"/>
          <p14:tracePt t="373588" x="3094038" y="2686050"/>
          <p14:tracePt t="373605" x="3114675" y="2686050"/>
          <p14:tracePt t="373621" x="3136900" y="2686050"/>
          <p14:tracePt t="373638" x="3143250" y="2686050"/>
          <p14:tracePt t="373654" x="3157538" y="2708275"/>
          <p14:tracePt t="373671" x="3171825" y="2714625"/>
          <p14:tracePt t="373727" x="3194050" y="2722563"/>
          <p14:tracePt t="373735" x="3200400" y="2722563"/>
          <p14:tracePt t="373748" x="3208338" y="2728913"/>
          <p14:tracePt t="373755" x="3222625" y="2743200"/>
          <p14:tracePt t="373770" x="3228975" y="2757488"/>
          <p14:tracePt t="373787" x="3251200" y="2779713"/>
          <p14:tracePt t="373805" x="3251200" y="2794000"/>
          <p14:tracePt t="373821" x="3257550" y="2800350"/>
          <p14:tracePt t="373839" x="3265488" y="2814638"/>
          <p14:tracePt t="373855" x="3265488" y="2828925"/>
          <p14:tracePt t="373872" x="3271838" y="2843213"/>
          <p14:tracePt t="373888" x="3271838" y="2851150"/>
          <p14:tracePt t="373904" x="3271838" y="2857500"/>
          <p14:tracePt t="373920" x="3271838" y="2865438"/>
          <p14:tracePt t="373938" x="3271838" y="2894013"/>
          <p14:tracePt t="373954" x="3271838" y="2908300"/>
          <p14:tracePt t="373970" x="3286125" y="2928938"/>
          <p14:tracePt t="373987" x="3286125" y="2936875"/>
          <p14:tracePt t="374004" x="3286125" y="2943225"/>
          <p14:tracePt t="374020" x="3286125" y="2951163"/>
          <p14:tracePt t="374037" x="3286125" y="2965450"/>
          <p14:tracePt t="374054" x="3286125" y="2971800"/>
          <p14:tracePt t="374071" x="3286125" y="2979738"/>
          <p14:tracePt t="374071" x="3286125" y="2986088"/>
          <p14:tracePt t="374104" x="3286125" y="3000375"/>
          <p14:tracePt t="374104" x="3286125" y="3014663"/>
          <p14:tracePt t="374120" x="3286125" y="3028950"/>
          <p14:tracePt t="374138" x="3286125" y="3051175"/>
          <p14:tracePt t="374153" x="3286125" y="3065463"/>
          <p14:tracePt t="374170" x="3279775" y="3071813"/>
          <p14:tracePt t="374186" x="3279775" y="3079750"/>
          <p14:tracePt t="374204" x="3271838" y="3094038"/>
          <p14:tracePt t="374239" x="3251200" y="3114675"/>
          <p14:tracePt t="374255" x="3251200" y="3122613"/>
          <p14:tracePt t="374271" x="3243263" y="3128963"/>
          <p14:tracePt t="374287" x="3236913" y="3136900"/>
          <p14:tracePt t="374303" x="3228975" y="3143250"/>
          <p14:tracePt t="374306" x="3208338" y="3165475"/>
          <p14:tracePt t="374320" x="3200400" y="3171825"/>
          <p14:tracePt t="374337" x="3165475" y="3208338"/>
          <p14:tracePt t="374354" x="3157538" y="3214688"/>
          <p14:tracePt t="374370" x="3143250" y="3214688"/>
          <p14:tracePt t="374387" x="3128963" y="3214688"/>
          <p14:tracePt t="374403" x="3108325" y="3214688"/>
          <p14:tracePt t="374421" x="3079750" y="3222625"/>
          <p14:tracePt t="374437" x="3036888" y="3236913"/>
          <p14:tracePt t="374453" x="3014663" y="3236913"/>
          <p14:tracePt t="374469" x="2979738" y="3251200"/>
          <p14:tracePt t="374486" x="2965450" y="3257550"/>
          <p14:tracePt t="374486" x="2957513" y="3257550"/>
          <p14:tracePt t="374504" x="2936875" y="3265488"/>
          <p14:tracePt t="374520" x="2922588" y="3265488"/>
          <p14:tracePt t="374537" x="2894013" y="3271838"/>
          <p14:tracePt t="374584" x="2879725" y="3271838"/>
          <p14:tracePt t="374593" x="2843213" y="3271838"/>
          <p14:tracePt t="374600" x="2814638" y="3286125"/>
          <p14:tracePt t="374609" x="2800350" y="3294063"/>
          <p14:tracePt t="374620" x="2786063" y="3308350"/>
          <p14:tracePt t="374664" x="2771775" y="3322638"/>
          <p14:tracePt t="374672" x="2771775" y="3328988"/>
          <p14:tracePt t="374678" x="2765425" y="3336925"/>
          <p14:tracePt t="374686" x="2765425" y="3343275"/>
          <p14:tracePt t="374703" x="2736850" y="3371850"/>
          <p14:tracePt t="374720" x="2686050" y="3408363"/>
          <p14:tracePt t="374736" x="2536825" y="3443288"/>
          <p14:tracePt t="374753" x="2293938" y="3443288"/>
          <p14:tracePt t="375111" x="2286000" y="3443288"/>
          <p14:tracePt t="375119" x="2279650" y="3443288"/>
          <p14:tracePt t="375123" x="2279650" y="3422650"/>
          <p14:tracePt t="375136" x="2200275" y="3379788"/>
          <p14:tracePt t="375152" x="2165350" y="3357563"/>
          <p14:tracePt t="375170" x="2157413" y="3351213"/>
          <p14:tracePt t="375185" x="2165350" y="3322638"/>
          <p14:tracePt t="375202" x="2279650" y="3286125"/>
          <p14:tracePt t="375218" x="2422525" y="3251200"/>
          <p14:tracePt t="375235" x="2500313" y="3251200"/>
          <p14:tracePt t="375251" x="2551113" y="3222625"/>
          <p14:tracePt t="375268" x="2586038" y="3214688"/>
          <p14:tracePt t="375285" x="2628900" y="3208338"/>
          <p14:tracePt t="375301" x="2651125" y="3208338"/>
          <p14:tracePt t="375318" x="2679700" y="3208338"/>
          <p14:tracePt t="375335" x="2736850" y="3208338"/>
          <p14:tracePt t="375353" x="2800350" y="3208338"/>
          <p14:tracePt t="375369" x="2843213" y="3208338"/>
          <p14:tracePt t="375386" x="2879725" y="3208338"/>
          <p14:tracePt t="375401" x="2886075" y="3208338"/>
          <p14:tracePt t="375418" x="2894013" y="3208338"/>
          <p14:tracePt t="375435" x="2914650" y="3208338"/>
          <p14:tracePt t="375451" x="2928938" y="3208338"/>
          <p14:tracePt t="375468" x="2965450" y="3208338"/>
          <p14:tracePt t="375485" x="2994025" y="3208338"/>
          <p14:tracePt t="375502" x="3036888" y="3208338"/>
          <p14:tracePt t="375518" x="3094038" y="3208338"/>
          <p14:tracePt t="375518" x="3100388" y="3208338"/>
          <p14:tracePt t="375536" x="3128963" y="3208338"/>
          <p14:tracePt t="375551" x="3143250" y="3208338"/>
          <p14:tracePt t="375569" x="3157538" y="3194050"/>
          <p14:tracePt t="375584" x="3165475" y="3186113"/>
          <p14:tracePt t="375631" x="3165475" y="3157538"/>
          <p14:tracePt t="375639" x="3165475" y="3143250"/>
          <p14:tracePt t="375639" x="3165475" y="3128963"/>
          <p14:tracePt t="375655" x="3165475" y="3108325"/>
          <p14:tracePt t="375663" x="3165475" y="3100388"/>
          <p14:tracePt t="375671" x="3165475" y="3071813"/>
          <p14:tracePt t="375685" x="3165475" y="3057525"/>
          <p14:tracePt t="375701" x="3165475" y="3043238"/>
          <p14:tracePt t="375718" x="3165475" y="3028950"/>
          <p14:tracePt t="375734" x="3157538" y="3008313"/>
          <p14:tracePt t="375751" x="3143250" y="2979738"/>
          <p14:tracePt t="375768" x="3122613" y="2957513"/>
          <p14:tracePt t="375784" x="3114675" y="2951163"/>
          <p14:tracePt t="375831" x="3108325" y="2943225"/>
          <p14:tracePt t="375848" x="3086100" y="2936875"/>
          <p14:tracePt t="375855" x="3057525" y="2936875"/>
          <p14:tracePt t="375863" x="3036888" y="2914650"/>
          <p14:tracePt t="375867" x="3008313" y="2914650"/>
          <p14:tracePt t="375884" x="2971800" y="2908300"/>
          <p14:tracePt t="375901" x="2928938" y="2908300"/>
          <p14:tracePt t="375918" x="2894013" y="2900363"/>
          <p14:tracePt t="375934" x="2871788" y="2900363"/>
          <p14:tracePt t="375934" x="2865438" y="2894013"/>
          <p14:tracePt t="375952" x="2843213" y="2894013"/>
          <p14:tracePt t="375968" x="2814638" y="2879725"/>
          <p14:tracePt t="375984" x="2800350" y="2871788"/>
          <p14:tracePt t="376001" x="2786063" y="2871788"/>
          <p14:tracePt t="376018" x="2771775" y="2871788"/>
          <p14:tracePt t="376034" x="2765425" y="2871788"/>
          <p14:tracePt t="376051" x="2751138" y="2871788"/>
          <p14:tracePt t="376067" x="2736850" y="2871788"/>
          <p14:tracePt t="376084" x="2728913" y="2871788"/>
          <p14:tracePt t="376136" x="2722563" y="2871788"/>
          <p14:tracePt t="376144" x="2714625" y="2871788"/>
          <p14:tracePt t="376154" x="2708275" y="2886075"/>
          <p14:tracePt t="376160" x="2693988" y="2900363"/>
          <p14:tracePt t="376167" x="2671763" y="2922588"/>
          <p14:tracePt t="376184" x="2657475" y="2965450"/>
          <p14:tracePt t="376202" x="2643188" y="2994025"/>
          <p14:tracePt t="376217" x="2636838" y="3000375"/>
          <p14:tracePt t="376234" x="2628900" y="3022600"/>
          <p14:tracePt t="376250" x="2628900" y="3028950"/>
          <p14:tracePt t="376267" x="2628900" y="3043238"/>
          <p14:tracePt t="376284" x="2628900" y="3065463"/>
          <p14:tracePt t="376300" x="2628900" y="3079750"/>
          <p14:tracePt t="376317" x="2628900" y="3094038"/>
          <p14:tracePt t="376333" x="2628900" y="3108325"/>
          <p14:tracePt t="376351" x="2628900" y="3151188"/>
          <p14:tracePt t="376368" x="2628900" y="3171825"/>
          <p14:tracePt t="376385" x="2628900" y="3200400"/>
          <p14:tracePt t="376401" x="2628900" y="3222625"/>
          <p14:tracePt t="376417" x="2628900" y="3243263"/>
          <p14:tracePt t="376434" x="2628900" y="3265488"/>
          <p14:tracePt t="376450" x="2628900" y="3300413"/>
          <p14:tracePt t="376467" x="2643188" y="3314700"/>
          <p14:tracePt t="376483" x="2657475" y="3351213"/>
          <p14:tracePt t="376501" x="2665413" y="3357563"/>
          <p14:tracePt t="376516" x="2671763" y="3386138"/>
          <p14:tracePt t="376533" x="2693988" y="3408363"/>
          <p14:tracePt t="376550" x="2714625" y="3436938"/>
          <p14:tracePt t="376566" x="2728913" y="3451225"/>
          <p14:tracePt t="376608" x="2736850" y="3457575"/>
          <p14:tracePt t="376672" x="2743200" y="3465513"/>
          <p14:tracePt t="376744" x="2751138" y="3471863"/>
          <p14:tracePt t="376751" x="2765425" y="3471863"/>
          <p14:tracePt t="376767" x="2771775" y="3471863"/>
          <p14:tracePt t="376768" x="2779713" y="3471863"/>
          <p14:tracePt t="376783" x="2836863" y="3451225"/>
          <p14:tracePt t="376800" x="2851150" y="3451225"/>
          <p14:tracePt t="376816" x="2894013" y="3436938"/>
          <p14:tracePt t="376833" x="2928938" y="3429000"/>
          <p14:tracePt t="376849" x="2971800" y="3408363"/>
          <p14:tracePt t="376867" x="3014663" y="3400425"/>
          <p14:tracePt t="376883" x="3071813" y="3371850"/>
          <p14:tracePt t="376899" x="3128963" y="3351213"/>
          <p14:tracePt t="376917" x="3179763" y="3314700"/>
          <p14:tracePt t="376933" x="3194050" y="3314700"/>
          <p14:tracePt t="376949" x="3200400" y="3308350"/>
          <p14:tracePt t="376966" x="3214688" y="3308350"/>
          <p14:tracePt t="376966" x="3236913" y="3308350"/>
          <p14:tracePt t="376984" x="3251200" y="3286125"/>
          <p14:tracePt t="376999" x="3294063" y="3271838"/>
          <p14:tracePt t="377016" x="3314700" y="3251200"/>
          <p14:tracePt t="377032" x="3328988" y="3236913"/>
          <p14:tracePt t="377049" x="3336925" y="3228975"/>
          <p14:tracePt t="377086" x="3343275" y="3222625"/>
          <p14:tracePt t="377119" x="3357563" y="3222625"/>
          <p14:tracePt t="377124" x="3379788" y="3214688"/>
          <p14:tracePt t="377143" x="3386138" y="3200400"/>
          <p14:tracePt t="378016" x="3386138" y="3186113"/>
          <p14:tracePt t="378025" x="3379788" y="3171825"/>
          <p14:tracePt t="378032" x="3371850" y="3165475"/>
          <p14:tracePt t="378040" x="3294063" y="3143250"/>
          <p14:tracePt t="378048" x="3179763" y="3114675"/>
          <p14:tracePt t="378065" x="3079750" y="3094038"/>
          <p14:tracePt t="378081" x="3022600" y="3065463"/>
          <p14:tracePt t="378098" x="3000375" y="3057525"/>
          <p14:tracePt t="378114" x="2986088" y="3051175"/>
          <p14:tracePt t="378132" x="2971800" y="3043238"/>
          <p14:tracePt t="378148" x="2965450" y="3043238"/>
          <p14:tracePt t="378165" x="2957513" y="3036888"/>
          <p14:tracePt t="378182" x="2951163" y="3028950"/>
          <p14:tracePt t="378224" x="2943225" y="3028950"/>
          <p14:tracePt t="378232" x="2936875" y="3028950"/>
          <p14:tracePt t="378237" x="2928938" y="3022600"/>
          <p14:tracePt t="378280" x="2914650" y="3022600"/>
          <p14:tracePt t="378288" x="2908300" y="3022600"/>
          <p14:tracePt t="378304" x="2900363" y="3022600"/>
          <p14:tracePt t="378304" x="2886075" y="3022600"/>
          <p14:tracePt t="378328" x="2871788" y="3022600"/>
          <p14:tracePt t="378344" x="2857500" y="3008313"/>
          <p14:tracePt t="378384" x="2851150" y="3008313"/>
          <p14:tracePt t="378400" x="2836863" y="3000375"/>
          <p14:tracePt t="378440" x="2828925" y="3000375"/>
          <p14:tracePt t="378460" x="2822575" y="3000375"/>
          <p14:tracePt t="378472" x="2800350" y="2994025"/>
          <p14:tracePt t="378504" x="2800350" y="2986088"/>
          <p14:tracePt t="379440" x="2800350" y="2979738"/>
          <p14:tracePt t="379448" x="2800350" y="2971800"/>
          <p14:tracePt t="379920" x="2800350" y="2965450"/>
          <p14:tracePt t="379928" x="2800350" y="2957513"/>
          <p14:tracePt t="379936" x="2808288" y="2951163"/>
          <p14:tracePt t="380056" x="2814638" y="2951163"/>
          <p14:tracePt t="381696" x="2822575" y="2951163"/>
          <p14:tracePt t="381848" x="2828925" y="2951163"/>
          <p14:tracePt t="381856" x="2836863" y="2957513"/>
          <p14:tracePt t="381867" x="2857500" y="2971800"/>
          <p14:tracePt t="381876" x="2865438" y="2986088"/>
          <p14:tracePt t="381892" x="2871788" y="2994025"/>
          <p14:tracePt t="381910" x="2886075" y="3022600"/>
          <p14:tracePt t="381925" x="2894013" y="3028950"/>
          <p14:tracePt t="381960" x="2894013" y="3036888"/>
          <p14:tracePt t="381976" x="2900363" y="3043238"/>
          <p14:tracePt t="381976" x="2900363" y="3051175"/>
          <p14:tracePt t="381993" x="2900363" y="3057525"/>
          <p14:tracePt t="382009" x="2900363" y="3071813"/>
          <p14:tracePt t="382027" x="2900363" y="3086100"/>
          <p14:tracePt t="382043" x="2900363" y="3094038"/>
          <p14:tracePt t="382060" x="2900363" y="3100388"/>
          <p14:tracePt t="382104" x="2900363" y="3108325"/>
          <p14:tracePt t="382831" x="2908300" y="3114675"/>
          <p14:tracePt t="382847" x="2914650" y="3114675"/>
          <p14:tracePt t="382858" x="2914650" y="3108325"/>
          <p14:tracePt t="382874" x="2922588" y="3094038"/>
          <p14:tracePt t="382874" x="2928938" y="3086100"/>
          <p14:tracePt t="382890" x="2928938" y="3051175"/>
          <p14:tracePt t="382907" x="2936875" y="3022600"/>
          <p14:tracePt t="382924" x="2951163" y="2979738"/>
          <p14:tracePt t="382940" x="2951163" y="2943225"/>
          <p14:tracePt t="382958" x="2957513" y="2928938"/>
          <p14:tracePt t="382973" x="2957513" y="2922588"/>
          <p14:tracePt t="382990" x="2965450" y="2894013"/>
          <p14:tracePt t="383047" x="2971800" y="2886075"/>
          <p14:tracePt t="383087" x="2971800" y="2879725"/>
          <p14:tracePt t="383119" x="2971800" y="2865438"/>
          <p14:tracePt t="385879" x="2971800" y="2857500"/>
          <p14:tracePt t="386606" x="0" y="0"/>
        </p14:tracePtLst>
        <p14:tracePtLst>
          <p14:tracePt t="404888" x="4772025" y="2736850"/>
          <p14:tracePt t="404904" x="4757738" y="2751138"/>
          <p14:tracePt t="404912" x="4757738" y="2757488"/>
          <p14:tracePt t="404920" x="4743450" y="2771775"/>
          <p14:tracePt t="404928" x="4729163" y="2800350"/>
          <p14:tracePt t="404944" x="4714875" y="2814638"/>
          <p14:tracePt t="404992" x="4714875" y="2822575"/>
          <p14:tracePt t="404999" x="4694238" y="2843213"/>
          <p14:tracePt t="405015" x="4679950" y="2851150"/>
          <p14:tracePt t="405023" x="4657725" y="2865438"/>
          <p14:tracePt t="405029" x="4622800" y="2879725"/>
          <p14:tracePt t="405042" x="4579938" y="2886075"/>
          <p14:tracePt t="405058" x="4537075" y="2894013"/>
          <p14:tracePt t="405077" x="4479925" y="2914650"/>
          <p14:tracePt t="405092" x="4437063" y="2922588"/>
          <p14:tracePt t="405110" x="4357688" y="2943225"/>
          <p14:tracePt t="405126" x="4300538" y="2943225"/>
          <p14:tracePt t="405141" x="4257675" y="2943225"/>
          <p14:tracePt t="405158" x="4186238" y="2965450"/>
          <p14:tracePt t="405175" x="4151313" y="2965450"/>
          <p14:tracePt t="405192" x="4108450" y="2971800"/>
          <p14:tracePt t="405208" x="4079875" y="2971800"/>
          <p14:tracePt t="405225" x="4051300" y="2979738"/>
          <p14:tracePt t="405242" x="4043363" y="2979738"/>
          <p14:tracePt t="405279" x="4037013" y="2979738"/>
          <p14:tracePt t="405287" x="4014788" y="2979738"/>
          <p14:tracePt t="405292" x="4008438" y="2979738"/>
          <p14:tracePt t="405327" x="4000500" y="2979738"/>
          <p14:tracePt t="405343" x="3986213" y="2979738"/>
          <p14:tracePt t="405351" x="3979863" y="2979738"/>
          <p14:tracePt t="405359" x="3957638" y="2979738"/>
          <p14:tracePt t="405359" x="3937000" y="2979738"/>
          <p14:tracePt t="405375" x="3908425" y="2979738"/>
          <p14:tracePt t="405391" x="3894138" y="2979738"/>
          <p14:tracePt t="405408" x="3886200" y="2979738"/>
          <p14:tracePt t="405424" x="3857625" y="2979738"/>
          <p14:tracePt t="405441" x="3843338" y="2979738"/>
          <p14:tracePt t="405458" x="3808413" y="2979738"/>
          <p14:tracePt t="405475" x="3800475" y="2979738"/>
          <p14:tracePt t="405492" x="3779838" y="2979738"/>
          <p14:tracePt t="405508" x="3771900" y="2979738"/>
          <p14:tracePt t="405525" x="3757613" y="2971800"/>
          <p14:tracePt t="405541" x="3743325" y="2971800"/>
          <p14:tracePt t="405541" x="3736975" y="2971800"/>
          <p14:tracePt t="405559" x="3729038" y="2971800"/>
          <p14:tracePt t="405574" x="3700463" y="2971800"/>
          <p14:tracePt t="405592" x="3665538" y="2971800"/>
          <p14:tracePt t="405608" x="3651250" y="2971800"/>
          <p14:tracePt t="405625" x="3608388" y="2971800"/>
          <p14:tracePt t="405641" x="3586163" y="2971800"/>
          <p14:tracePt t="405658" x="3571875" y="2965450"/>
          <p14:tracePt t="405695" x="3565525" y="2965450"/>
          <p14:tracePt t="405697" x="3543300" y="2957513"/>
          <p14:tracePt t="405707" x="3536950" y="2957513"/>
          <p14:tracePt t="405775" x="3529013" y="2951163"/>
          <p14:tracePt t="405823" x="3529013" y="2943225"/>
          <p14:tracePt t="405831" x="3536950" y="2936875"/>
          <p14:tracePt t="405863" x="3551238" y="2936875"/>
          <p14:tracePt t="405871" x="3594100" y="2936875"/>
          <p14:tracePt t="405879" x="3636963" y="2936875"/>
          <p14:tracePt t="405891" x="3714750" y="2922588"/>
          <p14:tracePt t="405907" x="3843338" y="2900363"/>
          <p14:tracePt t="405924" x="3937000" y="2879725"/>
          <p14:tracePt t="405940" x="4000500" y="2871788"/>
          <p14:tracePt t="405958" x="4051300" y="2871788"/>
          <p14:tracePt t="405974" x="4094163" y="2851150"/>
          <p14:tracePt t="405991" x="4114800" y="2851150"/>
          <p14:tracePt t="406009" x="4122738" y="2851150"/>
          <p14:tracePt t="406024" x="4129088" y="2851150"/>
          <p14:tracePt t="406041" x="4151313" y="2851150"/>
          <p14:tracePt t="406057" x="4165600" y="2851150"/>
          <p14:tracePt t="406075" x="4186238" y="2851150"/>
          <p14:tracePt t="406119" x="4194175" y="2851150"/>
          <p14:tracePt t="406127" x="4200525" y="2851150"/>
          <p14:tracePt t="406135" x="4237038" y="2836863"/>
          <p14:tracePt t="406175" x="4243388" y="2836863"/>
          <p14:tracePt t="406179" x="4257675" y="2836863"/>
          <p14:tracePt t="406215" x="4265613" y="2836863"/>
          <p14:tracePt t="406216" x="4279900" y="2836863"/>
          <p14:tracePt t="406224" x="4308475" y="2836863"/>
          <p14:tracePt t="406240" x="4314825" y="2836863"/>
          <p14:tracePt t="406257" x="4322763" y="2836863"/>
          <p14:tracePt t="406399" x="4300538" y="2836863"/>
          <p14:tracePt t="406402" x="4265613" y="2836863"/>
          <p14:tracePt t="406410" x="4214813" y="2851150"/>
          <p14:tracePt t="406423" x="4137025" y="2886075"/>
          <p14:tracePt t="406440" x="4037013" y="2922588"/>
          <p14:tracePt t="406456" x="3979863" y="2943225"/>
          <p14:tracePt t="406473" x="3957638" y="2943225"/>
          <p14:tracePt t="406490" x="3937000" y="2943225"/>
          <p14:tracePt t="406507" x="3908425" y="2943225"/>
          <p14:tracePt t="406524" x="3879850" y="2943225"/>
          <p14:tracePt t="406540" x="3836988" y="2943225"/>
          <p14:tracePt t="406557" x="3814763" y="2943225"/>
          <p14:tracePt t="406574" x="3808413" y="2943225"/>
          <p14:tracePt t="406590" x="3765550" y="2943225"/>
          <p14:tracePt t="406607" x="3751263" y="2943225"/>
          <p14:tracePt t="406623" x="3722688" y="2943225"/>
          <p14:tracePt t="406640" x="3714750" y="2943225"/>
          <p14:tracePt t="406656" x="3700463" y="2943225"/>
          <p14:tracePt t="406799" x="3722688" y="2943225"/>
          <p14:tracePt t="406810" x="3729038" y="2943225"/>
          <p14:tracePt t="406811" x="3779838" y="2943225"/>
          <p14:tracePt t="406824" x="3822700" y="2943225"/>
          <p14:tracePt t="406840" x="3871913" y="2943225"/>
          <p14:tracePt t="406857" x="3914775" y="2943225"/>
          <p14:tracePt t="406873" x="3951288" y="2943225"/>
          <p14:tracePt t="406890" x="3979863" y="2943225"/>
          <p14:tracePt t="406906" x="3994150" y="2943225"/>
          <p14:tracePt t="406923" x="4014788" y="2943225"/>
          <p14:tracePt t="406939" x="4022725" y="2943225"/>
          <p14:tracePt t="406956" x="4057650" y="2943225"/>
          <p14:tracePt t="406973" x="4065588" y="2943225"/>
          <p14:tracePt t="406989" x="4086225" y="2943225"/>
          <p14:tracePt t="406989" x="4094163" y="2943225"/>
          <p14:tracePt t="407022" x="4108450" y="2943225"/>
          <p14:tracePt t="407023" x="4122738" y="2943225"/>
          <p14:tracePt t="407040" x="4137025" y="2943225"/>
          <p14:tracePt t="407057" x="4143375" y="2943225"/>
          <p14:tracePt t="407103" x="4157663" y="2943225"/>
          <p14:tracePt t="407111" x="4171950" y="2943225"/>
          <p14:tracePt t="407183" x="4179888" y="2943225"/>
          <p14:tracePt t="407215" x="4186238" y="2943225"/>
          <p14:tracePt t="407247" x="4200525" y="2943225"/>
          <p14:tracePt t="407295" x="4208463" y="2943225"/>
          <p14:tracePt t="407327" x="4214813" y="2943225"/>
          <p14:tracePt t="407335" x="4222750" y="2943225"/>
          <p14:tracePt t="407343" x="4237038" y="2943225"/>
          <p14:tracePt t="407359" x="4243388" y="2943225"/>
          <p14:tracePt t="407359" x="4251325" y="2943225"/>
          <p14:tracePt t="407383" x="4257675" y="2943225"/>
          <p14:tracePt t="407415" x="4271963" y="2943225"/>
          <p14:tracePt t="407424" x="4294188" y="2943225"/>
          <p14:tracePt t="407432" x="4314825" y="2943225"/>
          <p14:tracePt t="407442" x="4322763" y="2943225"/>
          <p14:tracePt t="407456" x="4329113" y="2943225"/>
          <p14:tracePt t="407471" x="4343400" y="2943225"/>
          <p14:tracePt t="407488" x="4365625" y="2943225"/>
          <p14:tracePt t="407506" x="4394200" y="2943225"/>
          <p14:tracePt t="407523" x="4408488" y="2943225"/>
          <p14:tracePt t="407539" x="4414838" y="2943225"/>
          <p14:tracePt t="407556" x="4429125" y="2943225"/>
          <p14:tracePt t="407572" x="4437063" y="2943225"/>
          <p14:tracePt t="407590" x="4451350" y="2943225"/>
          <p14:tracePt t="407605" x="4479925" y="2943225"/>
          <p14:tracePt t="407622" x="4486275" y="2943225"/>
          <p14:tracePt t="407671" x="4494213" y="2943225"/>
          <p14:tracePt t="407791" x="4471988" y="2951163"/>
          <p14:tracePt t="407799" x="4443413" y="2951163"/>
          <p14:tracePt t="407807" x="4414838" y="2957513"/>
          <p14:tracePt t="407812" x="4386263" y="2957513"/>
          <p14:tracePt t="407821" x="4337050" y="2957513"/>
          <p14:tracePt t="407838" x="4286250" y="2979738"/>
          <p14:tracePt t="407838" x="4279900" y="2979738"/>
          <p14:tracePt t="407855" x="4237038" y="2986088"/>
          <p14:tracePt t="407871" x="4208463" y="2986088"/>
          <p14:tracePt t="407889" x="4171950" y="2994025"/>
          <p14:tracePt t="407904" x="4157663" y="2994025"/>
          <p14:tracePt t="407921" x="4114800" y="3000375"/>
          <p14:tracePt t="407938" x="4086225" y="3000375"/>
          <p14:tracePt t="407955" x="4051300" y="3000375"/>
          <p14:tracePt t="407971" x="4037013" y="3000375"/>
          <p14:tracePt t="407987" x="4014788" y="3000375"/>
          <p14:tracePt t="408005" x="3979863" y="3000375"/>
          <p14:tracePt t="408020" x="3957638" y="3000375"/>
          <p14:tracePt t="408038" x="3914775" y="3000375"/>
          <p14:tracePt t="408055" x="3894138" y="3000375"/>
          <p14:tracePt t="408071" x="3879850" y="3000375"/>
          <p14:tracePt t="408088" x="3851275" y="3000375"/>
          <p14:tracePt t="408105" x="3814763" y="3000375"/>
          <p14:tracePt t="408122" x="3786188" y="3000375"/>
          <p14:tracePt t="408137" x="3771900" y="3000375"/>
          <p14:tracePt t="408155" x="3765550" y="3000375"/>
          <p14:tracePt t="408171" x="3736975" y="3000375"/>
          <p14:tracePt t="408189" x="3722688" y="3000375"/>
          <p14:tracePt t="408204" x="3708400" y="3000375"/>
          <p14:tracePt t="408221" x="3694113" y="3000375"/>
          <p14:tracePt t="408238" x="3679825" y="2986088"/>
          <p14:tracePt t="408254" x="3657600" y="2971800"/>
          <p14:tracePt t="408272" x="3651250" y="2965450"/>
          <p14:tracePt t="408287" x="3643313" y="2951163"/>
          <p14:tracePt t="408305" x="3636963" y="2943225"/>
          <p14:tracePt t="408321" x="3629025" y="2936875"/>
          <p14:tracePt t="408338" x="3600450" y="2914650"/>
          <p14:tracePt t="408355" x="3594100" y="2908300"/>
          <p14:tracePt t="408372" x="3586163" y="2900363"/>
          <p14:tracePt t="408416" x="3586163" y="2879725"/>
          <p14:tracePt t="408424" x="3579813" y="2871788"/>
          <p14:tracePt t="408439" x="3571875" y="2857500"/>
          <p14:tracePt t="408472" x="3571875" y="2828925"/>
          <p14:tracePt t="408479" x="3571875" y="2822575"/>
          <p14:tracePt t="408496" x="3571875" y="2814638"/>
          <p14:tracePt t="408505" x="3571875" y="2800350"/>
          <p14:tracePt t="408517" x="3571875" y="2794000"/>
          <p14:tracePt t="408521" x="3571875" y="2786063"/>
          <p14:tracePt t="408537" x="3571875" y="2771775"/>
          <p14:tracePt t="408555" x="3586163" y="2757488"/>
          <p14:tracePt t="408571" x="3594100" y="2751138"/>
          <p14:tracePt t="408588" x="3608388" y="2736850"/>
          <p14:tracePt t="408604" x="3614738" y="2736850"/>
          <p14:tracePt t="408621" x="3636963" y="2736850"/>
          <p14:tracePt t="408638" x="3651250" y="2728913"/>
          <p14:tracePt t="408654" x="3665538" y="2728913"/>
          <p14:tracePt t="408671" x="3694113" y="2728913"/>
          <p14:tracePt t="408671" x="3700463" y="2728913"/>
          <p14:tracePt t="408688" x="3736975" y="2714625"/>
          <p14:tracePt t="408704" x="3765550" y="2714625"/>
          <p14:tracePt t="408720" x="3786188" y="2714625"/>
          <p14:tracePt t="408737" x="3836988" y="2708275"/>
          <p14:tracePt t="408754" x="3857625" y="2700338"/>
          <p14:tracePt t="408770" x="3886200" y="2700338"/>
          <p14:tracePt t="408787" x="3943350" y="2693988"/>
          <p14:tracePt t="408804" x="4014788" y="2657475"/>
          <p14:tracePt t="408821" x="4051300" y="2651125"/>
          <p14:tracePt t="408837" x="4094163" y="2643188"/>
          <p14:tracePt t="408854" x="4100513" y="2643188"/>
          <p14:tracePt t="408871" x="4129088" y="2628900"/>
          <p14:tracePt t="408887" x="4143375" y="2628900"/>
          <p14:tracePt t="408904" x="4165600" y="2628900"/>
          <p14:tracePt t="408920" x="4171950" y="2622550"/>
          <p14:tracePt t="408937" x="4194175" y="2622550"/>
          <p14:tracePt t="408953" x="4208463" y="2622550"/>
          <p14:tracePt t="408971" x="4243388" y="2622550"/>
          <p14:tracePt t="408987" x="4271963" y="2622550"/>
          <p14:tracePt t="409005" x="4286250" y="2622550"/>
          <p14:tracePt t="409020" x="4294188" y="2622550"/>
          <p14:tracePt t="409037" x="4314825" y="2622550"/>
          <p14:tracePt t="409053" x="4322763" y="2622550"/>
          <p14:tracePt t="409087" x="4343400" y="2622550"/>
          <p14:tracePt t="409088" x="4365625" y="2628900"/>
          <p14:tracePt t="409144" x="4386263" y="2643188"/>
          <p14:tracePt t="409149" x="4386263" y="2657475"/>
          <p14:tracePt t="409158" x="4394200" y="2671763"/>
          <p14:tracePt t="409170" x="4400550" y="2679700"/>
          <p14:tracePt t="409187" x="4408488" y="2700338"/>
          <p14:tracePt t="409203" x="4408488" y="2714625"/>
          <p14:tracePt t="409220" x="4408488" y="2736850"/>
          <p14:tracePt t="409237" x="4408488" y="2751138"/>
          <p14:tracePt t="409253" x="4408488" y="2779713"/>
          <p14:tracePt t="409270" x="4408488" y="2786063"/>
          <p14:tracePt t="409286" x="4408488" y="2808288"/>
          <p14:tracePt t="409286" x="4408488" y="2814638"/>
          <p14:tracePt t="409319" x="4408488" y="2822575"/>
          <p14:tracePt t="409320" x="4408488" y="2828925"/>
          <p14:tracePt t="409400" x="4408488" y="2843213"/>
          <p14:tracePt t="409400" x="4408488" y="2851150"/>
          <p14:tracePt t="409440" x="4414838" y="2857500"/>
          <p14:tracePt t="409445" x="4437063" y="2857500"/>
          <p14:tracePt t="409456" x="4443413" y="2857500"/>
          <p14:tracePt t="409469" x="4451350" y="2857500"/>
          <p14:tracePt t="409471" x="4486275" y="2857500"/>
          <p14:tracePt t="409486" x="4508500" y="2857500"/>
          <p14:tracePt t="409503" x="4522788" y="2857500"/>
          <p14:tracePt t="409520" x="4543425" y="2857500"/>
          <p14:tracePt t="409536" x="4565650" y="2857500"/>
          <p14:tracePt t="409553" x="4594225" y="2857500"/>
          <p14:tracePt t="409569" x="4622800" y="2857500"/>
          <p14:tracePt t="409586" x="4637088" y="2857500"/>
          <p14:tracePt t="409603" x="4672013" y="2857500"/>
          <p14:tracePt t="409619" x="4686300" y="2857500"/>
          <p14:tracePt t="409637" x="4708525" y="2857500"/>
          <p14:tracePt t="409652" x="4737100" y="2857500"/>
          <p14:tracePt t="409670" x="4757738" y="2857500"/>
          <p14:tracePt t="409685" x="4794250" y="2857500"/>
          <p14:tracePt t="409702" x="4829175" y="2857500"/>
          <p14:tracePt t="409702" x="4843463" y="2857500"/>
          <p14:tracePt t="409720" x="4886325" y="2857500"/>
          <p14:tracePt t="409736" x="4922838" y="2857500"/>
          <p14:tracePt t="409752" x="4957763" y="2857500"/>
          <p14:tracePt t="409769" x="4986338" y="2857500"/>
          <p14:tracePt t="409786" x="5008563" y="2857500"/>
          <p14:tracePt t="409802" x="5037138" y="2857500"/>
          <p14:tracePt t="409819" x="5051425" y="2865438"/>
          <p14:tracePt t="409836" x="5108575" y="2871788"/>
          <p14:tracePt t="409853" x="5137150" y="2871788"/>
          <p14:tracePt t="409869" x="5180013" y="2871788"/>
          <p14:tracePt t="409886" x="5265738" y="2908300"/>
          <p14:tracePt t="409903" x="5300663" y="2908300"/>
          <p14:tracePt t="409918" x="5357813" y="2908300"/>
          <p14:tracePt t="409936" x="5394325" y="2908300"/>
          <p14:tracePt t="409952" x="5422900" y="2908300"/>
          <p14:tracePt t="409969" x="5437188" y="2908300"/>
          <p14:tracePt t="409986" x="5472113" y="2908300"/>
          <p14:tracePt t="410002" x="5522913" y="2908300"/>
          <p14:tracePt t="410018" x="5565775" y="2908300"/>
          <p14:tracePt t="410035" x="5608638" y="2908300"/>
          <p14:tracePt t="410052" x="5629275" y="2908300"/>
          <p14:tracePt t="410068" x="5643563" y="2908300"/>
          <p14:tracePt t="410086" x="5651500" y="2908300"/>
          <p14:tracePt t="410102" x="5672138" y="2908300"/>
          <p14:tracePt t="410102" x="5680075" y="2908300"/>
          <p14:tracePt t="410120" x="5708650" y="2908300"/>
          <p14:tracePt t="410136" x="5722938" y="2908300"/>
          <p14:tracePt t="410152" x="5743575" y="2908300"/>
          <p14:tracePt t="410169" x="5757863" y="2908300"/>
          <p14:tracePt t="410185" x="5772150" y="2908300"/>
          <p14:tracePt t="410202" x="5794375" y="2908300"/>
          <p14:tracePt t="410218" x="5800725" y="2908300"/>
          <p14:tracePt t="410236" x="5815013" y="2908300"/>
          <p14:tracePt t="410280" x="5822950" y="2908300"/>
          <p14:tracePt t="410495" x="5815013" y="2914650"/>
          <p14:tracePt t="410503" x="5786438" y="2922588"/>
          <p14:tracePt t="410511" x="5772150" y="2922588"/>
          <p14:tracePt t="410519" x="5737225" y="2943225"/>
          <p14:tracePt t="410534" x="5715000" y="2951163"/>
          <p14:tracePt t="410550" x="5665788" y="2957513"/>
          <p14:tracePt t="410567" x="5651500" y="2957513"/>
          <p14:tracePt t="410584" x="5608638" y="2979738"/>
          <p14:tracePt t="410601" x="5572125" y="2979738"/>
          <p14:tracePt t="410618" x="5514975" y="2994025"/>
          <p14:tracePt t="410635" x="5451475" y="2994025"/>
          <p14:tracePt t="410651" x="5386388" y="3000375"/>
          <p14:tracePt t="410667" x="5351463" y="3000375"/>
          <p14:tracePt t="410683" x="5308600" y="3008313"/>
          <p14:tracePt t="410701" x="5265738" y="3008313"/>
          <p14:tracePt t="410718" x="5229225" y="3008313"/>
          <p14:tracePt t="410733" x="5194300" y="3008313"/>
          <p14:tracePt t="410751" x="5165725" y="3008313"/>
          <p14:tracePt t="410767" x="5122863" y="3008313"/>
          <p14:tracePt t="410784" x="5080000" y="3008313"/>
          <p14:tracePt t="410800" x="5000625" y="3008313"/>
          <p14:tracePt t="410817" x="4957763" y="3014663"/>
          <p14:tracePt t="410833" x="4943475" y="3028950"/>
          <p14:tracePt t="410850" x="4922838" y="3028950"/>
          <p14:tracePt t="410867" x="4914900" y="3028950"/>
          <p14:tracePt t="410884" x="4886325" y="3043238"/>
          <p14:tracePt t="410901" x="4865688" y="3043238"/>
          <p14:tracePt t="410917" x="4843463" y="3043238"/>
          <p14:tracePt t="410934" x="4829175" y="3043238"/>
          <p14:tracePt t="410950" x="4794250" y="3043238"/>
          <p14:tracePt t="410967" x="4765675" y="3043238"/>
          <p14:tracePt t="410984" x="4737100" y="3043238"/>
          <p14:tracePt t="411000" x="4714875" y="3043238"/>
          <p14:tracePt t="411016" x="4679950" y="3043238"/>
          <p14:tracePt t="411033" x="4629150" y="3036888"/>
          <p14:tracePt t="411050" x="4572000" y="3022600"/>
          <p14:tracePt t="411066" x="4500563" y="3000375"/>
          <p14:tracePt t="411084" x="4443413" y="2979738"/>
          <p14:tracePt t="411100" x="4400550" y="2965450"/>
          <p14:tracePt t="411117" x="4357688" y="2965450"/>
          <p14:tracePt t="411133" x="4279900" y="2928938"/>
          <p14:tracePt t="411151" x="4214813" y="2914650"/>
          <p14:tracePt t="411167" x="4157663" y="2908300"/>
          <p14:tracePt t="411183" x="4114800" y="2886075"/>
          <p14:tracePt t="411200" x="4043363" y="2879725"/>
          <p14:tracePt t="411216" x="3971925" y="2865438"/>
          <p14:tracePt t="411234" x="3808413" y="2814638"/>
          <p14:tracePt t="411249" x="3714750" y="2808288"/>
          <p14:tracePt t="411267" x="3643313" y="2800350"/>
          <p14:tracePt t="411283" x="3600450" y="2800350"/>
          <p14:tracePt t="411300" x="3543300" y="2800350"/>
          <p14:tracePt t="411316" x="3514725" y="2800350"/>
          <p14:tracePt t="411333" x="3471863" y="2800350"/>
          <p14:tracePt t="411350" x="3414713" y="2800350"/>
          <p14:tracePt t="411367" x="3322638" y="2800350"/>
          <p14:tracePt t="411384" x="3257550" y="2800350"/>
          <p14:tracePt t="411399" x="3214688" y="2800350"/>
          <p14:tracePt t="411417" x="3171825" y="2800350"/>
          <p14:tracePt t="411433" x="3122613" y="2800350"/>
          <p14:tracePt t="411450" x="3100388" y="2800350"/>
          <p14:tracePt t="411466" x="3036888" y="2779713"/>
          <p14:tracePt t="411482" x="2986088" y="2779713"/>
          <p14:tracePt t="411500" x="2943225" y="2779713"/>
          <p14:tracePt t="411516" x="2922588" y="2779713"/>
          <p14:tracePt t="411533" x="2857500" y="2779713"/>
          <p14:tracePt t="411549" x="2808288" y="2779713"/>
          <p14:tracePt t="411566" x="2765425" y="2779713"/>
          <p14:tracePt t="411582" x="2708275" y="2779713"/>
          <p14:tracePt t="411600" x="2686050" y="2779713"/>
          <p14:tracePt t="411616" x="2671763" y="2779713"/>
          <p14:tracePt t="411634" x="2651125" y="2779713"/>
          <p14:tracePt t="411649" x="2628900" y="2779713"/>
          <p14:tracePt t="411666" x="2600325" y="2779713"/>
          <p14:tracePt t="411682" x="2586038" y="2779713"/>
          <p14:tracePt t="411699" x="2565400" y="2779713"/>
          <p14:tracePt t="411716" x="2551113" y="2779713"/>
          <p14:tracePt t="411733" x="2528888" y="2779713"/>
          <p14:tracePt t="411749" x="2522538" y="2779713"/>
          <p14:tracePt t="411765" x="2514600" y="2779713"/>
          <p14:tracePt t="411765" x="2500313" y="2779713"/>
          <p14:tracePt t="411783" x="2486025" y="2779713"/>
          <p14:tracePt t="411799" x="2479675" y="2779713"/>
          <p14:tracePt t="411816" x="2457450" y="2779713"/>
          <p14:tracePt t="411832" x="2451100" y="2779713"/>
          <p14:tracePt t="411849" x="2443163" y="2779713"/>
          <p14:tracePt t="411865" x="2436813" y="2779713"/>
          <p14:tracePt t="411883" x="2414588" y="2779713"/>
          <p14:tracePt t="411927" x="2408238" y="2779713"/>
          <p14:tracePt t="411935" x="2379663" y="2765425"/>
          <p14:tracePt t="411943" x="2371725" y="2765425"/>
          <p14:tracePt t="411951" x="2357438" y="2765425"/>
          <p14:tracePt t="411951" x="2351088" y="2757488"/>
          <p14:tracePt t="411967" x="2336800" y="2757488"/>
          <p14:tracePt t="411982" x="2328863" y="2757488"/>
          <p14:tracePt t="411998" x="2286000" y="2757488"/>
          <p14:tracePt t="412017" x="2265363" y="2751138"/>
          <p14:tracePt t="412032" x="2251075" y="2751138"/>
          <p14:tracePt t="412049" x="2243138" y="2751138"/>
          <p14:tracePt t="412065" x="2222500" y="2751138"/>
          <p14:tracePt t="412082" x="2208213" y="2751138"/>
          <p14:tracePt t="412098" x="2185988" y="2751138"/>
          <p14:tracePt t="412116" x="2179638" y="2751138"/>
          <p14:tracePt t="412132" x="2165350" y="2751138"/>
          <p14:tracePt t="412148" x="2136775" y="2736850"/>
          <p14:tracePt t="412191" x="2128838" y="2736850"/>
          <p14:tracePt t="412207" x="2114550" y="2736850"/>
          <p14:tracePt t="412215" x="2108200" y="2736850"/>
          <p14:tracePt t="412227" x="2100263" y="2736850"/>
          <p14:tracePt t="412235" x="2093913" y="2736850"/>
          <p14:tracePt t="412249" x="2071688" y="2736850"/>
          <p14:tracePt t="412265" x="2065338" y="2736850"/>
          <p14:tracePt t="412311" x="2057400" y="2736850"/>
          <p14:tracePt t="413167" x="2079625" y="2736850"/>
          <p14:tracePt t="413175" x="2122488" y="2751138"/>
          <p14:tracePt t="413183" x="2151063" y="2786063"/>
          <p14:tracePt t="413197" x="2185988" y="2822575"/>
          <p14:tracePt t="413214" x="2214563" y="2865438"/>
          <p14:tracePt t="413214" x="2222500" y="2871788"/>
          <p14:tracePt t="413231" x="2251075" y="2908300"/>
          <p14:tracePt t="413247" x="2286000" y="2943225"/>
          <p14:tracePt t="413263" x="2322513" y="2979738"/>
          <p14:tracePt t="413280" x="2386013" y="3014663"/>
          <p14:tracePt t="413296" x="2436813" y="3043238"/>
          <p14:tracePt t="413313" x="2493963" y="3071813"/>
          <p14:tracePt t="413330" x="2565400" y="3114675"/>
          <p14:tracePt t="413347" x="2614613" y="3143250"/>
          <p14:tracePt t="413363" x="2651125" y="3151188"/>
          <p14:tracePt t="413380" x="2679700" y="3157538"/>
          <p14:tracePt t="413396" x="2714625" y="3165475"/>
          <p14:tracePt t="413414" x="2786063" y="3165475"/>
          <p14:tracePt t="413429" x="2851150" y="3186113"/>
          <p14:tracePt t="413447" x="2936875" y="3186113"/>
          <p14:tracePt t="413463" x="2951163" y="3194050"/>
          <p14:tracePt t="413480" x="2979738" y="3194050"/>
          <p14:tracePt t="413497" x="3000375" y="3194050"/>
          <p14:tracePt t="413513" x="3036888" y="3194050"/>
          <p14:tracePt t="413530" x="3071813" y="3194050"/>
          <p14:tracePt t="413546" x="3100388" y="3194050"/>
          <p14:tracePt t="413563" x="3136900" y="3194050"/>
          <p14:tracePt t="413579" x="3143250" y="3194050"/>
          <p14:tracePt t="413596" x="3151188" y="3194050"/>
          <p14:tracePt t="413613" x="3171825" y="3186113"/>
          <p14:tracePt t="413629" x="3186113" y="3179763"/>
          <p14:tracePt t="413646" x="3214688" y="3171825"/>
          <p14:tracePt t="413663" x="3271838" y="3151188"/>
          <p14:tracePt t="413680" x="3308350" y="3136900"/>
          <p14:tracePt t="413696" x="3322638" y="3114675"/>
          <p14:tracePt t="413714" x="3336925" y="3094038"/>
          <p14:tracePt t="413730" x="3336925" y="3079750"/>
          <p14:tracePt t="413747" x="3336925" y="3043238"/>
          <p14:tracePt t="413762" x="3336925" y="3022600"/>
          <p14:tracePt t="413779" x="3336925" y="2986088"/>
          <p14:tracePt t="413796" x="3300413" y="2965450"/>
          <p14:tracePt t="413812" x="3271838" y="2928938"/>
          <p14:tracePt t="413830" x="3222625" y="2894013"/>
          <p14:tracePt t="413846" x="3157538" y="2857500"/>
          <p14:tracePt t="413863" x="3100388" y="2843213"/>
          <p14:tracePt t="413879" x="3028950" y="2814638"/>
          <p14:tracePt t="413896" x="2979738" y="2808288"/>
          <p14:tracePt t="413912" x="2908300" y="2800350"/>
          <p14:tracePt t="413929" x="2843213" y="2800350"/>
          <p14:tracePt t="413946" x="2779713" y="2800350"/>
          <p14:tracePt t="413962" x="2736850" y="2800350"/>
          <p14:tracePt t="413980" x="2679700" y="2800350"/>
          <p14:tracePt t="413996" x="2643188" y="2800350"/>
          <p14:tracePt t="414013" x="2622550" y="2800350"/>
          <p14:tracePt t="414029" x="2608263" y="2800350"/>
          <p14:tracePt t="414046" x="2571750" y="2808288"/>
          <p14:tracePt t="414062" x="2543175" y="2814638"/>
          <p14:tracePt t="414079" x="2522538" y="2822575"/>
          <p14:tracePt t="414095" x="2500313" y="2822575"/>
          <p14:tracePt t="414112" x="2486025" y="2828925"/>
          <p14:tracePt t="414129" x="2457450" y="2857500"/>
          <p14:tracePt t="414145" x="2451100" y="2879725"/>
          <p14:tracePt t="414162" x="2436813" y="2900363"/>
          <p14:tracePt t="414179" x="2436813" y="2936875"/>
          <p14:tracePt t="414196" x="2436813" y="2979738"/>
          <p14:tracePt t="414213" x="2436813" y="3036888"/>
          <p14:tracePt t="414230" x="2436813" y="3071813"/>
          <p14:tracePt t="414246" x="2457450" y="3122613"/>
          <p14:tracePt t="414262" x="2479675" y="3194050"/>
          <p14:tracePt t="414279" x="2500313" y="3236913"/>
          <p14:tracePt t="414295" x="2522538" y="3271838"/>
          <p14:tracePt t="414312" x="2557463" y="3308350"/>
          <p14:tracePt t="414328" x="2600325" y="3343275"/>
          <p14:tracePt t="414346" x="2636838" y="3357563"/>
          <p14:tracePt t="414361" x="2693988" y="3371850"/>
          <p14:tracePt t="414379" x="2757488" y="3386138"/>
          <p14:tracePt t="414395" x="2828925" y="3386138"/>
          <p14:tracePt t="414412" x="2900363" y="3386138"/>
          <p14:tracePt t="414429" x="2971800" y="3386138"/>
          <p14:tracePt t="414445" x="3051175" y="3379788"/>
          <p14:tracePt t="414445" x="3079750" y="3371850"/>
          <p14:tracePt t="414464" x="3108325" y="3357563"/>
          <p14:tracePt t="414478" x="3143250" y="3351213"/>
          <p14:tracePt t="414496" x="3151188" y="3351213"/>
          <p14:tracePt t="415103" x="3157538" y="3351213"/>
          <p14:tracePt t="415111" x="3165475" y="3343275"/>
          <p14:tracePt t="415111" x="3171825" y="3336925"/>
          <p14:tracePt t="415151" x="3179763" y="3336925"/>
          <p14:tracePt t="415159" x="3186113" y="3336925"/>
          <p14:tracePt t="415167" x="3194050" y="3328988"/>
          <p14:tracePt t="415183" x="3214688" y="3328988"/>
          <p14:tracePt t="415199" x="3222625" y="3322638"/>
          <p14:tracePt t="415221" x="3228975" y="3322638"/>
          <p14:tracePt t="415223" x="3236913" y="3322638"/>
          <p14:tracePt t="415230" x="3257550" y="3314700"/>
          <p14:tracePt t="415244" x="3265488" y="3314700"/>
          <p14:tracePt t="415261" x="3279775" y="3300413"/>
          <p14:tracePt t="415277" x="3286125" y="3300413"/>
          <p14:tracePt t="415294" x="3308350" y="3300413"/>
          <p14:tracePt t="415311" x="3328988" y="3294063"/>
          <p14:tracePt t="415327" x="3343275" y="3294063"/>
          <p14:tracePt t="415344" x="3365500" y="3294063"/>
          <p14:tracePt t="415361" x="3386138" y="3279775"/>
          <p14:tracePt t="415377" x="3429000" y="3279775"/>
          <p14:tracePt t="415394" x="3514725" y="3271838"/>
          <p14:tracePt t="415410" x="3571875" y="3251200"/>
          <p14:tracePt t="415427" x="3622675" y="3251200"/>
          <p14:tracePt t="415443" x="3657600" y="3251200"/>
          <p14:tracePt t="415461" x="3694113" y="3251200"/>
          <p14:tracePt t="415477" x="3722688" y="3251200"/>
          <p14:tracePt t="415477" x="3729038" y="3251200"/>
          <p14:tracePt t="415511" x="3736975" y="3251200"/>
          <p14:tracePt t="415511" x="3765550" y="3251200"/>
          <p14:tracePt t="415528" x="3779838" y="3251200"/>
          <p14:tracePt t="415544" x="3786188" y="3251200"/>
          <p14:tracePt t="415560" x="3814763" y="3251200"/>
          <p14:tracePt t="415577" x="3836988" y="3251200"/>
          <p14:tracePt t="415593" x="3865563" y="3251200"/>
          <p14:tracePt t="415611" x="3886200" y="3251200"/>
          <p14:tracePt t="415627" x="3900488" y="3251200"/>
          <p14:tracePt t="415644" x="3922713" y="3251200"/>
          <p14:tracePt t="415660" x="3937000" y="3251200"/>
          <p14:tracePt t="415677" x="3971925" y="3251200"/>
          <p14:tracePt t="415693" x="4014788" y="3243263"/>
          <p14:tracePt t="415711" x="4043363" y="3243263"/>
          <p14:tracePt t="415711" x="4057650" y="3236913"/>
          <p14:tracePt t="415728" x="4094163" y="3236913"/>
          <p14:tracePt t="415744" x="4129088" y="3236913"/>
          <p14:tracePt t="415760" x="4143375" y="3236913"/>
          <p14:tracePt t="415777" x="4179888" y="3222625"/>
          <p14:tracePt t="415794" x="4186238" y="3222625"/>
          <p14:tracePt t="415810" x="4208463" y="3222625"/>
          <p14:tracePt t="415826" x="4222750" y="3208338"/>
          <p14:tracePt t="415843" x="4243388" y="3208338"/>
          <p14:tracePt t="415860" x="4257675" y="3208338"/>
          <p14:tracePt t="415903" x="4279900" y="3208338"/>
          <p14:tracePt t="415928" x="4294188" y="3200400"/>
          <p14:tracePt t="415991" x="4300538" y="3194050"/>
          <p14:tracePt t="416007" x="4308475" y="3186113"/>
          <p14:tracePt t="416024" x="4322763" y="3179763"/>
          <p14:tracePt t="416039" x="4329113" y="3165475"/>
          <p14:tracePt t="416047" x="4337050" y="3157538"/>
          <p14:tracePt t="416059" x="4337050" y="3143250"/>
          <p14:tracePt t="416076" x="4343400" y="3128963"/>
          <p14:tracePt t="416093" x="4343400" y="3122613"/>
          <p14:tracePt t="416109" x="4365625" y="3100388"/>
          <p14:tracePt t="416126" x="4365625" y="3094038"/>
          <p14:tracePt t="416142" x="4371975" y="3065463"/>
          <p14:tracePt t="416160" x="4371975" y="3057525"/>
          <p14:tracePt t="416176" x="4371975" y="3051175"/>
          <p14:tracePt t="416193" x="4371975" y="3028950"/>
          <p14:tracePt t="416209" x="4371975" y="3022600"/>
          <p14:tracePt t="416226" x="4371975" y="3008313"/>
          <p14:tracePt t="416244" x="4371975" y="2986088"/>
          <p14:tracePt t="416259" x="4371975" y="2979738"/>
          <p14:tracePt t="416276" x="4371975" y="2971800"/>
          <p14:tracePt t="416292" x="4371975" y="2965450"/>
          <p14:tracePt t="416431" x="4365625" y="2965450"/>
          <p14:tracePt t="416439" x="4329113" y="2957513"/>
          <p14:tracePt t="416454" x="4314825" y="2957513"/>
          <p14:tracePt t="416460" x="4279900" y="2957513"/>
          <p14:tracePt t="416475" x="4251325" y="2957513"/>
          <p14:tracePt t="416493" x="4214813" y="2957513"/>
          <p14:tracePt t="416508" x="4157663" y="2957513"/>
          <p14:tracePt t="416525" x="4114800" y="2957513"/>
          <p14:tracePt t="416525" x="4100513" y="2957513"/>
          <p14:tracePt t="416544" x="4057650" y="2957513"/>
          <p14:tracePt t="416559" x="4037013" y="2957513"/>
          <p14:tracePt t="416575" x="4000500" y="2957513"/>
          <p14:tracePt t="416591" x="3979863" y="2957513"/>
          <p14:tracePt t="416609" x="3943350" y="2957513"/>
          <p14:tracePt t="416625" x="3914775" y="2957513"/>
          <p14:tracePt t="416642" x="3879850" y="2943225"/>
          <p14:tracePt t="416658" x="3865563" y="2943225"/>
          <p14:tracePt t="416675" x="3843338" y="2943225"/>
          <p14:tracePt t="416691" x="3814763" y="2943225"/>
          <p14:tracePt t="416708" x="3786188" y="2943225"/>
          <p14:tracePt t="416726" x="3765550" y="2943225"/>
          <p14:tracePt t="416742" x="3736975" y="2943225"/>
          <p14:tracePt t="416742" x="3722688" y="2943225"/>
          <p14:tracePt t="416760" x="3708400" y="2943225"/>
          <p14:tracePt t="416775" x="3679825" y="2943225"/>
          <p14:tracePt t="416792" x="3665538" y="2943225"/>
          <p14:tracePt t="416809" x="3636963" y="2943225"/>
          <p14:tracePt t="416826" x="3629025" y="2943225"/>
          <p14:tracePt t="416842" x="3622675" y="2943225"/>
          <p14:tracePt t="416858" x="3608388" y="2943225"/>
          <p14:tracePt t="416875" x="3586163" y="2951163"/>
          <p14:tracePt t="416935" x="3579813" y="2965450"/>
          <p14:tracePt t="416943" x="3579813" y="2971800"/>
          <p14:tracePt t="416958" x="3579813" y="2979738"/>
          <p14:tracePt t="416959" x="3579813" y="3008313"/>
          <p14:tracePt t="416975" x="3579813" y="3022600"/>
          <p14:tracePt t="416992" x="3579813" y="3043238"/>
          <p14:tracePt t="417008" x="3579813" y="3057525"/>
          <p14:tracePt t="417025" x="3579813" y="3079750"/>
          <p14:tracePt t="417042" x="3579813" y="3086100"/>
          <p14:tracePt t="417058" x="3579813" y="3094038"/>
          <p14:tracePt t="417075" x="3579813" y="3122613"/>
          <p14:tracePt t="417092" x="3594100" y="3151188"/>
          <p14:tracePt t="417108" x="3600450" y="3186113"/>
          <p14:tracePt t="417125" x="3608388" y="3208338"/>
          <p14:tracePt t="417141" x="3614738" y="3222625"/>
          <p14:tracePt t="417158" x="3643313" y="3243263"/>
          <p14:tracePt t="417176" x="3665538" y="3265488"/>
          <p14:tracePt t="417192" x="3671888" y="3265488"/>
          <p14:tracePt t="417208" x="3679825" y="3271838"/>
          <p14:tracePt t="417225" x="3714750" y="3271838"/>
          <p14:tracePt t="417243" x="3757613" y="3286125"/>
          <p14:tracePt t="417259" x="3786188" y="3286125"/>
          <p14:tracePt t="417275" x="3829050" y="3294063"/>
          <p14:tracePt t="417292" x="3851275" y="3294063"/>
          <p14:tracePt t="417309" x="3886200" y="3308350"/>
          <p14:tracePt t="417325" x="3929063" y="3308350"/>
          <p14:tracePt t="417341" x="3971925" y="3308350"/>
          <p14:tracePt t="417341" x="3979863" y="3308350"/>
          <p14:tracePt t="417360" x="4008438" y="3308350"/>
          <p14:tracePt t="417375" x="4065588" y="3308350"/>
          <p14:tracePt t="417393" x="4100513" y="3308350"/>
          <p14:tracePt t="417408" x="4129088" y="3308350"/>
          <p14:tracePt t="417425" x="4165600" y="3308350"/>
          <p14:tracePt t="417442" x="4179888" y="3308350"/>
          <p14:tracePt t="417458" x="4208463" y="3308350"/>
          <p14:tracePt t="417474" x="4222750" y="3308350"/>
          <p14:tracePt t="417491" x="4243388" y="3308350"/>
          <p14:tracePt t="417508" x="4265613" y="3308350"/>
          <p14:tracePt t="417525" x="4294188" y="3294063"/>
          <p14:tracePt t="417542" x="4314825" y="3286125"/>
          <p14:tracePt t="417557" x="4337050" y="3271838"/>
          <p14:tracePt t="417576" x="4357688" y="3251200"/>
          <p14:tracePt t="417591" x="4365625" y="3251200"/>
          <p14:tracePt t="417608" x="4371975" y="3251200"/>
          <p14:tracePt t="417624" x="4386263" y="3236913"/>
          <p14:tracePt t="417641" x="4422775" y="3208338"/>
          <p14:tracePt t="417658" x="4429125" y="3200400"/>
          <p14:tracePt t="417674" x="4437063" y="3171825"/>
          <p14:tracePt t="417690" x="4465638" y="3122613"/>
          <p14:tracePt t="417706" x="4465638" y="3108325"/>
          <p14:tracePt t="417725" x="4471988" y="3086100"/>
          <p14:tracePt t="417741" x="4479925" y="3036888"/>
          <p14:tracePt t="417758" x="4479925" y="3022600"/>
          <p14:tracePt t="417775" x="4479925" y="2994025"/>
          <p14:tracePt t="417775" x="4479925" y="2965450"/>
          <p14:tracePt t="417792" x="4479925" y="2951163"/>
          <p14:tracePt t="417808" x="4479925" y="2943225"/>
          <p14:tracePt t="417824" x="4479925" y="2922588"/>
          <p14:tracePt t="417841" x="4451350" y="2900363"/>
          <p14:tracePt t="417858" x="4408488" y="2865438"/>
          <p14:tracePt t="417874" x="4386263" y="2857500"/>
          <p14:tracePt t="417890" x="4357688" y="2851150"/>
          <p14:tracePt t="417908" x="4322763" y="2828925"/>
          <p14:tracePt t="417924" x="4286250" y="2828925"/>
          <p14:tracePt t="417941" x="4243388" y="2814638"/>
          <p14:tracePt t="417957" x="4222750" y="2814638"/>
          <p14:tracePt t="417974" x="4165600" y="2814638"/>
          <p14:tracePt t="417991" x="4108450" y="2814638"/>
          <p14:tracePt t="418008" x="4071938" y="2814638"/>
          <p14:tracePt t="418024" x="4043363" y="2814638"/>
          <p14:tracePt t="418041" x="4022725" y="2814638"/>
          <p14:tracePt t="418059" x="3986213" y="2814638"/>
          <p14:tracePt t="418073" x="3951288" y="2814638"/>
          <p14:tracePt t="418090" x="3922713" y="2814638"/>
          <p14:tracePt t="418106" x="3886200" y="2814638"/>
          <p14:tracePt t="418124" x="3865563" y="2822575"/>
          <p14:tracePt t="418139" x="3843338" y="2828925"/>
          <p14:tracePt t="418156" x="3814763" y="2843213"/>
          <p14:tracePt t="418173" x="3794125" y="2851150"/>
          <p14:tracePt t="418189" x="3786188" y="2851150"/>
          <p14:tracePt t="418206" x="3779838" y="2851150"/>
          <p14:tracePt t="418223" x="3757613" y="2857500"/>
          <p14:tracePt t="418240" x="3751263" y="2865438"/>
          <p14:tracePt t="418256" x="3743325" y="2871788"/>
          <p14:tracePt t="418295" x="3736975" y="2879725"/>
          <p14:tracePt t="418303" x="3729038" y="2886075"/>
          <p14:tracePt t="418309" x="3722688" y="2894013"/>
          <p14:tracePt t="418323" x="3714750" y="2908300"/>
          <p14:tracePt t="418339" x="3708400" y="2928938"/>
          <p14:tracePt t="418357" x="3694113" y="2943225"/>
          <p14:tracePt t="418372" x="3686175" y="2965450"/>
          <p14:tracePt t="418390" x="3679825" y="2971800"/>
          <p14:tracePt t="418422" x="3671888" y="2979738"/>
          <p14:tracePt t="418471" x="3671888" y="2986088"/>
          <p14:tracePt t="418479" x="3671888" y="2994025"/>
          <p14:tracePt t="418511" x="3694113" y="3028950"/>
          <p14:tracePt t="418519" x="3794125" y="3028950"/>
          <p14:tracePt t="418527" x="3922713" y="3028950"/>
          <p14:tracePt t="418539" x="4065588" y="3022600"/>
          <p14:tracePt t="418556" x="4100513" y="3008313"/>
          <p14:tracePt t="418573" x="4165600" y="2965450"/>
          <p14:tracePt t="418589" x="4171950" y="2957513"/>
          <p14:tracePt t="418589" x="4179888" y="2951163"/>
          <p14:tracePt t="418663" x="4165600" y="2957513"/>
          <p14:tracePt t="418671" x="4165600" y="2971800"/>
          <p14:tracePt t="418679" x="4165600" y="2994025"/>
          <p14:tracePt t="419463" x="4171950" y="2994025"/>
          <p14:tracePt t="419495" x="4179888" y="2994025"/>
          <p14:tracePt t="419512" x="4186238" y="2994025"/>
          <p14:tracePt t="419559" x="4200525" y="2994025"/>
          <p14:tracePt t="419567" x="4208463" y="2994025"/>
          <p14:tracePt t="419572" x="4214813" y="2994025"/>
          <p14:tracePt t="419580" x="4222750" y="2994025"/>
          <p14:tracePt t="419588" x="4243388" y="2994025"/>
          <p14:tracePt t="419605" x="4257675" y="2994025"/>
          <p14:tracePt t="419622" x="4279900" y="2994025"/>
          <p14:tracePt t="419638" x="4286250" y="2994025"/>
          <p14:tracePt t="419704" x="4294188" y="2994025"/>
          <p14:tracePt t="419711" x="4314825" y="2994025"/>
          <p14:tracePt t="419736" x="4322763" y="2994025"/>
          <p14:tracePt t="419754" x="4329113" y="2994025"/>
          <p14:tracePt t="419757" x="4337050" y="3000375"/>
          <p14:tracePt t="419771" x="4343400" y="3008313"/>
          <p14:tracePt t="419824" x="4351338" y="3008313"/>
          <p14:tracePt t="419831" x="4365625" y="3014663"/>
          <p14:tracePt t="419864" x="4371975" y="3014663"/>
          <p14:tracePt t="419868" x="4379913" y="3022600"/>
          <p14:tracePt t="419873" x="4394200" y="3022600"/>
          <p14:tracePt t="419888" x="4400550" y="3028950"/>
          <p14:tracePt t="419905" x="4408488" y="3036888"/>
          <p14:tracePt t="419951" x="4408488" y="3043238"/>
          <p14:tracePt t="419983" x="4414838" y="3057525"/>
          <p14:tracePt t="420000" x="4422775" y="3065463"/>
          <p14:tracePt t="420006" x="4429125" y="3071813"/>
          <p14:tracePt t="420021" x="4443413" y="3086100"/>
          <p14:tracePt t="420096" x="4457700" y="3086100"/>
          <p14:tracePt t="420113" x="4465638" y="3094038"/>
          <p14:tracePt t="420143" x="4471988" y="3094038"/>
          <p14:tracePt t="420159" x="4479925" y="3094038"/>
          <p14:tracePt t="420192" x="4500563" y="3094038"/>
          <p14:tracePt t="420207" x="4514850" y="3100388"/>
          <p14:tracePt t="420287" x="4522788" y="3100388"/>
          <p14:tracePt t="420295" x="4537075" y="3100388"/>
          <p14:tracePt t="420303" x="4557713" y="3100388"/>
          <p14:tracePt t="420311" x="4600575" y="3100388"/>
          <p14:tracePt t="420321" x="4629150" y="3100388"/>
          <p14:tracePt t="420391" x="4637088" y="3108325"/>
          <p14:tracePt t="420655" x="4643438" y="3108325"/>
          <p14:tracePt t="420663" x="4651375" y="3108325"/>
          <p14:tracePt t="420879" x="4686300" y="3122613"/>
          <p14:tracePt t="420891" x="4700588" y="3136900"/>
          <p14:tracePt t="420903" x="4708525" y="3136900"/>
          <p14:tracePt t="420967" x="4714875" y="3136900"/>
          <p14:tracePt t="420983" x="4729163" y="3136900"/>
          <p14:tracePt t="421015" x="4751388" y="3143250"/>
          <p14:tracePt t="421031" x="4757738" y="3143250"/>
          <p14:tracePt t="421047" x="4765675" y="3143250"/>
          <p14:tracePt t="421063" x="4772025" y="3151188"/>
          <p14:tracePt t="421103" x="4786313" y="3151188"/>
          <p14:tracePt t="421111" x="4808538" y="3157538"/>
          <p14:tracePt t="421127" x="4814888" y="3165475"/>
          <p14:tracePt t="421175" x="4829175" y="3165475"/>
          <p14:tracePt t="421207" x="4837113" y="3165475"/>
          <p14:tracePt t="421218" x="4843463" y="3165475"/>
          <p14:tracePt t="421223" x="4851400" y="3165475"/>
          <p14:tracePt t="421239" x="4865688" y="3171825"/>
          <p14:tracePt t="421279" x="4872038" y="3171825"/>
          <p14:tracePt t="421295" x="4879975" y="3171825"/>
          <p14:tracePt t="421303" x="4886325" y="3171825"/>
          <p14:tracePt t="421318" x="4900613" y="3171825"/>
          <p14:tracePt t="421319" x="4914900" y="3171825"/>
          <p14:tracePt t="421335" x="4922838" y="3171825"/>
          <p14:tracePt t="421353" x="4937125" y="3171825"/>
          <p14:tracePt t="421369" x="4943475" y="3171825"/>
          <p14:tracePt t="421385" x="4951413" y="3171825"/>
          <p14:tracePt t="421402" x="4986338" y="3171825"/>
          <p14:tracePt t="421418" x="5000625" y="3171825"/>
          <p14:tracePt t="421435" x="5022850" y="3171825"/>
          <p14:tracePt t="421479" x="5029200" y="3171825"/>
          <p14:tracePt t="421495" x="5037138" y="3171825"/>
          <p14:tracePt t="421503" x="5051425" y="3171825"/>
          <p14:tracePt t="421503" x="5057775" y="3171825"/>
          <p14:tracePt t="421518" x="5094288" y="3171825"/>
          <p14:tracePt t="421535" x="5114925" y="3171825"/>
          <p14:tracePt t="421552" x="5143500" y="3171825"/>
          <p14:tracePt t="421568" x="5194300" y="3171825"/>
          <p14:tracePt t="421585" x="5222875" y="3171825"/>
          <p14:tracePt t="421602" x="5237163" y="3171825"/>
          <p14:tracePt t="421620" x="5280025" y="3171825"/>
          <p14:tracePt t="421635" x="5308600" y="3171825"/>
          <p14:tracePt t="421651" x="5365750" y="3171825"/>
          <p14:tracePt t="421668" x="5408613" y="3171825"/>
          <p14:tracePt t="421684" x="5443538" y="3171825"/>
          <p14:tracePt t="421701" x="5486400" y="3171825"/>
          <p14:tracePt t="421718" x="5522913" y="3171825"/>
          <p14:tracePt t="421718" x="5537200" y="3171825"/>
          <p14:tracePt t="421736" x="5565775" y="3171825"/>
          <p14:tracePt t="421751" x="5572125" y="3171825"/>
          <p14:tracePt t="421815" x="5580063" y="3171825"/>
          <p14:tracePt t="421823" x="5600700" y="3171825"/>
          <p14:tracePt t="421831" x="5608638" y="3171825"/>
          <p14:tracePt t="421834" x="5643563" y="3171825"/>
          <p14:tracePt t="421851" x="5651500" y="3171825"/>
          <p14:tracePt t="421868" x="5672138" y="3171825"/>
          <p14:tracePt t="422007" x="5651500" y="3179763"/>
          <p14:tracePt t="422015" x="5629275" y="3179763"/>
          <p14:tracePt t="422019" x="5586413" y="3194050"/>
          <p14:tracePt t="422034" x="5551488" y="3194050"/>
          <p14:tracePt t="422051" x="5508625" y="3194050"/>
          <p14:tracePt t="422068" x="5465763" y="3194050"/>
          <p14:tracePt t="422084" x="5408613" y="3194050"/>
          <p14:tracePt t="422101" x="5308600" y="3194050"/>
          <p14:tracePt t="422117" x="5165725" y="3194050"/>
          <p14:tracePt t="422117" x="5114925" y="3194050"/>
          <p14:tracePt t="422135" x="5043488" y="3194050"/>
          <p14:tracePt t="422151" x="4957763" y="3194050"/>
          <p14:tracePt t="422168" x="4929188" y="3208338"/>
          <p14:tracePt t="422183" x="4914900" y="3208338"/>
          <p14:tracePt t="422200" x="4894263" y="3208338"/>
          <p14:tracePt t="422217" x="4879975" y="3208338"/>
          <p14:tracePt t="422234" x="4872038" y="3208338"/>
          <p14:tracePt t="422250" x="4843463" y="3208338"/>
          <p14:tracePt t="422266" x="4837113" y="3208338"/>
          <p14:tracePt t="422384" x="4829175" y="3214688"/>
          <p14:tracePt t="422408" x="4843463" y="3214688"/>
          <p14:tracePt t="422416" x="4872038" y="3214688"/>
          <p14:tracePt t="422424" x="4929188" y="3214688"/>
          <p14:tracePt t="422434" x="4979988" y="3228975"/>
          <p14:tracePt t="422451" x="5029200" y="3236913"/>
          <p14:tracePt t="422528" x="5043488" y="3236913"/>
          <p14:tracePt t="422544" x="5057775" y="3236913"/>
          <p14:tracePt t="422560" x="5086350" y="3236913"/>
          <p14:tracePt t="422576" x="5094288" y="3236913"/>
          <p14:tracePt t="422577" x="5108575" y="3236913"/>
          <p14:tracePt t="422584" x="5137150" y="3236913"/>
          <p14:tracePt t="422600" x="5165725" y="3236913"/>
          <p14:tracePt t="422618" x="5208588" y="3236913"/>
          <p14:tracePt t="422633" x="5251450" y="3236913"/>
          <p14:tracePt t="422650" x="5308600" y="3236913"/>
          <p14:tracePt t="422666" x="5343525" y="3236913"/>
          <p14:tracePt t="422683" x="5365750" y="3236913"/>
          <p14:tracePt t="422701" x="5394325" y="3236913"/>
          <p14:tracePt t="422717" x="5429250" y="3236913"/>
          <p14:tracePt t="422735" x="5443538" y="3236913"/>
          <p14:tracePt t="422751" x="5480050" y="3236913"/>
          <p14:tracePt t="422767" x="5514975" y="3236913"/>
          <p14:tracePt t="422807" x="5522913" y="3236913"/>
          <p14:tracePt t="422815" x="5537200" y="3228975"/>
          <p14:tracePt t="422833" x="5543550" y="3222625"/>
          <p14:tracePt t="422864" x="5551488" y="3222625"/>
          <p14:tracePt t="422872" x="5557838" y="3214688"/>
          <p14:tracePt t="422991" x="5543550" y="3214688"/>
          <p14:tracePt t="422999" x="5522913" y="3214688"/>
          <p14:tracePt t="423007" x="5514975" y="3214688"/>
          <p14:tracePt t="423015" x="5508625" y="3208338"/>
          <p14:tracePt t="423020" x="5480050" y="3194050"/>
          <p14:tracePt t="423032" x="5465763" y="3194050"/>
          <p14:tracePt t="423050" x="5451475" y="3194050"/>
          <p14:tracePt t="423067" x="5422900" y="3194050"/>
          <p14:tracePt t="423082" x="5400675" y="3179763"/>
          <p14:tracePt t="423099" x="5386388" y="3179763"/>
          <p14:tracePt t="423116" x="5357813" y="3179763"/>
          <p14:tracePt t="423133" x="5343525" y="3179763"/>
          <p14:tracePt t="423150" x="5314950" y="3171825"/>
          <p14:tracePt t="423165" x="5265738" y="3171825"/>
          <p14:tracePt t="423183" x="5243513" y="3171825"/>
          <p14:tracePt t="423199" x="5208588" y="3171825"/>
          <p14:tracePt t="423216" x="5194300" y="3171825"/>
          <p14:tracePt t="423232" x="5165725" y="3165475"/>
          <p14:tracePt t="423249" x="5151438" y="3165475"/>
          <p14:tracePt t="423265" x="5122863" y="3157538"/>
          <p14:tracePt t="423282" x="5108575" y="3157538"/>
          <p14:tracePt t="423298" x="5086350" y="3157538"/>
          <p14:tracePt t="423315" x="5057775" y="3157538"/>
          <p14:tracePt t="423332" x="5043488" y="3157538"/>
          <p14:tracePt t="423349" x="5008563" y="3157538"/>
          <p14:tracePt t="423367" x="4994275" y="3157538"/>
          <p14:tracePt t="423383" x="4965700" y="3157538"/>
          <p14:tracePt t="423400" x="4943475" y="3136900"/>
          <p14:tracePt t="423416" x="4937125" y="3136900"/>
          <p14:tracePt t="423456" x="4929188" y="3128963"/>
          <p14:tracePt t="423466" x="4908550" y="3114675"/>
          <p14:tracePt t="423467" x="4879975" y="3100388"/>
          <p14:tracePt t="423483" x="4857750" y="3071813"/>
          <p14:tracePt t="423500" x="4837113" y="3057525"/>
          <p14:tracePt t="423516" x="4837113" y="3051175"/>
          <p14:tracePt t="423532" x="4837113" y="3028950"/>
          <p14:tracePt t="423550" x="4837113" y="2986088"/>
          <p14:tracePt t="423565" x="4837113" y="2957513"/>
          <p14:tracePt t="423582" x="4837113" y="2928938"/>
          <p14:tracePt t="423600" x="4837113" y="2922588"/>
          <p14:tracePt t="423616" x="4843463" y="2908300"/>
          <p14:tracePt t="423663" x="4851400" y="2900363"/>
          <p14:tracePt t="423671" x="4865688" y="2879725"/>
          <p14:tracePt t="423679" x="4872038" y="2879725"/>
          <p14:tracePt t="423687" x="4908550" y="2879725"/>
          <p14:tracePt t="423699" x="4937125" y="2871788"/>
          <p14:tracePt t="423715" x="4986338" y="2871788"/>
          <p14:tracePt t="423733" x="5014913" y="2871788"/>
          <p14:tracePt t="423748" x="5051425" y="2871788"/>
          <p14:tracePt t="423766" x="5080000" y="2871788"/>
          <p14:tracePt t="423782" x="5100638" y="2871788"/>
          <p14:tracePt t="423799" x="5122863" y="2871788"/>
          <p14:tracePt t="423816" x="5137150" y="2871788"/>
          <p14:tracePt t="423832" x="5157788" y="2871788"/>
          <p14:tracePt t="423849" x="5180013" y="2871788"/>
          <p14:tracePt t="423865" x="5200650" y="2871788"/>
          <p14:tracePt t="423883" x="5214938" y="2894013"/>
          <p14:tracePt t="423899" x="5229225" y="2894013"/>
          <p14:tracePt t="423916" x="5243513" y="2894013"/>
          <p14:tracePt t="423932" x="5251450" y="2900363"/>
          <p14:tracePt t="423950" x="5265738" y="2900363"/>
          <p14:tracePt t="423965" x="5300663" y="2908300"/>
          <p14:tracePt t="423982" x="5308600" y="2914650"/>
          <p14:tracePt t="423982" x="5322888" y="2914650"/>
          <p14:tracePt t="423999" x="5329238" y="2914650"/>
          <p14:tracePt t="424015" x="5343525" y="2928938"/>
          <p14:tracePt t="424055" x="5351463" y="2936875"/>
          <p14:tracePt t="424059" x="5365750" y="2936875"/>
          <p14:tracePt t="424065" x="5380038" y="2936875"/>
          <p14:tracePt t="424081" x="5400675" y="2943225"/>
          <p14:tracePt t="424098" x="5414963" y="2943225"/>
          <p14:tracePt t="424115" x="5422900" y="2951163"/>
          <p14:tracePt t="424159" x="5437188" y="2965450"/>
          <p14:tracePt t="424167" x="5443538" y="2971800"/>
          <p14:tracePt t="424199" x="5451475" y="2986088"/>
          <p14:tracePt t="424208" x="5457825" y="2994025"/>
          <p14:tracePt t="424215" x="5465763" y="3000375"/>
          <p14:tracePt t="424231" x="5465763" y="3008313"/>
          <p14:tracePt t="424232" x="5480050" y="3028950"/>
          <p14:tracePt t="424249" x="5480050" y="3036888"/>
          <p14:tracePt t="424303" x="5480050" y="3043238"/>
          <p14:tracePt t="424311" x="5480050" y="3051175"/>
          <p14:tracePt t="424311" x="5480050" y="3057525"/>
          <p14:tracePt t="424335" x="5480050" y="3071813"/>
          <p14:tracePt t="424343" x="5480050" y="3079750"/>
          <p14:tracePt t="424375" x="5480050" y="3086100"/>
          <p14:tracePt t="424391" x="5480050" y="3094038"/>
          <p14:tracePt t="424400" x="5480050" y="3100388"/>
          <p14:tracePt t="424430" x="5480050" y="3108325"/>
          <p14:tracePt t="424479" x="5472113" y="3114675"/>
          <p14:tracePt t="424511" x="5457825" y="3114675"/>
          <p14:tracePt t="424519" x="5451475" y="3122613"/>
          <p14:tracePt t="424535" x="5443538" y="3122613"/>
          <p14:tracePt t="424541" x="5422900" y="3122613"/>
          <p14:tracePt t="424547" x="5408613" y="3122613"/>
          <p14:tracePt t="424564" x="5365750" y="3122613"/>
          <p14:tracePt t="424581" x="5322888" y="3122613"/>
          <p14:tracePt t="424597" x="5286375" y="3128963"/>
          <p14:tracePt t="424614" x="5257800" y="3128963"/>
          <p14:tracePt t="424630" x="5229225" y="3136900"/>
          <p14:tracePt t="424647" x="5200650" y="3136900"/>
          <p14:tracePt t="424664" x="5180013" y="3136900"/>
          <p14:tracePt t="424681" x="5172075" y="3136900"/>
          <p14:tracePt t="424697" x="5137150" y="3157538"/>
          <p14:tracePt t="424713" x="5129213" y="3157538"/>
          <p14:tracePt t="424731" x="5100638" y="3157538"/>
          <p14:tracePt t="424747" x="5065713" y="3165475"/>
          <p14:tracePt t="424764" x="5057775" y="3165475"/>
          <p14:tracePt t="424780" x="5043488" y="3165475"/>
          <p14:tracePt t="424797" x="5037138" y="3165475"/>
          <p14:tracePt t="424813" x="5014913" y="3165475"/>
          <p14:tracePt t="424830" x="4986338" y="3165475"/>
          <p14:tracePt t="424847" x="4965700" y="3157538"/>
          <p14:tracePt t="424895" x="4957763" y="3157538"/>
          <p14:tracePt t="424903" x="4943475" y="3157538"/>
          <p14:tracePt t="424919" x="4937125" y="3151188"/>
          <p14:tracePt t="424951" x="4929188" y="3151188"/>
          <p14:tracePt t="424959" x="4914900" y="3143250"/>
          <p14:tracePt t="424967" x="4908550" y="3143250"/>
          <p14:tracePt t="424975" x="4894263" y="3136900"/>
          <p14:tracePt t="424983" x="4886325" y="3128963"/>
          <p14:tracePt t="424997" x="4872038" y="3114675"/>
          <p14:tracePt t="425013" x="4857750" y="3108325"/>
          <p14:tracePt t="425030" x="4822825" y="3086100"/>
          <p14:tracePt t="425047" x="4814888" y="3079750"/>
          <p14:tracePt t="425063" x="4808538" y="3071813"/>
          <p14:tracePt t="425079" x="4800600" y="3065463"/>
          <p14:tracePt t="425097" x="4786313" y="3051175"/>
          <p14:tracePt t="425131" x="4786313" y="3043238"/>
          <p14:tracePt t="425146" x="4786313" y="3036888"/>
          <p14:tracePt t="425163" x="4786313" y="3014663"/>
          <p14:tracePt t="425163" x="4786313" y="3008313"/>
          <p14:tracePt t="425180" x="4779963" y="3000375"/>
          <p14:tracePt t="425239" x="4779963" y="2994025"/>
          <p14:tracePt t="425255" x="4779963" y="2979738"/>
          <p14:tracePt t="425271" x="4779963" y="2971800"/>
          <p14:tracePt t="425287" x="4779963" y="2965450"/>
          <p14:tracePt t="425298" x="4779963" y="2957513"/>
          <p14:tracePt t="425312" x="4786313" y="2951163"/>
          <p14:tracePt t="425319" x="4794250" y="2936875"/>
          <p14:tracePt t="425359" x="4800600" y="2928938"/>
          <p14:tracePt t="425367" x="4814888" y="2914650"/>
          <p14:tracePt t="425383" x="4829175" y="2914650"/>
          <p14:tracePt t="425399" x="4857750" y="2900363"/>
          <p14:tracePt t="425407" x="4865688" y="2894013"/>
          <p14:tracePt t="425419" x="4872038" y="2894013"/>
          <p14:tracePt t="425419" x="4886325" y="2894013"/>
          <p14:tracePt t="425431" x="4908550" y="2886075"/>
          <p14:tracePt t="425446" x="4937125" y="2886075"/>
          <p14:tracePt t="425463" x="5008563" y="2879725"/>
          <p14:tracePt t="425480" x="5065713" y="2879725"/>
          <p14:tracePt t="425497" x="5072063" y="2879725"/>
          <p14:tracePt t="425513" x="5086350" y="2879725"/>
          <p14:tracePt t="425530" x="5108575" y="2879725"/>
          <p14:tracePt t="425547" x="5122863" y="2879725"/>
          <p14:tracePt t="425562" x="5143500" y="2879725"/>
          <p14:tracePt t="425580" x="5157788" y="2879725"/>
          <p14:tracePt t="425596" x="5172075" y="2879725"/>
          <p14:tracePt t="425613" x="5186363" y="2879725"/>
          <p14:tracePt t="425630" x="5208588" y="2879725"/>
          <p14:tracePt t="425646" x="5229225" y="2886075"/>
          <p14:tracePt t="425663" x="5257800" y="2886075"/>
          <p14:tracePt t="425679" x="5280025" y="2886075"/>
          <p14:tracePt t="425696" x="5314950" y="2900363"/>
          <p14:tracePt t="425743" x="5322888" y="2900363"/>
          <p14:tracePt t="425751" x="5343525" y="2900363"/>
          <p14:tracePt t="425767" x="5351463" y="2900363"/>
          <p14:tracePt t="425768" x="5357813" y="2900363"/>
          <p14:tracePt t="425779" x="5380038" y="2900363"/>
          <p14:tracePt t="425796" x="5394325" y="2908300"/>
          <p14:tracePt t="425813" x="5414963" y="2914650"/>
          <p14:tracePt t="425829" x="5443538" y="2936875"/>
          <p14:tracePt t="425846" x="5457825" y="2943225"/>
          <p14:tracePt t="425862" x="5472113" y="2957513"/>
          <p14:tracePt t="425880" x="5486400" y="2971800"/>
          <p14:tracePt t="425895" x="5508625" y="2986088"/>
          <p14:tracePt t="425912" x="5522913" y="3000375"/>
          <p14:tracePt t="425929" x="5537200" y="3028950"/>
          <p14:tracePt t="425946" x="5543550" y="3043238"/>
          <p14:tracePt t="425962" x="5543550" y="3051175"/>
          <p14:tracePt t="425979" x="5551488" y="3071813"/>
          <p14:tracePt t="425997" x="5557838" y="3086100"/>
          <p14:tracePt t="426012" x="5557838" y="3100388"/>
          <p14:tracePt t="426029" x="5572125" y="3114675"/>
          <p14:tracePt t="426045" x="5572125" y="3122613"/>
          <p14:tracePt t="426062" x="5572125" y="3128963"/>
          <p14:tracePt t="426095" x="5572125" y="3136900"/>
          <p14:tracePt t="426096" x="5580063" y="3151188"/>
          <p14:tracePt t="426136" x="5580063" y="3157538"/>
          <p14:tracePt t="426167" x="5580063" y="3165475"/>
          <p14:tracePt t="426855" x="5580063" y="3171825"/>
          <p14:tracePt t="426871" x="5565775" y="3171825"/>
          <p14:tracePt t="426877" x="5537200" y="3171825"/>
          <p14:tracePt t="426894" x="5486400" y="3171825"/>
          <p14:tracePt t="426894" x="5294313" y="3171825"/>
          <p14:tracePt t="426911" x="5037138" y="3171825"/>
          <p14:tracePt t="426927" x="4800600" y="3171825"/>
          <p14:tracePt t="426943" x="4522788" y="3171825"/>
          <p14:tracePt t="426961" x="4286250" y="3171825"/>
          <p14:tracePt t="426978" x="4079875" y="3171825"/>
          <p14:tracePt t="426995" x="3922713" y="3171825"/>
          <p14:tracePt t="427010" x="3751263" y="3171825"/>
          <p14:tracePt t="427027" x="3643313" y="3171825"/>
          <p14:tracePt t="427043" x="3579813" y="3171825"/>
          <p14:tracePt t="427061" x="3486150" y="3171825"/>
          <p14:tracePt t="427077" x="3400425" y="3171825"/>
          <p14:tracePt t="427093" x="3328988" y="3171825"/>
          <p14:tracePt t="427093" x="3308350" y="3171825"/>
          <p14:tracePt t="427112" x="3257550" y="3171825"/>
          <p14:tracePt t="427127" x="3214688" y="3171825"/>
          <p14:tracePt t="427144" x="3128963" y="3171825"/>
          <p14:tracePt t="427160" x="3051175" y="3171825"/>
          <p14:tracePt t="427177" x="2914650" y="3171825"/>
          <p14:tracePt t="427193" x="2779713" y="3171825"/>
          <p14:tracePt t="427211" x="2636838" y="3171825"/>
          <p14:tracePt t="427227" x="2479675" y="3171825"/>
          <p14:tracePt t="427243" x="2371725" y="3171825"/>
          <p14:tracePt t="427260" x="2279650" y="3157538"/>
          <p14:tracePt t="427276" x="2185988" y="3143250"/>
          <p14:tracePt t="427294" x="2143125" y="3136900"/>
          <p14:tracePt t="427310" x="2036763" y="3128963"/>
          <p14:tracePt t="427327" x="1971675" y="3128963"/>
          <p14:tracePt t="427343" x="1893888" y="3128963"/>
          <p14:tracePt t="427360" x="1851025" y="3128963"/>
          <p14:tracePt t="427376" x="1808163" y="3128963"/>
          <p14:tracePt t="427393" x="1771650" y="3128963"/>
          <p14:tracePt t="427410" x="1728788" y="3128963"/>
          <p14:tracePt t="427426" x="1700213" y="3114675"/>
          <p14:tracePt t="427443" x="1665288" y="3108325"/>
          <p14:tracePt t="427459" x="1622425" y="3100388"/>
          <p14:tracePt t="427477" x="1585913" y="3100388"/>
          <p14:tracePt t="427494" x="1579563" y="3100388"/>
          <p14:tracePt t="427511" x="1557338" y="3100388"/>
          <p14:tracePt t="427526" x="1536700" y="3094038"/>
          <p14:tracePt t="427544" x="1522413" y="3094038"/>
          <p14:tracePt t="427560" x="1514475" y="3094038"/>
          <p14:tracePt t="427607" x="1508125" y="3094038"/>
          <p14:tracePt t="427623" x="1500188" y="3094038"/>
          <p14:tracePt t="428383" x="1500188" y="3086100"/>
          <p14:tracePt t="428391" x="1514475" y="3086100"/>
          <p14:tracePt t="428397" x="1536700" y="3086100"/>
          <p14:tracePt t="428408" x="1585913" y="3065463"/>
          <p14:tracePt t="428425" x="1651000" y="3057525"/>
          <p14:tracePt t="428442" x="1743075" y="3057525"/>
          <p14:tracePt t="428458" x="1865313" y="3057525"/>
          <p14:tracePt t="428475" x="1985963" y="3057525"/>
          <p14:tracePt t="428492" x="2093913" y="3057525"/>
          <p14:tracePt t="428509" x="2171700" y="3057525"/>
          <p14:tracePt t="428525" x="2357438" y="3057525"/>
          <p14:tracePt t="428541" x="2551113" y="3079750"/>
          <p14:tracePt t="428541" x="2671763" y="3094038"/>
          <p14:tracePt t="428559" x="2779713" y="3100388"/>
          <p14:tracePt t="428574" x="3186113" y="3100388"/>
          <p14:tracePt t="428592" x="3551238" y="3143250"/>
          <p14:tracePt t="428608" x="3808413" y="3171825"/>
          <p14:tracePt t="428625" x="3986213" y="3214688"/>
          <p14:tracePt t="428641" x="4043363" y="3214688"/>
          <p14:tracePt t="428658" x="4100513" y="3214688"/>
          <p14:tracePt t="428674" x="4251325" y="3214688"/>
          <p14:tracePt t="428691" x="4494213" y="3214688"/>
          <p14:tracePt t="428708" x="4800600" y="3214688"/>
          <p14:tracePt t="428724" x="5057775" y="3214688"/>
          <p14:tracePt t="428742" x="5243513" y="3214688"/>
          <p14:tracePt t="428758" x="5322888" y="3214688"/>
          <p14:tracePt t="428758" x="5365750" y="3214688"/>
          <p14:tracePt t="428775" x="5394325" y="3214688"/>
          <p14:tracePt t="428791" x="5408613" y="3214688"/>
          <p14:tracePt t="428808" x="5465763" y="3214688"/>
          <p14:tracePt t="428825" x="5529263" y="3214688"/>
          <p14:tracePt t="428841" x="5594350" y="3214688"/>
          <p14:tracePt t="428858" x="5657850" y="3214688"/>
          <p14:tracePt t="428874" x="5700713" y="3214688"/>
          <p14:tracePt t="428891" x="5729288" y="3214688"/>
          <p14:tracePt t="429455" x="5743575" y="3214688"/>
          <p14:tracePt t="429470" x="5757863" y="3214688"/>
          <p14:tracePt t="429479" x="5780088" y="3214688"/>
          <p14:tracePt t="429487" x="5786438" y="3214688"/>
          <p14:tracePt t="429507" x="5800725" y="3214688"/>
          <p14:tracePt t="429508" x="5808663" y="3214688"/>
          <p14:tracePt t="429525" x="5837238" y="3194050"/>
          <p14:tracePt t="429541" x="5872163" y="3186113"/>
          <p14:tracePt t="429558" x="5886450" y="3179763"/>
          <p14:tracePt t="429574" x="5900738" y="3171825"/>
          <p14:tracePt t="429590" x="5957888" y="3165475"/>
          <p14:tracePt t="429608" x="5972175" y="3151188"/>
          <p14:tracePt t="429624" x="6008688" y="3143250"/>
          <p14:tracePt t="429640" x="6029325" y="3143250"/>
          <p14:tracePt t="429657" x="6043613" y="3128963"/>
          <p14:tracePt t="429703" x="6057900" y="3128963"/>
          <p14:tracePt t="429719" x="6080125" y="3122613"/>
          <p14:tracePt t="429733" x="6086475" y="3122613"/>
          <p14:tracePt t="429743" x="6094413" y="3122613"/>
          <p14:tracePt t="429759" x="6122988" y="3114675"/>
          <p14:tracePt t="429767" x="6129338" y="3114675"/>
          <p14:tracePt t="429774" x="6151563" y="3114675"/>
          <p14:tracePt t="429790" x="6165850" y="3114675"/>
          <p14:tracePt t="429808" x="6180138" y="3100388"/>
          <p14:tracePt t="429824" x="6186488" y="3100388"/>
          <p14:tracePt t="429840" x="6194425" y="3100388"/>
          <p14:tracePt t="429857" x="6200775" y="3100388"/>
          <p14:tracePt t="429874" x="6208713" y="3100388"/>
          <p14:tracePt t="429911" x="6223000" y="3100388"/>
          <p14:tracePt t="429927" x="6229350" y="3100388"/>
          <p14:tracePt t="429943" x="6237288" y="3100388"/>
          <p14:tracePt t="429959" x="6257925" y="3086100"/>
          <p14:tracePt t="430039" x="6265863" y="3086100"/>
          <p14:tracePt t="430119" x="6272213" y="3086100"/>
          <p14:tracePt t="433287" x="6280150" y="3086100"/>
          <p14:tracePt t="433287" x="6286500" y="3086100"/>
          <p14:tracePt t="433335" x="6300788" y="3086100"/>
          <p14:tracePt t="433343" x="6308725" y="3086100"/>
          <p14:tracePt t="433383" x="6315075" y="3086100"/>
          <p14:tracePt t="433391" x="6323013" y="3086100"/>
          <p14:tracePt t="433423" x="6329363" y="3086100"/>
          <p14:tracePt t="433431" x="6343650" y="3094038"/>
          <p14:tracePt t="433487" x="6351588" y="3094038"/>
          <p14:tracePt t="433495" x="6357938" y="3100388"/>
          <p14:tracePt t="433527" x="6380163" y="3100388"/>
          <p14:tracePt t="433535" x="6386513" y="3100388"/>
          <p14:tracePt t="433551" x="6394450" y="3100388"/>
          <p14:tracePt t="433554" x="6400800" y="3100388"/>
          <p14:tracePt t="433586" x="6415088" y="3122613"/>
          <p14:tracePt t="433592" x="6423025" y="3122613"/>
          <p14:tracePt t="433601" x="6437313" y="3122613"/>
          <p14:tracePt t="433618" x="6451600" y="3122613"/>
          <p14:tracePt t="433635" x="6465888" y="3122613"/>
          <p14:tracePt t="433651" x="6472238" y="3128963"/>
          <p14:tracePt t="433686" x="6486525" y="3128963"/>
          <p14:tracePt t="433694" x="6494463" y="3128963"/>
          <p14:tracePt t="433701" x="6529388" y="3128963"/>
          <p14:tracePt t="433718" x="6543675" y="3128963"/>
          <p14:tracePt t="433735" x="6565900" y="3136900"/>
          <p14:tracePt t="433752" x="6580188" y="3136900"/>
          <p14:tracePt t="433767" x="6586538" y="3136900"/>
          <p14:tracePt t="433785" x="6608763" y="3136900"/>
          <p14:tracePt t="433801" x="6623050" y="3136900"/>
          <p14:tracePt t="433818" x="6629400" y="3136900"/>
          <p14:tracePt t="433834" x="6651625" y="3143250"/>
          <p14:tracePt t="433852" x="6680200" y="3143250"/>
          <p14:tracePt t="433868" x="6708775" y="3157538"/>
          <p14:tracePt t="433884" x="6729413" y="3157538"/>
          <p14:tracePt t="433901" x="6737350" y="3157538"/>
          <p14:tracePt t="433917" x="6765925" y="3157538"/>
          <p14:tracePt t="433934" x="6786563" y="3165475"/>
          <p14:tracePt t="433952" x="6851650" y="3165475"/>
          <p14:tracePt t="433968" x="6915150" y="3165475"/>
          <p14:tracePt t="433984" x="6972300" y="3171825"/>
          <p14:tracePt t="434002" x="6994525" y="3171825"/>
          <p14:tracePt t="434017" x="7015163" y="3179763"/>
          <p14:tracePt t="434034" x="7043738" y="3179763"/>
          <p14:tracePt t="434051" x="7072313" y="3179763"/>
          <p14:tracePt t="434067" x="7108825" y="3179763"/>
          <p14:tracePt t="434084" x="7129463" y="3179763"/>
          <p14:tracePt t="434100" x="7151688" y="3179763"/>
          <p14:tracePt t="434118" x="7165975" y="3179763"/>
          <p14:tracePt t="434175" x="7172325" y="3179763"/>
          <p14:tracePt t="434188" x="7186613" y="3179763"/>
          <p14:tracePt t="434188" x="7194550" y="3186113"/>
          <p14:tracePt t="434247" x="7200900" y="3194050"/>
          <p14:tracePt t="434311" x="7208838" y="3200400"/>
          <p14:tracePt t="434343" x="7215188" y="3214688"/>
          <p14:tracePt t="434351" x="7223125" y="3214688"/>
          <p14:tracePt t="434400" x="7229475" y="3222625"/>
          <p14:tracePt t="434400" x="7229475" y="3228975"/>
          <p14:tracePt t="434440" x="7229475" y="3236913"/>
          <p14:tracePt t="434455" x="7229475" y="3243263"/>
          <p14:tracePt t="434487" x="7223125" y="3251200"/>
          <p14:tracePt t="434495" x="7223125" y="3265488"/>
          <p14:tracePt t="434503" x="7215188" y="3271838"/>
          <p14:tracePt t="434518" x="7194550" y="3286125"/>
          <p14:tracePt t="434520" x="7186613" y="3294063"/>
          <p14:tracePt t="434533" x="7180263" y="3300413"/>
          <p14:tracePt t="434549" x="7158038" y="3328988"/>
          <p14:tracePt t="434567" x="7151688" y="3336925"/>
          <p14:tracePt t="434583" x="7143750" y="3343275"/>
          <p14:tracePt t="434600" x="7137400" y="3351213"/>
          <p14:tracePt t="434616" x="7115175" y="3365500"/>
          <p14:tracePt t="434634" x="7100888" y="3365500"/>
          <p14:tracePt t="434650" x="7086600" y="3371850"/>
          <p14:tracePt t="434667" x="7065963" y="3386138"/>
          <p14:tracePt t="434683" x="7037388" y="3400425"/>
          <p14:tracePt t="434699" x="6994525" y="3414713"/>
          <p14:tracePt t="434717" x="6980238" y="3414713"/>
          <p14:tracePt t="434733" x="6937375" y="3422650"/>
          <p14:tracePt t="434750" x="6908800" y="3443288"/>
          <p14:tracePt t="434766" x="6851650" y="3451225"/>
          <p14:tracePt t="434766" x="6843713" y="3451225"/>
          <p14:tracePt t="434783" x="6815138" y="3457575"/>
          <p14:tracePt t="434799" x="6780213" y="3479800"/>
          <p14:tracePt t="434817" x="6751638" y="3486150"/>
          <p14:tracePt t="434832" x="6723063" y="3494088"/>
          <p14:tracePt t="434849" x="6694488" y="3494088"/>
          <p14:tracePt t="434866" x="6657975" y="3494088"/>
          <p14:tracePt t="434883" x="6629400" y="3500438"/>
          <p14:tracePt t="434901" x="6608763" y="3500438"/>
          <p14:tracePt t="434916" x="6572250" y="3500438"/>
          <p14:tracePt t="434933" x="6551613" y="3514725"/>
          <p14:tracePt t="434949" x="6523038" y="3514725"/>
          <p14:tracePt t="434966" x="6500813" y="3514725"/>
          <p14:tracePt t="434982" x="6451600" y="3514725"/>
          <p14:tracePt t="434999" x="6408738" y="3529013"/>
          <p14:tracePt t="435016" x="6380163" y="3529013"/>
          <p14:tracePt t="435032" x="6343650" y="3536950"/>
          <p14:tracePt t="435049" x="6323013" y="3536950"/>
          <p14:tracePt t="435065" x="6286500" y="3543300"/>
          <p14:tracePt t="435083" x="6243638" y="3543300"/>
          <p14:tracePt t="435099" x="6200775" y="3565525"/>
          <p14:tracePt t="435116" x="6165850" y="3565525"/>
          <p14:tracePt t="435132" x="6122988" y="3571875"/>
          <p14:tracePt t="435150" x="6108700" y="3571875"/>
          <p14:tracePt t="435166" x="6072188" y="3579813"/>
          <p14:tracePt t="435182" x="6022975" y="3586163"/>
          <p14:tracePt t="435200" x="5994400" y="3586163"/>
          <p14:tracePt t="435215" x="5965825" y="3586163"/>
          <p14:tracePt t="435232" x="5937250" y="3608388"/>
          <p14:tracePt t="435249" x="5900738" y="3608388"/>
          <p14:tracePt t="435266" x="5865813" y="3614738"/>
          <p14:tracePt t="435282" x="5837238" y="3614738"/>
          <p14:tracePt t="435299" x="5800725" y="3622675"/>
          <p14:tracePt t="435315" x="5780088" y="3622675"/>
          <p14:tracePt t="435332" x="5737225" y="3622675"/>
          <p14:tracePt t="435349" x="5700713" y="3636963"/>
          <p14:tracePt t="435365" x="5657850" y="3651250"/>
          <p14:tracePt t="435383" x="5614988" y="3651250"/>
          <p14:tracePt t="435400" x="5572125" y="3651250"/>
          <p14:tracePt t="435416" x="5529263" y="3665538"/>
          <p14:tracePt t="435432" x="5486400" y="3665538"/>
          <p14:tracePt t="435449" x="5443538" y="3665538"/>
          <p14:tracePt t="435465" x="5400675" y="3671888"/>
          <p14:tracePt t="435481" x="5365750" y="3671888"/>
          <p14:tracePt t="435499" x="5322888" y="3671888"/>
          <p14:tracePt t="435515" x="5286375" y="3671888"/>
          <p14:tracePt t="435532" x="5265738" y="3671888"/>
          <p14:tracePt t="435548" x="5229225" y="3671888"/>
          <p14:tracePt t="435566" x="5186363" y="3671888"/>
          <p14:tracePt t="435581" x="5143500" y="3671888"/>
          <p14:tracePt t="435598" x="5100638" y="3671888"/>
          <p14:tracePt t="435615" x="5029200" y="3657600"/>
          <p14:tracePt t="435633" x="5014913" y="3657600"/>
          <p14:tracePt t="435648" x="4972050" y="3651250"/>
          <p14:tracePt t="435665" x="4957763" y="3651250"/>
          <p14:tracePt t="435682" x="4922838" y="3643313"/>
          <p14:tracePt t="435698" x="4900613" y="3614738"/>
          <p14:tracePt t="435715" x="4886325" y="3614738"/>
          <p14:tracePt t="435732" x="4851400" y="3608388"/>
          <p14:tracePt t="435748" x="4837113" y="3600450"/>
          <p14:tracePt t="435764" x="4794250" y="3586163"/>
          <p14:tracePt t="435781" x="4772025" y="3565525"/>
          <p14:tracePt t="435798" x="4757738" y="3557588"/>
          <p14:tracePt t="435814" x="4743450" y="3551238"/>
          <p14:tracePt t="435832" x="4714875" y="3529013"/>
          <p14:tracePt t="435848" x="4708525" y="3522663"/>
          <p14:tracePt t="435865" x="4686300" y="3508375"/>
          <p14:tracePt t="435881" x="4672013" y="3494088"/>
          <p14:tracePt t="435899" x="4643438" y="3471863"/>
          <p14:tracePt t="435914" x="4629150" y="3465513"/>
          <p14:tracePt t="435931" x="4608513" y="3451225"/>
          <p14:tracePt t="435948" x="4600575" y="3443288"/>
          <p14:tracePt t="435999" x="4586288" y="3429000"/>
          <p14:tracePt t="436007" x="4579938" y="3429000"/>
          <p14:tracePt t="436015" x="4572000" y="3429000"/>
          <p14:tracePt t="436031" x="4557713" y="3414713"/>
          <p14:tracePt t="436040" x="4537075" y="3408363"/>
          <p14:tracePt t="436047" x="4522788" y="3394075"/>
          <p14:tracePt t="436064" x="4514850" y="3379788"/>
          <p14:tracePt t="436103" x="4508500" y="3357563"/>
          <p14:tracePt t="436111" x="4494213" y="3328988"/>
          <p14:tracePt t="436114" x="4479925" y="3314700"/>
          <p14:tracePt t="436130" x="4465638" y="3279775"/>
          <p14:tracePt t="436148" x="4451350" y="3257550"/>
          <p14:tracePt t="436164" x="4451350" y="3243263"/>
          <p14:tracePt t="436180" x="4451350" y="3222625"/>
          <p14:tracePt t="436198" x="4451350" y="3214688"/>
          <p14:tracePt t="436214" x="4451350" y="3179763"/>
          <p14:tracePt t="436231" x="4451350" y="3136900"/>
          <p14:tracePt t="436247" x="4451350" y="3122613"/>
          <p14:tracePt t="436264" x="4457700" y="3100388"/>
          <p14:tracePt t="436280" x="4471988" y="3086100"/>
          <p14:tracePt t="436297" x="4486275" y="3071813"/>
          <p14:tracePt t="436314" x="4500563" y="3051175"/>
          <p14:tracePt t="436330" x="4514850" y="3036888"/>
          <p14:tracePt t="436348" x="4537075" y="3014663"/>
          <p14:tracePt t="436363" x="4565650" y="3008313"/>
          <p14:tracePt t="436380" x="4600575" y="2994025"/>
          <p14:tracePt t="436397" x="4643438" y="2965450"/>
          <p14:tracePt t="436415" x="4679950" y="2957513"/>
          <p14:tracePt t="436430" x="4729163" y="2951163"/>
          <p14:tracePt t="436448" x="4794250" y="2922588"/>
          <p14:tracePt t="436463" x="4843463" y="2908300"/>
          <p14:tracePt t="436480" x="4922838" y="2900363"/>
          <p14:tracePt t="436498" x="4979988" y="2879725"/>
          <p14:tracePt t="436514" x="5022850" y="2879725"/>
          <p14:tracePt t="436531" x="5057775" y="2871788"/>
          <p14:tracePt t="436547" x="5086350" y="2871788"/>
          <p14:tracePt t="436564" x="5143500" y="2865438"/>
          <p14:tracePt t="436580" x="5180013" y="2865438"/>
          <p14:tracePt t="436597" x="5222875" y="2865438"/>
          <p14:tracePt t="436613" x="5272088" y="2865438"/>
          <p14:tracePt t="436630" x="5365750" y="2865438"/>
          <p14:tracePt t="436630" x="5414963" y="2865438"/>
          <p14:tracePt t="436647" x="5522913" y="2865438"/>
          <p14:tracePt t="436663" x="5622925" y="2865438"/>
          <p14:tracePt t="436681" x="5729288" y="2865438"/>
          <p14:tracePt t="436697" x="5815013" y="2865438"/>
          <p14:tracePt t="436714" x="5880100" y="2865438"/>
          <p14:tracePt t="436730" x="5922963" y="2865438"/>
          <p14:tracePt t="436747" x="5965825" y="2865438"/>
          <p14:tracePt t="436763" x="6022975" y="2865438"/>
          <p14:tracePt t="436779" x="6072188" y="2865438"/>
          <p14:tracePt t="436797" x="6151563" y="2865438"/>
          <p14:tracePt t="436813" x="6215063" y="2865438"/>
          <p14:tracePt t="436830" x="6265863" y="2865438"/>
          <p14:tracePt t="436846" x="6315075" y="2865438"/>
          <p14:tracePt t="436864" x="6357938" y="2865438"/>
          <p14:tracePt t="436880" x="6423025" y="2871788"/>
          <p14:tracePt t="436897" x="6486525" y="2886075"/>
          <p14:tracePt t="436913" x="6565900" y="2894013"/>
          <p14:tracePt t="436930" x="6651625" y="2900363"/>
          <p14:tracePt t="436946" x="6743700" y="2922588"/>
          <p14:tracePt t="436963" x="6823075" y="2936875"/>
          <p14:tracePt t="436980" x="6880225" y="2943225"/>
          <p14:tracePt t="436997" x="6923088" y="2943225"/>
          <p14:tracePt t="437014" x="6980238" y="2951163"/>
          <p14:tracePt t="437029" x="7051675" y="2971800"/>
          <p14:tracePt t="437047" x="7080250" y="2971800"/>
          <p14:tracePt t="437062" x="7158038" y="2979738"/>
          <p14:tracePt t="437080" x="7208838" y="2994025"/>
          <p14:tracePt t="437095" x="7258050" y="2994025"/>
          <p14:tracePt t="437113" x="7337425" y="3000375"/>
          <p14:tracePt t="437129" x="7386638" y="3022600"/>
          <p14:tracePt t="437146" x="7437438" y="3028950"/>
          <p14:tracePt t="437163" x="7466013" y="3028950"/>
          <p14:tracePt t="437179" x="7508875" y="3036888"/>
          <p14:tracePt t="437196" x="7551738" y="3036888"/>
          <p14:tracePt t="437213" x="7586663" y="3043238"/>
          <p14:tracePt t="437230" x="7600950" y="3043238"/>
          <p14:tracePt t="437246" x="7629525" y="3043238"/>
          <p14:tracePt t="437262" x="7658100" y="3065463"/>
          <p14:tracePt t="437311" x="7672388" y="3071813"/>
          <p14:tracePt t="437319" x="7680325" y="3071813"/>
          <p14:tracePt t="437327" x="7694613" y="3079750"/>
          <p14:tracePt t="437367" x="7700963" y="3086100"/>
          <p14:tracePt t="437383" x="7708900" y="3086100"/>
          <p14:tracePt t="437391" x="7715250" y="3094038"/>
          <p14:tracePt t="437399" x="7715250" y="3100388"/>
          <p14:tracePt t="437412" x="7715250" y="3108325"/>
          <p14:tracePt t="437412" x="7715250" y="3128963"/>
          <p14:tracePt t="437428" x="7715250" y="3157538"/>
          <p14:tracePt t="437445" x="7700963" y="3179763"/>
          <p14:tracePt t="437445" x="7672388" y="3194050"/>
          <p14:tracePt t="437463" x="7643813" y="3200400"/>
          <p14:tracePt t="437479" x="7623175" y="3222625"/>
          <p14:tracePt t="437496" x="7580313" y="3243263"/>
          <p14:tracePt t="437512" x="7558088" y="3243263"/>
          <p14:tracePt t="437528" x="7537450" y="3251200"/>
          <p14:tracePt t="437545" x="7494588" y="3265488"/>
          <p14:tracePt t="437562" x="7423150" y="3271838"/>
          <p14:tracePt t="437578" x="7380288" y="3294063"/>
          <p14:tracePt t="437595" x="7323138" y="3308350"/>
          <p14:tracePt t="437612" x="7286625" y="3322638"/>
          <p14:tracePt t="437628" x="7243763" y="3328988"/>
          <p14:tracePt t="437645" x="7172325" y="3351213"/>
          <p14:tracePt t="437661" x="7123113" y="3365500"/>
          <p14:tracePt t="437661" x="7094538" y="3379788"/>
          <p14:tracePt t="437679" x="7051675" y="3408363"/>
          <p14:tracePt t="437695" x="7015163" y="3414713"/>
          <p14:tracePt t="437712" x="6958013" y="3422650"/>
          <p14:tracePt t="437728" x="6915150" y="3429000"/>
          <p14:tracePt t="437746" x="6858000" y="3465513"/>
          <p14:tracePt t="437762" x="6808788" y="3471863"/>
          <p14:tracePt t="437778" x="6780213" y="3479800"/>
          <p14:tracePt t="437794" x="6723063" y="3500438"/>
          <p14:tracePt t="437811" x="6680200" y="3508375"/>
          <p14:tracePt t="437828" x="6629400" y="3514725"/>
          <p14:tracePt t="437844" x="6572250" y="3536950"/>
          <p14:tracePt t="437861" x="6543675" y="3551238"/>
          <p14:tracePt t="437878" x="6465888" y="3565525"/>
          <p14:tracePt t="437895" x="6415088" y="3571875"/>
          <p14:tracePt t="437911" x="6380163" y="3594100"/>
          <p14:tracePt t="437928" x="6329363" y="3600450"/>
          <p14:tracePt t="437945" x="6280150" y="3600450"/>
          <p14:tracePt t="437961" x="6223000" y="3608388"/>
          <p14:tracePt t="437979" x="6157913" y="3608388"/>
          <p14:tracePt t="437995" x="6086475" y="3608388"/>
          <p14:tracePt t="438012" x="6037263" y="3622675"/>
          <p14:tracePt t="438027" x="5994400" y="3622675"/>
          <p14:tracePt t="438044" x="5943600" y="3622675"/>
          <p14:tracePt t="438061" x="5908675" y="3622675"/>
          <p14:tracePt t="438078" x="5857875" y="3636963"/>
          <p14:tracePt t="438096" x="5822950" y="3636963"/>
          <p14:tracePt t="438112" x="5786438" y="3636963"/>
          <p14:tracePt t="438128" x="5743575" y="3636963"/>
          <p14:tracePt t="438145" x="5708650" y="3636963"/>
          <p14:tracePt t="438162" x="5686425" y="3636963"/>
          <p14:tracePt t="438178" x="5622925" y="3636963"/>
          <p14:tracePt t="438195" x="5580063" y="3636963"/>
          <p14:tracePt t="438211" x="5522913" y="3636963"/>
          <p14:tracePt t="438229" x="5472113" y="3636963"/>
          <p14:tracePt t="438245" x="5422900" y="3636963"/>
          <p14:tracePt t="438261" x="5372100" y="3636963"/>
          <p14:tracePt t="438278" x="5294313" y="3636963"/>
          <p14:tracePt t="438295" x="5186363" y="3614738"/>
          <p14:tracePt t="438312" x="5108575" y="3594100"/>
          <p14:tracePt t="438328" x="5037138" y="3586163"/>
          <p14:tracePt t="438345" x="4994275" y="3571875"/>
          <p14:tracePt t="438361" x="4957763" y="3565525"/>
          <p14:tracePt t="438378" x="4914900" y="3565525"/>
          <p14:tracePt t="438394" x="4872038" y="3551238"/>
          <p14:tracePt t="438411" x="4843463" y="3543300"/>
          <p14:tracePt t="438427" x="4814888" y="3529013"/>
          <p14:tracePt t="438444" x="4779963" y="3522663"/>
          <p14:tracePt t="438462" x="4722813" y="3500438"/>
          <p14:tracePt t="438478" x="4686300" y="3494088"/>
          <p14:tracePt t="438478" x="4657725" y="3486150"/>
          <p14:tracePt t="438496" x="4629150" y="3479800"/>
          <p14:tracePt t="438511" x="4600575" y="3457575"/>
          <p14:tracePt t="438528" x="4565650" y="3443288"/>
          <p14:tracePt t="438544" x="4537075" y="3422650"/>
          <p14:tracePt t="438561" x="4500563" y="3394075"/>
          <p14:tracePt t="438577" x="4471988" y="3365500"/>
          <p14:tracePt t="438594" x="4457700" y="3336925"/>
          <p14:tracePt t="438611" x="4451350" y="3322638"/>
          <p14:tracePt t="438627" x="4437063" y="3286125"/>
          <p14:tracePt t="438644" x="4437063" y="3265488"/>
          <p14:tracePt t="438660" x="4437063" y="3257550"/>
          <p14:tracePt t="438677" x="4437063" y="3251200"/>
          <p14:tracePt t="438694" x="4437063" y="3208338"/>
          <p14:tracePt t="438712" x="4443413" y="3171825"/>
          <p14:tracePt t="438728" x="4457700" y="3157538"/>
          <p14:tracePt t="438744" x="4486275" y="3136900"/>
          <p14:tracePt t="438760" x="4500563" y="3122613"/>
          <p14:tracePt t="438777" x="4537075" y="3086100"/>
          <p14:tracePt t="438795" x="4572000" y="3071813"/>
          <p14:tracePt t="438810" x="4614863" y="3043238"/>
          <p14:tracePt t="438828" x="4622800" y="3036888"/>
          <p14:tracePt t="438844" x="4643438" y="3028950"/>
          <p14:tracePt t="438860" x="4672013" y="3000375"/>
          <p14:tracePt t="438877" x="4686300" y="2994025"/>
          <p14:tracePt t="438894" x="4694238" y="2986088"/>
          <p14:tracePt t="438911" x="4729163" y="2965450"/>
          <p14:tracePt t="438927" x="4743450" y="2951163"/>
          <p14:tracePt t="438944" x="4772025" y="2936875"/>
          <p14:tracePt t="438961" x="4786313" y="2922588"/>
          <p14:tracePt t="438978" x="4800600" y="2922588"/>
          <p14:tracePt t="438994" x="4814888" y="2922588"/>
          <p14:tracePt t="439011" x="4857750" y="2914650"/>
          <p14:tracePt t="439026" x="4886325" y="2908300"/>
          <p14:tracePt t="439045" x="4922838" y="2908300"/>
          <p14:tracePt t="439060" x="4943475" y="2894013"/>
          <p14:tracePt t="439077" x="4965700" y="2894013"/>
          <p14:tracePt t="439094" x="4986338" y="2894013"/>
          <p14:tracePt t="439109" x="5000625" y="2894013"/>
          <p14:tracePt t="439127" x="5014913" y="2894013"/>
          <p14:tracePt t="439144" x="5022850" y="2894013"/>
          <p14:tracePt t="439160" x="5043488" y="2894013"/>
          <p14:tracePt t="439177" x="5057775" y="2894013"/>
          <p14:tracePt t="439193" x="5080000" y="2894013"/>
          <p14:tracePt t="439210" x="5122863" y="2894013"/>
          <p14:tracePt t="439226" x="5157788" y="2894013"/>
          <p14:tracePt t="439243" x="5208588" y="2894013"/>
          <p14:tracePt t="439260" x="5237163" y="2894013"/>
          <p14:tracePt t="439277" x="5251450" y="2894013"/>
          <p14:tracePt t="439293" x="5257800" y="2894013"/>
          <p14:tracePt t="439367" x="5237163" y="2894013"/>
          <p14:tracePt t="439375" x="5186363" y="2894013"/>
          <p14:tracePt t="439378" x="5080000" y="2908300"/>
          <p14:tracePt t="439392" x="4965700" y="2922588"/>
          <p14:tracePt t="439409" x="4879975" y="2943225"/>
          <p14:tracePt t="439426" x="4814888" y="2951163"/>
          <p14:tracePt t="439442" x="4757738" y="2971800"/>
          <p14:tracePt t="439460" x="4708525" y="2994025"/>
          <p14:tracePt t="439475" x="4686300" y="2994025"/>
          <p14:tracePt t="439493" x="4665663" y="3000375"/>
          <p14:tracePt t="439509" x="4622800" y="3008313"/>
          <p14:tracePt t="439509" x="4600575" y="3014663"/>
          <p14:tracePt t="439527" x="4572000" y="3014663"/>
          <p14:tracePt t="439543" x="4529138" y="3043238"/>
          <p14:tracePt t="439543" x="4514850" y="3043238"/>
          <p14:tracePt t="439559" x="4457700" y="3065463"/>
          <p14:tracePt t="439577" x="4379913" y="3086100"/>
          <p14:tracePt t="439592" x="4279900" y="3108325"/>
          <p14:tracePt t="439610" x="4137025" y="3157538"/>
          <p14:tracePt t="439625" x="3951288" y="3208338"/>
          <p14:tracePt t="439643" x="3808413" y="3228975"/>
          <p14:tracePt t="439659" x="3614738" y="3243263"/>
          <p14:tracePt t="439675" x="3422650" y="3286125"/>
          <p14:tracePt t="439692" x="3228975" y="3308350"/>
          <p14:tracePt t="439709" x="3051175" y="3336925"/>
          <p14:tracePt t="439709" x="2979738" y="3336925"/>
          <p14:tracePt t="439728" x="2943225" y="3343275"/>
          <p14:tracePt t="439742" x="2857500" y="3343275"/>
          <p14:tracePt t="439760" x="2828925" y="3343275"/>
          <p14:tracePt t="439776" x="2814638" y="3343275"/>
          <p14:tracePt t="439793" x="2771775" y="3343275"/>
          <p14:tracePt t="439809" x="2728913" y="3343275"/>
          <p14:tracePt t="439827" x="2671763" y="3343275"/>
          <p14:tracePt t="439842" x="2628900" y="3343275"/>
          <p14:tracePt t="439859" x="2579688" y="3343275"/>
          <p14:tracePt t="439875" x="2508250" y="3336925"/>
          <p14:tracePt t="439892" x="2451100" y="3336925"/>
          <p14:tracePt t="439909" x="2408238" y="3322638"/>
          <p14:tracePt t="439925" x="2357438" y="3294063"/>
          <p14:tracePt t="439942" x="2308225" y="3286125"/>
          <p14:tracePt t="439958" x="2236788" y="3279775"/>
          <p14:tracePt t="439976" x="2193925" y="3271838"/>
          <p14:tracePt t="439992" x="2157413" y="3257550"/>
          <p14:tracePt t="440009" x="2114550" y="3243263"/>
          <p14:tracePt t="440025" x="2051050" y="3236913"/>
          <p14:tracePt t="440042" x="1965325" y="3194050"/>
          <p14:tracePt t="440059" x="1900238" y="3186113"/>
          <p14:tracePt t="440075" x="1814513" y="3151188"/>
          <p14:tracePt t="440092" x="1736725" y="3143250"/>
          <p14:tracePt t="440108" x="1657350" y="3136900"/>
          <p14:tracePt t="440125" x="1622425" y="3122613"/>
          <p14:tracePt t="440141" x="1593850" y="3108325"/>
          <p14:tracePt t="440158" x="1536700" y="3108325"/>
          <p14:tracePt t="440175" x="1508125" y="3094038"/>
          <p14:tracePt t="440191" x="1471613" y="3086100"/>
          <p14:tracePt t="440208" x="1436688" y="3086100"/>
          <p14:tracePt t="440225" x="1408113" y="3086100"/>
          <p14:tracePt t="440241" x="1365250" y="3086100"/>
          <p14:tracePt t="440258" x="1322388" y="3079750"/>
          <p14:tracePt t="440275" x="1279525" y="3079750"/>
          <p14:tracePt t="440292" x="1243013" y="3079750"/>
          <p14:tracePt t="440308" x="1228725" y="3079750"/>
          <p14:tracePt t="440325" x="1208088" y="3065463"/>
          <p14:tracePt t="440341" x="1179513" y="3065463"/>
          <p14:tracePt t="440358" x="1165225" y="3065463"/>
          <p14:tracePt t="440519" x="1171575" y="3079750"/>
          <p14:tracePt t="440527" x="1171575" y="3100388"/>
          <p14:tracePt t="440528" x="1193800" y="3136900"/>
          <p14:tracePt t="440541" x="1208088" y="3194050"/>
          <p14:tracePt t="440558" x="1228725" y="3286125"/>
          <p14:tracePt t="440558" x="1250950" y="3371850"/>
          <p14:tracePt t="440575" x="1265238" y="3543300"/>
          <p14:tracePt t="440591" x="1265238" y="3765550"/>
          <p14:tracePt t="440608" x="1285875" y="3957638"/>
          <p14:tracePt t="440623" x="1314450" y="4200525"/>
          <p14:tracePt t="440641" x="1314450" y="4408488"/>
          <p14:tracePt t="440657" x="1314450" y="4665663"/>
          <p14:tracePt t="440674" x="1343025" y="4894263"/>
          <p14:tracePt t="440690" x="1350963" y="5086350"/>
          <p14:tracePt t="440707" x="1393825" y="5265738"/>
          <p14:tracePt t="440724" x="1408113" y="5422900"/>
          <p14:tracePt t="440740" x="1443038" y="5565775"/>
          <p14:tracePt t="440758" x="1485900" y="5700713"/>
          <p14:tracePt t="440774" x="1600200" y="5829300"/>
          <p14:tracePt t="440791" x="1708150" y="5894388"/>
          <p14:tracePt t="440808" x="1808163" y="5937250"/>
          <p14:tracePt t="440823" x="1922463" y="5972175"/>
          <p14:tracePt t="440840" x="2028825" y="5972175"/>
          <p14:tracePt t="440857" x="2214563" y="5972175"/>
          <p14:tracePt t="440874" x="2457450" y="5972175"/>
          <p14:tracePt t="440890" x="2608263" y="5929313"/>
          <p14:tracePt t="440907" x="2657475" y="5872163"/>
          <p14:tracePt t="440923" x="2700338" y="5757863"/>
          <p14:tracePt t="440940" x="2714625" y="5614988"/>
          <p14:tracePt t="440957" x="2714625" y="5494338"/>
          <p14:tracePt t="440974" x="2751138" y="5380038"/>
          <p14:tracePt t="440990" x="2751138" y="5172075"/>
          <p14:tracePt t="441007" x="2751138" y="5080000"/>
          <p14:tracePt t="441025" x="2728913" y="5000625"/>
          <p14:tracePt t="441041" x="2665413" y="4914900"/>
          <p14:tracePt t="441058" x="2636838" y="4865688"/>
          <p14:tracePt t="441074" x="2593975" y="4808538"/>
          <p14:tracePt t="441090" x="2551113" y="4779963"/>
          <p14:tracePt t="441107" x="2493963" y="4757738"/>
          <p14:tracePt t="441124" x="2414588" y="4751388"/>
          <p14:tracePt t="441139" x="2351088" y="4751388"/>
          <p14:tracePt t="441157" x="2286000" y="4751388"/>
          <p14:tracePt t="441173" x="2214563" y="4751388"/>
          <p14:tracePt t="441189" x="2136775" y="4751388"/>
          <p14:tracePt t="441207" x="2071688" y="4751388"/>
          <p14:tracePt t="441223" x="1993900" y="4751388"/>
          <p14:tracePt t="441240" x="1922463" y="4765675"/>
          <p14:tracePt t="441256" x="1879600" y="4794250"/>
          <p14:tracePt t="441274" x="1828800" y="4837113"/>
          <p14:tracePt t="441290" x="1779588" y="4908550"/>
          <p14:tracePt t="441307" x="1743075" y="5000625"/>
          <p14:tracePt t="441324" x="1708150" y="5151438"/>
          <p14:tracePt t="441339" x="1679575" y="5343525"/>
          <p14:tracePt t="441358" x="1679575" y="5529263"/>
          <p14:tracePt t="441374" x="1714500" y="5708650"/>
          <p14:tracePt t="441391" x="1765300" y="5843588"/>
          <p14:tracePt t="441407" x="1822450" y="6000750"/>
          <p14:tracePt t="441424" x="1885950" y="6100763"/>
          <p14:tracePt t="441440" x="1928813" y="6172200"/>
          <p14:tracePt t="441457" x="1957388" y="6208713"/>
          <p14:tracePt t="441473" x="1971675" y="6223000"/>
          <p14:tracePt t="441490" x="2000250" y="6229350"/>
          <p14:tracePt t="441507" x="2057400" y="6229350"/>
          <p14:tracePt t="441523" x="2165350" y="6229350"/>
          <p14:tracePt t="441541" x="2257425" y="6180138"/>
          <p14:tracePt t="441557" x="2365375" y="6072188"/>
          <p14:tracePt t="441574" x="2457450" y="5900738"/>
          <p14:tracePt t="441589" x="2536825" y="5737225"/>
          <p14:tracePt t="441589" x="2579688" y="5608638"/>
          <p14:tracePt t="441608" x="2608263" y="5365750"/>
          <p14:tracePt t="441623" x="2643188" y="5137150"/>
          <p14:tracePt t="441640" x="2671763" y="4865688"/>
          <p14:tracePt t="441656" x="2700338" y="4622800"/>
          <p14:tracePt t="441673" x="2700338" y="4394200"/>
          <p14:tracePt t="441689" x="2700338" y="4208463"/>
          <p14:tracePt t="441706" x="2700338" y="4114800"/>
          <p14:tracePt t="441706" x="2700338" y="4079875"/>
          <p14:tracePt t="441739" x="2700338" y="4057650"/>
          <p14:tracePt t="441740" x="2657475" y="4051300"/>
          <p14:tracePt t="441757" x="2571750" y="4022725"/>
          <p14:tracePt t="441773" x="2522538" y="4022725"/>
          <p14:tracePt t="441791" x="2457450" y="4022725"/>
          <p14:tracePt t="441806" x="2343150" y="4043363"/>
          <p14:tracePt t="441823" x="2151063" y="4157663"/>
          <p14:tracePt t="441840" x="1979613" y="4279900"/>
          <p14:tracePt t="441856" x="1793875" y="4371975"/>
          <p14:tracePt t="441873" x="1608138" y="4479925"/>
          <p14:tracePt t="441889" x="1485900" y="4537075"/>
          <p14:tracePt t="441906" x="1428750" y="4586288"/>
          <p14:tracePt t="441922" x="1393825" y="4622800"/>
          <p14:tracePt t="441939" x="1350963" y="4694238"/>
          <p14:tracePt t="441955" x="1322388" y="4800600"/>
          <p14:tracePt t="441973" x="1293813" y="4979988"/>
          <p14:tracePt t="441988" x="1265238" y="5172075"/>
          <p14:tracePt t="442005" x="1243013" y="5386388"/>
          <p14:tracePt t="442005" x="1228725" y="5486400"/>
          <p14:tracePt t="442024" x="1228725" y="5694363"/>
          <p14:tracePt t="442039" x="1228725" y="5900738"/>
          <p14:tracePt t="442056" x="1228725" y="6072188"/>
          <p14:tracePt t="442073" x="1257300" y="6237288"/>
          <p14:tracePt t="442090" x="1300163" y="6323013"/>
          <p14:tracePt t="442105" x="1371600" y="6386513"/>
          <p14:tracePt t="442122" x="1479550" y="6443663"/>
          <p14:tracePt t="442138" x="1593850" y="6480175"/>
          <p14:tracePt t="442155" x="1722438" y="6500813"/>
          <p14:tracePt t="442172" x="1814513" y="6523038"/>
          <p14:tracePt t="442188" x="1922463" y="6523038"/>
          <p14:tracePt t="442205" x="2028825" y="6523038"/>
          <p14:tracePt t="442222" x="2157413" y="6494463"/>
          <p14:tracePt t="442222" x="2265363" y="6443663"/>
          <p14:tracePt t="442240" x="2422525" y="6337300"/>
          <p14:tracePt t="442255" x="2543175" y="6251575"/>
          <p14:tracePt t="442273" x="2686050" y="6137275"/>
          <p14:tracePt t="442290" x="2794000" y="6043613"/>
          <p14:tracePt t="442305" x="2894013" y="5900738"/>
          <p14:tracePt t="442321" x="2943225" y="5751513"/>
          <p14:tracePt t="442339" x="2979738" y="5580063"/>
          <p14:tracePt t="442356" x="2994025" y="5414963"/>
          <p14:tracePt t="442372" x="2986088" y="5272088"/>
          <p14:tracePt t="442389" x="2900363" y="5151438"/>
          <p14:tracePt t="442404" x="2836863" y="5086350"/>
          <p14:tracePt t="442421" x="2728913" y="5051425"/>
          <p14:tracePt t="442438" x="2622550" y="5029200"/>
          <p14:tracePt t="442455" x="2543175" y="5008563"/>
          <p14:tracePt t="442471" x="2451100" y="5008563"/>
          <p14:tracePt t="442488" x="2357438" y="5008563"/>
          <p14:tracePt t="442505" x="2257425" y="5008563"/>
          <p14:tracePt t="442521" x="2128838" y="5008563"/>
          <p14:tracePt t="442538" x="2028825" y="5008563"/>
          <p14:tracePt t="442555" x="1971675" y="5008563"/>
          <p14:tracePt t="442571" x="1914525" y="5008563"/>
          <p14:tracePt t="442587" x="1871663" y="5037138"/>
          <p14:tracePt t="442604" x="1822450" y="5072063"/>
          <p14:tracePt t="442621" x="1765300" y="5122863"/>
          <p14:tracePt t="442638" x="1665288" y="5229225"/>
          <p14:tracePt t="442638" x="1622425" y="5294313"/>
          <p14:tracePt t="442655" x="1585913" y="5372100"/>
          <p14:tracePt t="442671" x="1550988" y="5443538"/>
          <p14:tracePt t="442688" x="1514475" y="5529263"/>
          <p14:tracePt t="442704" x="1514475" y="5651500"/>
          <p14:tracePt t="442722" x="1514475" y="5822950"/>
          <p14:tracePt t="442738" x="1514475" y="5943600"/>
          <p14:tracePt t="442755" x="1522413" y="6086475"/>
          <p14:tracePt t="442771" x="1543050" y="6186488"/>
          <p14:tracePt t="442788" x="1571625" y="6286500"/>
          <p14:tracePt t="442806" x="1600200" y="6337300"/>
          <p14:tracePt t="442821" x="1671638" y="6443663"/>
          <p14:tracePt t="442838" x="1751013" y="6537325"/>
          <p14:tracePt t="442855" x="1800225" y="6600825"/>
          <p14:tracePt t="442872" x="1836738" y="6615113"/>
          <p14:tracePt t="442888" x="1879600" y="6643688"/>
          <p14:tracePt t="442904" x="1908175" y="6643688"/>
          <p14:tracePt t="442921" x="1951038" y="6643688"/>
          <p14:tracePt t="442937" x="1985963" y="6643688"/>
          <p14:tracePt t="442954" x="2036763" y="6643688"/>
          <p14:tracePt t="442970" x="2108200" y="6629400"/>
          <p14:tracePt t="442988" x="2171700" y="6557963"/>
          <p14:tracePt t="443004" x="2222500" y="6472238"/>
          <p14:tracePt t="443021" x="2336800" y="6329363"/>
          <p14:tracePt t="443037" x="2457450" y="6157913"/>
          <p14:tracePt t="443037" x="2528888" y="6043613"/>
          <p14:tracePt t="443055" x="2551113" y="5972175"/>
          <p14:tracePt t="443055" x="2622550" y="5865813"/>
          <p14:tracePt t="443071" x="2671763" y="5651500"/>
          <p14:tracePt t="443088" x="2686050" y="5508625"/>
          <p14:tracePt t="443104" x="2686050" y="5337175"/>
          <p14:tracePt t="443120" x="2686050" y="5194300"/>
          <p14:tracePt t="443137" x="2686050" y="5037138"/>
          <p14:tracePt t="443153" x="2679700" y="4972050"/>
          <p14:tracePt t="443171" x="2651125" y="4894263"/>
          <p14:tracePt t="443186" x="2614613" y="4843463"/>
          <p14:tracePt t="443204" x="2586038" y="4808538"/>
          <p14:tracePt t="443220" x="2557463" y="4757738"/>
          <p14:tracePt t="443237" x="2514600" y="4722813"/>
          <p14:tracePt t="443253" x="2465388" y="4694238"/>
          <p14:tracePt t="443270" x="2393950" y="4665663"/>
          <p14:tracePt t="443287" x="2343150" y="4637088"/>
          <p14:tracePt t="443303" x="2308225" y="4629150"/>
          <p14:tracePt t="443320" x="2279650" y="4622800"/>
          <p14:tracePt t="443337" x="2228850" y="4608513"/>
          <p14:tracePt t="443354" x="2165350" y="4586288"/>
          <p14:tracePt t="443370" x="2122488" y="4586288"/>
          <p14:tracePt t="443387" x="2100263" y="4586288"/>
          <p14:tracePt t="443403" x="2065338" y="4586288"/>
          <p14:tracePt t="443420" x="2022475" y="4586288"/>
          <p14:tracePt t="443437" x="2000250" y="4586288"/>
          <p14:tracePt t="443454" x="1979613" y="4586288"/>
          <p14:tracePt t="443454" x="1965325" y="4586288"/>
          <p14:tracePt t="443472" x="1943100" y="4586288"/>
          <p14:tracePt t="443472" x="1936750" y="4594225"/>
          <p14:tracePt t="443487" x="1900238" y="4608513"/>
          <p14:tracePt t="443504" x="1885950" y="4622800"/>
          <p14:tracePt t="443519" x="1843088" y="4679950"/>
          <p14:tracePt t="443537" x="1814513" y="4737100"/>
          <p14:tracePt t="443553" x="1800225" y="4808538"/>
          <p14:tracePt t="443571" x="1765300" y="4886325"/>
          <p14:tracePt t="443586" x="1751013" y="4957763"/>
          <p14:tracePt t="443603" x="1728788" y="5051425"/>
          <p14:tracePt t="443620" x="1708150" y="5094288"/>
          <p14:tracePt t="443636" x="1700213" y="5172075"/>
          <p14:tracePt t="443653" x="1693863" y="5237163"/>
          <p14:tracePt t="443669" x="1693863" y="5294313"/>
          <p14:tracePt t="443669" x="1693863" y="5322888"/>
          <p14:tracePt t="443687" x="1693863" y="5365750"/>
          <p14:tracePt t="443703" x="1693863" y="5380038"/>
          <p14:tracePt t="443720" x="1693863" y="5394325"/>
          <p14:tracePt t="443737" x="1693863" y="5400675"/>
          <p14:tracePt t="443753" x="1708150" y="5408613"/>
          <p14:tracePt t="443770" x="1714500" y="5408613"/>
          <p14:tracePt t="443786" x="1736725" y="5414963"/>
          <p14:tracePt t="443805" x="1793875" y="5414963"/>
          <p14:tracePt t="443820" x="1843088" y="5414963"/>
          <p14:tracePt t="443838" x="1885950" y="5414963"/>
          <p14:tracePt t="443853" x="1922463" y="5414963"/>
          <p14:tracePt t="443870" x="1928813" y="5414963"/>
          <p14:tracePt t="443887" x="1936750" y="5414963"/>
          <p14:tracePt t="444007" x="1951038" y="5414963"/>
          <p14:tracePt t="444016" x="1957388" y="5408613"/>
          <p14:tracePt t="444017" x="1957388" y="5400675"/>
          <p14:tracePt t="444036" x="1957388" y="5394325"/>
          <p14:tracePt t="444036" x="1957388" y="5351463"/>
          <p14:tracePt t="444054" x="1957388" y="5308600"/>
          <p14:tracePt t="444070" x="1965325" y="5222875"/>
          <p14:tracePt t="444087" x="2000250" y="5065713"/>
          <p14:tracePt t="444104" x="2028825" y="5008563"/>
          <p14:tracePt t="444120" x="2036763" y="4914900"/>
          <p14:tracePt t="444137" x="2065338" y="4800600"/>
          <p14:tracePt t="444152" x="2085975" y="4686300"/>
          <p14:tracePt t="444171" x="2085975" y="4565650"/>
          <p14:tracePt t="444186" x="2093913" y="4457700"/>
          <p14:tracePt t="444203" x="2093913" y="4337050"/>
          <p14:tracePt t="444219" x="2093913" y="4194175"/>
          <p14:tracePt t="444236" x="2093913" y="4071938"/>
          <p14:tracePt t="444253" x="2093913" y="3965575"/>
          <p14:tracePt t="444269" x="2093913" y="3865563"/>
          <p14:tracePt t="444286" x="2093913" y="3771900"/>
          <p14:tracePt t="444302" x="2093913" y="3657600"/>
          <p14:tracePt t="444319" x="2093913" y="3579813"/>
          <p14:tracePt t="444336" x="2093913" y="3536950"/>
          <p14:tracePt t="444353" x="2093913" y="3522663"/>
          <p14:tracePt t="444369" x="2093913" y="3500438"/>
          <p14:tracePt t="444385" x="2093913" y="3486150"/>
          <p14:tracePt t="444402" x="2093913" y="3451225"/>
          <p14:tracePt t="444419" x="2093913" y="3436938"/>
          <p14:tracePt t="444436" x="2079625" y="3400425"/>
          <p14:tracePt t="444452" x="2051050" y="3394075"/>
          <p14:tracePt t="444469" x="2022475" y="3386138"/>
          <p14:tracePt t="444485" x="1985963" y="3386138"/>
          <p14:tracePt t="444485" x="1951038" y="3386138"/>
          <p14:tracePt t="444503" x="1900238" y="3386138"/>
          <p14:tracePt t="444519" x="1851025" y="3386138"/>
          <p14:tracePt t="444536" x="1808163" y="3386138"/>
          <p14:tracePt t="444551" x="1771650" y="3386138"/>
          <p14:tracePt t="444568" x="1757363" y="3386138"/>
          <p14:tracePt t="444586" x="1736725" y="3386138"/>
          <p14:tracePt t="444602" x="1722438" y="3386138"/>
          <p14:tracePt t="444619" x="1693863" y="3386138"/>
          <p14:tracePt t="444635" x="1679575" y="3386138"/>
          <p14:tracePt t="444651" x="1665288" y="3386138"/>
          <p14:tracePt t="444668" x="1651000" y="3386138"/>
          <p14:tracePt t="444685" x="1643063" y="3386138"/>
          <p14:tracePt t="444727" x="1628775" y="3386138"/>
          <p14:tracePt t="444734" x="1622425" y="3386138"/>
          <p14:tracePt t="444751" x="1614488" y="3386138"/>
          <p14:tracePt t="444757" x="1600200" y="3379788"/>
          <p14:tracePt t="444768" x="1593850" y="3371850"/>
          <p14:tracePt t="444784" x="1585913" y="3371850"/>
          <p14:tracePt t="444801" x="1579563" y="3365500"/>
          <p14:tracePt t="444818" x="1571625" y="3365500"/>
          <p14:tracePt t="444834" x="1543050" y="3365500"/>
          <p14:tracePt t="444852" x="1536700" y="3357563"/>
          <p14:tracePt t="444869" x="1528763" y="3357563"/>
          <p14:tracePt t="444885" x="1514475" y="3357563"/>
          <p14:tracePt t="444901" x="1500188" y="3351213"/>
          <p14:tracePt t="444966" x="1493838" y="3351213"/>
          <p14:tracePt t="444980" x="1485900" y="3343275"/>
          <p14:tracePt t="445039" x="1479550" y="3336925"/>
          <p14:tracePt t="447886" x="1493838" y="3336925"/>
          <p14:tracePt t="448030" x="1514475" y="3336925"/>
          <p14:tracePt t="448087" x="1522413" y="3336925"/>
          <p14:tracePt t="448095" x="1536700" y="3322638"/>
          <p14:tracePt t="448104" x="1543050" y="3314700"/>
          <p14:tracePt t="448143" x="1550988" y="3314700"/>
          <p14:tracePt t="448158" x="1571625" y="3308350"/>
          <p14:tracePt t="448159" x="1579563" y="3300413"/>
          <p14:tracePt t="448164" x="1593850" y="3286125"/>
          <p14:tracePt t="448198" x="1622425" y="3279775"/>
          <p14:tracePt t="448215" x="1628775" y="3279775"/>
          <p14:tracePt t="448222" x="1636713" y="3279775"/>
          <p14:tracePt t="448230" x="1671638" y="3271838"/>
          <p14:tracePt t="448230" x="1700213" y="3251200"/>
          <p14:tracePt t="448247" x="1728788" y="3243263"/>
          <p14:tracePt t="448263" x="1743075" y="3243263"/>
          <p14:tracePt t="448279" x="1765300" y="3236913"/>
          <p14:tracePt t="448296" x="1793875" y="3236913"/>
          <p14:tracePt t="448312" x="1828800" y="3228975"/>
          <p14:tracePt t="448329" x="1836738" y="3228975"/>
          <p14:tracePt t="448345" x="1893888" y="3208338"/>
          <p14:tracePt t="448363" x="1928813" y="3200400"/>
          <p14:tracePt t="448379" x="1971675" y="3186113"/>
          <p14:tracePt t="448396" x="2028825" y="3157538"/>
          <p14:tracePt t="448413" x="2079625" y="3151188"/>
          <p14:tracePt t="448430" x="2143125" y="3143250"/>
          <p14:tracePt t="448447" x="2171700" y="3143250"/>
          <p14:tracePt t="448463" x="2193925" y="3143250"/>
          <p14:tracePt t="448480" x="2214563" y="3136900"/>
          <p14:tracePt t="448497" x="2228850" y="3136900"/>
          <p14:tracePt t="448513" x="2257425" y="3136900"/>
          <p14:tracePt t="448529" x="2271713" y="3136900"/>
          <p14:tracePt t="448547" x="2300288" y="3136900"/>
          <p14:tracePt t="448562" x="2314575" y="3136900"/>
          <p14:tracePt t="448579" x="2328863" y="3114675"/>
          <p14:tracePt t="448596" x="2343150" y="3114675"/>
          <p14:tracePt t="448612" x="2357438" y="3114675"/>
          <p14:tracePt t="448629" x="2386013" y="3114675"/>
          <p14:tracePt t="448645" x="2422525" y="3108325"/>
          <p14:tracePt t="448663" x="2428875" y="3108325"/>
          <p14:tracePt t="448679" x="2436813" y="3108325"/>
          <p14:tracePt t="448696" x="2457450" y="3100388"/>
          <p14:tracePt t="448712" x="2465388" y="3100388"/>
          <p14:tracePt t="448774" x="2471738" y="3100388"/>
          <p14:tracePt t="448782" x="2479675" y="3100388"/>
          <p14:tracePt t="448791" x="2486025" y="3100388"/>
          <p14:tracePt t="448799" x="2500313" y="3094038"/>
          <p14:tracePt t="449751" x="2486025" y="3094038"/>
          <p14:tracePt t="449767" x="2471738" y="3094038"/>
          <p14:tracePt t="449815" x="2457450" y="3094038"/>
          <p14:tracePt t="449823" x="2443163" y="3094038"/>
          <p14:tracePt t="449831" x="2428875" y="3094038"/>
          <p14:tracePt t="449839" x="2414588" y="3100388"/>
          <p14:tracePt t="449844" x="2379663" y="3122613"/>
          <p14:tracePt t="449861" x="2343150" y="3128963"/>
          <p14:tracePt t="449878" x="2328863" y="3136900"/>
          <p14:tracePt t="449894" x="2286000" y="3151188"/>
          <p14:tracePt t="449911" x="2279650" y="3151188"/>
          <p14:tracePt t="449928" x="2257425" y="3165475"/>
          <p14:tracePt t="449967" x="2251075" y="3165475"/>
          <p14:tracePt t="449975" x="2236788" y="3171825"/>
          <p14:tracePt t="449988" x="2228850" y="3171825"/>
          <p14:tracePt t="450047" x="2222500" y="3171825"/>
          <p14:tracePt t="450062" x="2214563" y="3179763"/>
          <p14:tracePt t="450095" x="2208213" y="3179763"/>
          <p14:tracePt t="450103" x="2193925" y="3186113"/>
          <p14:tracePt t="450223" x="2179638" y="3200400"/>
          <p14:tracePt t="450239" x="2171700" y="3222625"/>
          <p14:tracePt t="450255" x="2165350" y="3228975"/>
          <p14:tracePt t="450271" x="2165350" y="3236913"/>
          <p14:tracePt t="450286" x="2157413" y="3243263"/>
          <p14:tracePt t="450303" x="2143125" y="3257550"/>
          <p14:tracePt t="450319" x="2136775" y="3265488"/>
          <p14:tracePt t="450321" x="2128838" y="3271838"/>
          <p14:tracePt t="450328" x="2108200" y="3279775"/>
          <p14:tracePt t="450343" x="2093913" y="3286125"/>
          <p14:tracePt t="450391" x="2085975" y="3294063"/>
          <p14:tracePt t="450407" x="2057400" y="3294063"/>
          <p14:tracePt t="450415" x="2051050" y="3300413"/>
          <p14:tracePt t="450423" x="2043113" y="3308350"/>
          <p14:tracePt t="450455" x="2028825" y="3308350"/>
          <p14:tracePt t="450487" x="2014538" y="3322638"/>
          <p14:tracePt t="450519" x="2008188" y="3322638"/>
          <p14:tracePt t="450528" x="1985963" y="3322638"/>
          <p14:tracePt t="450535" x="1971675" y="3343275"/>
          <p14:tracePt t="450544" x="1957388" y="3357563"/>
          <p14:tracePt t="450559" x="1957388" y="3365500"/>
          <p14:tracePt t="450576" x="1957388" y="3379788"/>
          <p14:tracePt t="450593" x="1957388" y="3386138"/>
          <p14:tracePt t="450610" x="1936750" y="3414713"/>
          <p14:tracePt t="450627" x="1936750" y="3422650"/>
          <p14:tracePt t="450643" x="1922463" y="3443288"/>
          <p14:tracePt t="450695" x="1922463" y="3457575"/>
          <p14:tracePt t="450815" x="1922463" y="3465513"/>
          <p14:tracePt t="450822" x="1922463" y="3471863"/>
          <p14:tracePt t="450830" x="1922463" y="3486150"/>
          <p14:tracePt t="450838" x="1928813" y="3494088"/>
          <p14:tracePt t="450843" x="1936750" y="3500438"/>
          <p14:tracePt t="450859" x="1957388" y="3514725"/>
          <p14:tracePt t="450876" x="1965325" y="3514725"/>
          <p14:tracePt t="450892" x="1971675" y="3522663"/>
          <p14:tracePt t="450909" x="1979613" y="3522663"/>
          <p14:tracePt t="450926" x="2008188" y="3529013"/>
          <p14:tracePt t="450943" x="2014538" y="3529013"/>
          <p14:tracePt t="450959" x="2051050" y="3543300"/>
          <p14:tracePt t="450976" x="2065338" y="3551238"/>
          <p14:tracePt t="451023" x="2079625" y="3551238"/>
          <p14:tracePt t="451026" x="2085975" y="3551238"/>
          <p14:tracePt t="451036" x="2093913" y="3551238"/>
          <p14:tracePt t="451042" x="2108200" y="3565525"/>
          <p14:tracePt t="451059" x="2122488" y="3565525"/>
          <p14:tracePt t="451077" x="2136775" y="3565525"/>
          <p14:tracePt t="451092" x="2151063" y="3565525"/>
          <p14:tracePt t="451126" x="2157413" y="3565525"/>
          <p14:tracePt t="451127" x="2165350" y="3565525"/>
          <p14:tracePt t="451127" x="2171700" y="3565525"/>
          <p14:tracePt t="451143" x="2193925" y="3565525"/>
          <p14:tracePt t="451158" x="2200275" y="3565525"/>
          <p14:tracePt t="451199" x="2208213" y="3565525"/>
          <p14:tracePt t="451207" x="2214563" y="3565525"/>
          <p14:tracePt t="451575" x="2208213" y="3565525"/>
          <p14:tracePt t="451591" x="2200275" y="3565525"/>
          <p14:tracePt t="451608" x="2193925" y="3565525"/>
          <p14:tracePt t="451618" x="2171700" y="3565525"/>
          <p14:tracePt t="451625" x="2165350" y="3565525"/>
          <p14:tracePt t="451642" x="2157413" y="3565525"/>
          <p14:tracePt t="451659" x="2151063" y="3565525"/>
          <p14:tracePt t="451675" x="2136775" y="3551238"/>
          <p14:tracePt t="451692" x="2128838" y="3551238"/>
          <p14:tracePt t="451708" x="2122488" y="3551238"/>
          <p14:tracePt t="451751" x="2114550" y="3551238"/>
          <p14:tracePt t="451759" x="2085975" y="3551238"/>
          <p14:tracePt t="451767" x="2079625" y="3551238"/>
          <p14:tracePt t="451775" x="2057400" y="3551238"/>
          <p14:tracePt t="451792" x="2051050" y="3551238"/>
          <p14:tracePt t="451809" x="2008188" y="3551238"/>
          <p14:tracePt t="451825" x="2000250" y="3551238"/>
          <p14:tracePt t="451842" x="1993900" y="3551238"/>
          <p14:tracePt t="451859" x="1979613" y="3551238"/>
          <p14:tracePt t="451903" x="1965325" y="3551238"/>
          <p14:tracePt t="452007" x="1971675" y="3557588"/>
          <p14:tracePt t="452015" x="2000250" y="3557588"/>
          <p14:tracePt t="452023" x="2014538" y="3557588"/>
          <p14:tracePt t="452028" x="2043113" y="3557588"/>
          <p14:tracePt t="452042" x="2051050" y="3565525"/>
          <p14:tracePt t="452058" x="2057400" y="3565525"/>
          <p14:tracePt t="452075" x="2065338" y="3565525"/>
          <p14:tracePt t="452111" x="2079625" y="3565525"/>
          <p14:tracePt t="452151" x="2085975" y="3565525"/>
          <p14:tracePt t="452159" x="2100263" y="3586163"/>
          <p14:tracePt t="452255" x="2079625" y="3586163"/>
          <p14:tracePt t="452263" x="2028825" y="3586163"/>
          <p14:tracePt t="452271" x="1993900" y="3586163"/>
          <p14:tracePt t="452279" x="1936750" y="3586163"/>
          <p14:tracePt t="452291" x="1857375" y="3586163"/>
          <p14:tracePt t="452308" x="1808163" y="3586163"/>
          <p14:tracePt t="452325" x="1757363" y="3586163"/>
          <p14:tracePt t="452341" x="1728788" y="3586163"/>
          <p14:tracePt t="452357" x="1685925" y="3586163"/>
          <p14:tracePt t="452375" x="1622425" y="3586163"/>
          <p14:tracePt t="452392" x="1593850" y="3586163"/>
          <p14:tracePt t="452408" x="1557338" y="3586163"/>
          <p14:tracePt t="452424" x="1543050" y="3586163"/>
          <p14:tracePt t="452441" x="1522413" y="3586163"/>
          <p14:tracePt t="452457" x="1508125" y="3586163"/>
          <p14:tracePt t="452474" x="1465263" y="3586163"/>
          <p14:tracePt t="452491" x="1436688" y="3586163"/>
          <p14:tracePt t="452508" x="1414463" y="3586163"/>
          <p14:tracePt t="452551" x="1408113" y="3586163"/>
          <p14:tracePt t="452559" x="1393825" y="3586163"/>
          <p14:tracePt t="452694" x="1414463" y="3586163"/>
          <p14:tracePt t="452702" x="1479550" y="3594100"/>
          <p14:tracePt t="452710" x="1536700" y="3608388"/>
          <p14:tracePt t="452718" x="1608138" y="3614738"/>
          <p14:tracePt t="452726" x="1679575" y="3636963"/>
          <p14:tracePt t="452740" x="1771650" y="3651250"/>
          <p14:tracePt t="452756" x="1851025" y="3657600"/>
          <p14:tracePt t="452773" x="1928813" y="3657600"/>
          <p14:tracePt t="452790" x="2057400" y="3657600"/>
          <p14:tracePt t="452808" x="2114550" y="3657600"/>
          <p14:tracePt t="452823" x="2151063" y="3657600"/>
          <p14:tracePt t="452839" x="2193925" y="3657600"/>
          <p14:tracePt t="452857" x="2222500" y="3657600"/>
          <p14:tracePt t="452873" x="2228850" y="3657600"/>
          <p14:tracePt t="452919" x="2251075" y="3651250"/>
          <p14:tracePt t="452950" x="2279650" y="3643313"/>
          <p14:tracePt t="452998" x="2243138" y="3636963"/>
          <p14:tracePt t="453006" x="2222500" y="3636963"/>
          <p14:tracePt t="453014" x="2179638" y="3636963"/>
          <p14:tracePt t="453023" x="2114550" y="3636963"/>
          <p14:tracePt t="453040" x="2093913" y="3636963"/>
          <p14:tracePt t="453056" x="2057400" y="3636963"/>
          <p14:tracePt t="453073" x="2008188" y="3636963"/>
          <p14:tracePt t="453089" x="1965325" y="3636963"/>
          <p14:tracePt t="453106" x="1922463" y="3636963"/>
          <p14:tracePt t="453122" x="1885950" y="3636963"/>
          <p14:tracePt t="453139" x="1828800" y="3643313"/>
          <p14:tracePt t="453156" x="1808163" y="3643313"/>
          <p14:tracePt t="453172" x="1765300" y="3657600"/>
          <p14:tracePt t="453190" x="1728788" y="3657600"/>
          <p14:tracePt t="453206" x="1714500" y="3657600"/>
          <p14:tracePt t="453206" x="1708150" y="3657600"/>
          <p14:tracePt t="453223" x="1693863" y="3657600"/>
          <p14:tracePt t="453239" x="1679575" y="3657600"/>
          <p14:tracePt t="453257" x="1657350" y="3665538"/>
          <p14:tracePt t="453273" x="1643063" y="3665538"/>
          <p14:tracePt t="453290" x="1636713" y="3671888"/>
          <p14:tracePt t="453323" x="1614488" y="3671888"/>
          <p14:tracePt t="453327" x="1608138" y="3671888"/>
          <p14:tracePt t="453339" x="1600200" y="3679825"/>
          <p14:tracePt t="453356" x="1593850" y="3686175"/>
          <p14:tracePt t="453373" x="1571625" y="3694113"/>
          <p14:tracePt t="453407" x="1550988" y="3700463"/>
          <p14:tracePt t="453408" x="1528763" y="3700463"/>
          <p14:tracePt t="453423" x="1514475" y="3708400"/>
          <p14:tracePt t="453479" x="1500188" y="3729038"/>
          <p14:tracePt t="453495" x="1493838" y="3729038"/>
          <p14:tracePt t="453506" x="1471613" y="3729038"/>
          <p14:tracePt t="453511" x="1450975" y="3729038"/>
          <p14:tracePt t="453523" x="1436688" y="3729038"/>
          <p14:tracePt t="453539" x="1414463" y="3729038"/>
          <p14:tracePt t="453556" x="1408113" y="3736975"/>
          <p14:tracePt t="453591" x="1400175" y="3736975"/>
          <p14:tracePt t="453592" x="1385888" y="3736975"/>
          <p14:tracePt t="453605" x="1379538" y="3736975"/>
          <p14:tracePt t="453622" x="1365250" y="3743325"/>
          <p14:tracePt t="453671" x="1343025" y="3743325"/>
          <p14:tracePt t="453679" x="1328738" y="3751263"/>
          <p14:tracePt t="453711" x="1322388" y="3751263"/>
          <p14:tracePt t="453775" x="1308100" y="3751263"/>
          <p14:tracePt t="453815" x="1300163" y="3751263"/>
          <p14:tracePt t="453827" x="1293813" y="3751263"/>
          <p14:tracePt t="453871" x="1285875" y="3751263"/>
          <p14:tracePt t="453919" x="1285875" y="3743325"/>
          <p14:tracePt t="453921" x="1285875" y="3736975"/>
          <p14:tracePt t="453975" x="1285875" y="3729038"/>
          <p14:tracePt t="453983" x="1285875" y="3722688"/>
          <p14:tracePt t="454023" x="1285875" y="3708400"/>
          <p14:tracePt t="454047" x="1285875" y="3694113"/>
          <p14:tracePt t="454063" x="1293813" y="3679825"/>
          <p14:tracePt t="454079" x="1300163" y="3671888"/>
          <p14:tracePt t="454127" x="1308100" y="3665538"/>
          <p14:tracePt t="454167" x="1314450" y="3657600"/>
          <p14:tracePt t="454215" x="1322388" y="3651250"/>
          <p14:tracePt t="454231" x="1328738" y="3643313"/>
          <p14:tracePt t="454335" x="1336675" y="3636963"/>
          <p14:tracePt t="454375" x="1336675" y="3629025"/>
          <p14:tracePt t="454383" x="1343025" y="3622675"/>
          <p14:tracePt t="454431" x="1350963" y="3614738"/>
          <p14:tracePt t="454439" x="1365250" y="3608388"/>
          <p14:tracePt t="454455" x="1385888" y="3600450"/>
          <p14:tracePt t="454487" x="1414463" y="3600450"/>
          <p14:tracePt t="454495" x="1428750" y="3600450"/>
          <p14:tracePt t="454504" x="1436688" y="3600450"/>
          <p14:tracePt t="454520" x="1457325" y="3600450"/>
          <p14:tracePt t="454521" x="1465263" y="3600450"/>
          <p14:tracePt t="454537" x="1485900" y="3600450"/>
          <p14:tracePt t="454555" x="1493838" y="3600450"/>
          <p14:tracePt t="454775" x="1508125" y="3600450"/>
          <p14:tracePt t="454783" x="1528763" y="3600450"/>
          <p14:tracePt t="454791" x="1536700" y="3600450"/>
          <p14:tracePt t="454799" x="1557338" y="3600450"/>
          <p14:tracePt t="454810" x="1565275" y="3600450"/>
          <p14:tracePt t="454821" x="1579563" y="3600450"/>
          <p14:tracePt t="454837" x="1614488" y="3600450"/>
          <p14:tracePt t="454837" x="1636713" y="3608388"/>
          <p14:tracePt t="454855" x="1657350" y="3622675"/>
          <p14:tracePt t="454871" x="1665288" y="3629025"/>
          <p14:tracePt t="454951" x="1685925" y="3636963"/>
          <p14:tracePt t="454959" x="1693863" y="3643313"/>
          <p14:tracePt t="454975" x="1693863" y="3651250"/>
          <p14:tracePt t="454991" x="1708150" y="3671888"/>
          <p14:tracePt t="455006" x="1708150" y="3686175"/>
          <p14:tracePt t="455039" x="1708150" y="3694113"/>
          <p14:tracePt t="455047" x="1708150" y="3708400"/>
          <p14:tracePt t="455063" x="1708150" y="3722688"/>
          <p14:tracePt t="455063" x="1708150" y="3736975"/>
          <p14:tracePt t="455087" x="1708150" y="3743325"/>
          <p14:tracePt t="455095" x="1708150" y="3751263"/>
          <p14:tracePt t="455103" x="1708150" y="3765550"/>
          <p14:tracePt t="455107" x="1708150" y="3771900"/>
          <p14:tracePt t="455120" x="1708150" y="3786188"/>
          <p14:tracePt t="455137" x="1708150" y="3800475"/>
          <p14:tracePt t="455153" x="1708150" y="3808413"/>
          <p14:tracePt t="455191" x="1708150" y="3814763"/>
          <p14:tracePt t="455199" x="1708150" y="3851275"/>
          <p14:tracePt t="455208" x="1708150" y="3857625"/>
          <p14:tracePt t="455220" x="1693863" y="3879850"/>
          <p14:tracePt t="455236" x="1693863" y="3894138"/>
          <p14:tracePt t="455253" x="1685925" y="3914775"/>
          <p14:tracePt t="455270" x="1679575" y="3929063"/>
          <p14:tracePt t="455286" x="1671638" y="3971925"/>
          <p14:tracePt t="455303" x="1671638" y="3979863"/>
          <p14:tracePt t="455320" x="1657350" y="4008438"/>
          <p14:tracePt t="455337" x="1657350" y="4043363"/>
          <p14:tracePt t="455353" x="1657350" y="4071938"/>
          <p14:tracePt t="455371" x="1657350" y="4122738"/>
          <p14:tracePt t="455386" x="1657350" y="4143375"/>
          <p14:tracePt t="455403" x="1657350" y="4171950"/>
          <p14:tracePt t="455420" x="1657350" y="4186238"/>
          <p14:tracePt t="455436" x="1665288" y="4200525"/>
          <p14:tracePt t="455453" x="1665288" y="4222750"/>
          <p14:tracePt t="455469" x="1665288" y="4243388"/>
          <p14:tracePt t="455469" x="1665288" y="4251325"/>
          <p14:tracePt t="455487" x="1665288" y="4286250"/>
          <p14:tracePt t="455503" x="1665288" y="4314825"/>
          <p14:tracePt t="455519" x="1665288" y="4329113"/>
          <p14:tracePt t="455536" x="1665288" y="4357688"/>
          <p14:tracePt t="455552" x="1665288" y="4365625"/>
          <p14:tracePt t="455569" x="1665288" y="4371975"/>
          <p14:tracePt t="455615" x="1665288" y="4386263"/>
          <p14:tracePt t="455623" x="1643063" y="4408488"/>
          <p14:tracePt t="455626" x="1636713" y="4414838"/>
          <p14:tracePt t="455635" x="1622425" y="4429125"/>
          <p14:tracePt t="455652" x="1600200" y="4451350"/>
          <p14:tracePt t="455669" x="1557338" y="4465638"/>
          <p14:tracePt t="455685" x="1493838" y="4486275"/>
          <p14:tracePt t="455703" x="1471613" y="4494213"/>
          <p14:tracePt t="455719" x="1436688" y="4500563"/>
          <p14:tracePt t="455735" x="1414463" y="4500563"/>
          <p14:tracePt t="455752" x="1400175" y="4500563"/>
          <p14:tracePt t="455768" x="1365250" y="4500563"/>
          <p14:tracePt t="455786" x="1350963" y="4500563"/>
          <p14:tracePt t="455802" x="1322388" y="4500563"/>
          <p14:tracePt t="455820" x="1293813" y="4479925"/>
          <p14:tracePt t="455836" x="1257300" y="4451350"/>
          <p14:tracePt t="455853" x="1236663" y="4437063"/>
          <p14:tracePt t="455870" x="1200150" y="4400550"/>
          <p14:tracePt t="455870" x="1193800" y="4394200"/>
          <p14:tracePt t="455887" x="1179513" y="4379913"/>
          <p14:tracePt t="455902" x="1157288" y="4314825"/>
          <p14:tracePt t="455919" x="1136650" y="4237038"/>
          <p14:tracePt t="455936" x="1108075" y="4157663"/>
          <p14:tracePt t="455952" x="1100138" y="4086225"/>
          <p14:tracePt t="455969" x="1100138" y="4022725"/>
          <p14:tracePt t="455985" x="1100138" y="3965575"/>
          <p14:tracePt t="456003" x="1100138" y="3922713"/>
          <p14:tracePt t="456019" x="1100138" y="3879850"/>
          <p14:tracePt t="456035" x="1100138" y="3814763"/>
          <p14:tracePt t="456051" x="1100138" y="3771900"/>
          <p14:tracePt t="456068" x="1100138" y="3729038"/>
          <p14:tracePt t="456068" x="1100138" y="3700463"/>
          <p14:tracePt t="456103" x="1100138" y="3671888"/>
          <p14:tracePt t="456103" x="1100138" y="3636963"/>
          <p14:tracePt t="456119" x="1108075" y="3600450"/>
          <p14:tracePt t="456135" x="1122363" y="3551238"/>
          <p14:tracePt t="456152" x="1143000" y="3514725"/>
          <p14:tracePt t="456169" x="1150938" y="3486150"/>
          <p14:tracePt t="456186" x="1150938" y="3479800"/>
          <p14:tracePt t="456202" x="1165225" y="3465513"/>
          <p14:tracePt t="456218" x="1185863" y="3443288"/>
          <p14:tracePt t="456236" x="1193800" y="3436938"/>
          <p14:tracePt t="456251" x="1214438" y="3414713"/>
          <p14:tracePt t="456269" x="1236663" y="3408363"/>
          <p14:tracePt t="456284" x="1257300" y="3408363"/>
          <p14:tracePt t="456302" x="1279525" y="3408363"/>
          <p14:tracePt t="456318" x="1336675" y="3408363"/>
          <p14:tracePt t="456336" x="1365250" y="3408363"/>
          <p14:tracePt t="456352" x="1385888" y="3408363"/>
          <p14:tracePt t="456369" x="1400175" y="3408363"/>
          <p14:tracePt t="456385" x="1422400" y="3408363"/>
          <p14:tracePt t="456401" x="1465263" y="3422650"/>
          <p14:tracePt t="456419" x="1493838" y="3429000"/>
          <p14:tracePt t="456435" x="1514475" y="3436938"/>
          <p14:tracePt t="456452" x="1536700" y="3451225"/>
          <p14:tracePt t="456468" x="1557338" y="3479800"/>
          <p14:tracePt t="456485" x="1579563" y="3500438"/>
          <p14:tracePt t="456501" x="1614488" y="3536950"/>
          <p14:tracePt t="456518" x="1643063" y="3571875"/>
          <p14:tracePt t="456534" x="1665288" y="3622675"/>
          <p14:tracePt t="456551" x="1685925" y="3665538"/>
          <p14:tracePt t="456568" x="1700213" y="3708400"/>
          <p14:tracePt t="456584" x="1714500" y="3765550"/>
          <p14:tracePt t="456602" x="1743075" y="3800475"/>
          <p14:tracePt t="456618" x="1765300" y="3836988"/>
          <p14:tracePt t="456635" x="1779588" y="3857625"/>
          <p14:tracePt t="456651" x="1785938" y="3900488"/>
          <p14:tracePt t="456668" x="1793875" y="3929063"/>
          <p14:tracePt t="456685" x="1814513" y="3951288"/>
          <p14:tracePt t="456701" x="1822450" y="3979863"/>
          <p14:tracePt t="456717" x="1822450" y="4014788"/>
          <p14:tracePt t="456735" x="1822450" y="4029075"/>
          <p14:tracePt t="456751" x="1822450" y="4057650"/>
          <p14:tracePt t="456767" x="1822450" y="4079875"/>
          <p14:tracePt t="456785" x="1822450" y="4100513"/>
          <p14:tracePt t="456801" x="1822450" y="4137025"/>
          <p14:tracePt t="456818" x="1822450" y="4143375"/>
          <p14:tracePt t="456834" x="1822450" y="4165600"/>
          <p14:tracePt t="456852" x="1822450" y="4186238"/>
          <p14:tracePt t="456868" x="1814513" y="4200525"/>
          <p14:tracePt t="456884" x="1800225" y="4229100"/>
          <p14:tracePt t="456901" x="1751013" y="4265613"/>
          <p14:tracePt t="456917" x="1714500" y="4286250"/>
          <p14:tracePt t="456934" x="1671638" y="4322763"/>
          <p14:tracePt t="456951" x="1651000" y="4329113"/>
          <p14:tracePt t="457047" x="1657350" y="4337050"/>
          <p14:tracePt t="457055" x="1700213" y="4337050"/>
          <p14:tracePt t="457063" x="1736725" y="4337050"/>
          <p14:tracePt t="457083" x="1814513" y="4337050"/>
          <p14:tracePt t="457084" x="1914525" y="4337050"/>
          <p14:tracePt t="457101" x="2008188" y="4337050"/>
          <p14:tracePt t="457118" x="2122488" y="4337050"/>
          <p14:tracePt t="457134" x="2265363" y="4322763"/>
          <p14:tracePt t="457151" x="2351088" y="4294188"/>
          <p14:tracePt t="457167" x="2379663" y="4294188"/>
          <p14:tracePt t="457185" x="2408238" y="4294188"/>
          <p14:tracePt t="457200" x="2428875" y="4294188"/>
          <p14:tracePt t="457217" x="2436813" y="4294188"/>
          <p14:tracePt t="457233" x="2471738" y="4294188"/>
          <p14:tracePt t="457250" x="2486025" y="4294188"/>
          <p14:tracePt t="457267" x="2500313" y="4300538"/>
          <p14:tracePt t="457283" x="2522538" y="4308475"/>
          <p14:tracePt t="457301" x="2543175" y="4322763"/>
          <p14:tracePt t="457317" x="2565400" y="4337050"/>
          <p14:tracePt t="457334" x="2608263" y="4343400"/>
          <p14:tracePt t="457350" x="2671763" y="4351338"/>
          <p14:tracePt t="457367" x="2714625" y="4351338"/>
          <p14:tracePt t="457385" x="2757488" y="4351338"/>
          <p14:tracePt t="457400" x="2822575" y="4351338"/>
          <p14:tracePt t="457418" x="2900363" y="4351338"/>
          <p14:tracePt t="457434" x="2928938" y="4351338"/>
          <p14:tracePt t="457451" x="2943225" y="4351338"/>
          <p14:tracePt t="457467" x="2951163" y="4351338"/>
          <p14:tracePt t="457551" x="2943225" y="4365625"/>
          <p14:tracePt t="457559" x="2922588" y="4365625"/>
          <p14:tracePt t="457567" x="2908300" y="4379913"/>
          <p14:tracePt t="457575" x="2871788" y="4379913"/>
          <p14:tracePt t="457583" x="2836863" y="4379913"/>
          <p14:tracePt t="457601" x="2765425" y="4379913"/>
          <p14:tracePt t="457616" x="2700338" y="4371975"/>
          <p14:tracePt t="457635" x="2643188" y="4357688"/>
          <p14:tracePt t="457649" x="2622550" y="4329113"/>
          <p14:tracePt t="457666" x="2600325" y="4286250"/>
          <p14:tracePt t="457683" x="2579688" y="4229100"/>
          <p14:tracePt t="457700" x="2571750" y="4186238"/>
          <p14:tracePt t="457717" x="2551113" y="4114800"/>
          <p14:tracePt t="457733" x="2543175" y="4057650"/>
          <p14:tracePt t="457750" x="2543175" y="4000500"/>
          <p14:tracePt t="457766" x="2543175" y="3908425"/>
          <p14:tracePt t="457783" x="2543175" y="3843338"/>
          <p14:tracePt t="457799" x="2543175" y="3800475"/>
          <p14:tracePt t="457816" x="2543175" y="3736975"/>
          <p14:tracePt t="457832" x="2543175" y="3694113"/>
          <p14:tracePt t="457849" x="2543175" y="3665538"/>
          <p14:tracePt t="457866" x="2543175" y="3643313"/>
          <p14:tracePt t="457883" x="2543175" y="3629025"/>
          <p14:tracePt t="457901" x="2543175" y="3608388"/>
          <p14:tracePt t="457916" x="2551113" y="3571875"/>
          <p14:tracePt t="457933" x="2571750" y="3557588"/>
          <p14:tracePt t="457949" x="2600325" y="3508375"/>
          <p14:tracePt t="457966" x="2614613" y="3479800"/>
          <p14:tracePt t="457982" x="2651125" y="3451225"/>
          <p14:tracePt t="457999" x="2679700" y="3422650"/>
          <p14:tracePt t="458016" x="2693988" y="3408363"/>
          <p14:tracePt t="458032" x="2736850" y="3379788"/>
          <p14:tracePt t="458049" x="2765425" y="3371850"/>
          <p14:tracePt t="458065" x="2814638" y="3343275"/>
          <p14:tracePt t="458082" x="2857500" y="3322638"/>
          <p14:tracePt t="458098" x="2894013" y="3322638"/>
          <p14:tracePt t="458116" x="2914650" y="3322638"/>
          <p14:tracePt t="458133" x="2936875" y="3322638"/>
          <p14:tracePt t="458150" x="2971800" y="3322638"/>
          <p14:tracePt t="458165" x="2994025" y="3322638"/>
          <p14:tracePt t="458183" x="3022600" y="3322638"/>
          <p14:tracePt t="458200" x="3043238" y="3322638"/>
          <p14:tracePt t="458216" x="3071813" y="3322638"/>
          <p14:tracePt t="458233" x="3108325" y="3351213"/>
          <p14:tracePt t="458249" x="3136900" y="3386138"/>
          <p14:tracePt t="458266" x="3157538" y="3408363"/>
          <p14:tracePt t="458282" x="3194050" y="3457575"/>
          <p14:tracePt t="458300" x="3208338" y="3479800"/>
          <p14:tracePt t="458315" x="3243263" y="3543300"/>
          <p14:tracePt t="458332" x="3257550" y="3594100"/>
          <p14:tracePt t="458349" x="3271838" y="3622675"/>
          <p14:tracePt t="458366" x="3271838" y="3657600"/>
          <p14:tracePt t="458366" x="3271838" y="3686175"/>
          <p14:tracePt t="458384" x="3279775" y="3736975"/>
          <p14:tracePt t="458399" x="3286125" y="3771900"/>
          <p14:tracePt t="458417" x="3286125" y="3808413"/>
          <p14:tracePt t="458432" x="3286125" y="3851275"/>
          <p14:tracePt t="458450" x="3286125" y="3894138"/>
          <p14:tracePt t="458465" x="3286125" y="3937000"/>
          <p14:tracePt t="458482" x="3286125" y="3994150"/>
          <p14:tracePt t="458499" x="3286125" y="4022725"/>
          <p14:tracePt t="458515" x="3286125" y="4071938"/>
          <p14:tracePt t="458533" x="3286125" y="4114800"/>
          <p14:tracePt t="458549" x="3271838" y="4137025"/>
          <p14:tracePt t="458566" x="3265488" y="4171950"/>
          <p14:tracePt t="458582" x="3236913" y="4194175"/>
          <p14:tracePt t="458582" x="3222625" y="4214813"/>
          <p14:tracePt t="458600" x="3194050" y="4229100"/>
          <p14:tracePt t="458615" x="3136900" y="4257675"/>
          <p14:tracePt t="458633" x="3057525" y="4279900"/>
          <p14:tracePt t="458649" x="3014663" y="4279900"/>
          <p14:tracePt t="458665" x="2928938" y="4300538"/>
          <p14:tracePt t="458682" x="2851150" y="4308475"/>
          <p14:tracePt t="458699" x="2786063" y="4322763"/>
          <p14:tracePt t="458716" x="2708275" y="4322763"/>
          <p14:tracePt t="458732" x="2628900" y="4343400"/>
          <p14:tracePt t="458749" x="2557463" y="4351338"/>
          <p14:tracePt t="458765" x="2528888" y="4357688"/>
          <p14:tracePt t="458782" x="2514600" y="4357688"/>
          <p14:tracePt t="458855" x="2508250" y="4357688"/>
          <p14:tracePt t="458871" x="2486025" y="4357688"/>
          <p14:tracePt t="458879" x="2479675" y="4357688"/>
          <p14:tracePt t="458887" x="2471738" y="4314825"/>
          <p14:tracePt t="458899" x="2471738" y="4251325"/>
          <p14:tracePt t="458914" x="2471738" y="4171950"/>
          <p14:tracePt t="458932" x="2471738" y="4108450"/>
          <p14:tracePt t="458949" x="2471738" y="4029075"/>
          <p14:tracePt t="458965" x="2465388" y="3986213"/>
          <p14:tracePt t="458982" x="2465388" y="3929063"/>
          <p14:tracePt t="458982" x="2457450" y="3900488"/>
          <p14:tracePt t="458999" x="2457450" y="3886200"/>
          <p14:tracePt t="459014" x="2443163" y="3836988"/>
          <p14:tracePt t="459032" x="2436813" y="3814763"/>
          <p14:tracePt t="459049" x="2436813" y="3800475"/>
          <p14:tracePt t="459065" x="2436813" y="3779838"/>
          <p14:tracePt t="459082" x="2436813" y="3736975"/>
          <p14:tracePt t="459098" x="2436813" y="3694113"/>
          <p14:tracePt t="459115" x="2436813" y="3651250"/>
          <p14:tracePt t="459131" x="2443163" y="3629025"/>
          <p14:tracePt t="459149" x="2457450" y="3594100"/>
          <p14:tracePt t="459165" x="2493963" y="3557588"/>
          <p14:tracePt t="459181" x="2522538" y="3522663"/>
          <p14:tracePt t="459198" x="2536825" y="3479800"/>
          <p14:tracePt t="459215" x="2543175" y="3471863"/>
          <p14:tracePt t="459232" x="2551113" y="3457575"/>
          <p14:tracePt t="459248" x="2608263" y="3429000"/>
          <p14:tracePt t="459265" x="2643188" y="3414713"/>
          <p14:tracePt t="459281" x="2708275" y="3386138"/>
          <p14:tracePt t="459298" x="2736850" y="3386138"/>
          <p14:tracePt t="459314" x="2751138" y="3379788"/>
          <p14:tracePt t="459331" x="2779713" y="3365500"/>
          <p14:tracePt t="459348" x="2794000" y="3365500"/>
          <p14:tracePt t="459364" x="2836863" y="3357563"/>
          <p14:tracePt t="459381" x="2886075" y="3336925"/>
          <p14:tracePt t="459397" x="2943225" y="3322638"/>
          <p14:tracePt t="459397" x="2965450" y="3322638"/>
          <p14:tracePt t="459416" x="2979738" y="3314700"/>
          <p14:tracePt t="459431" x="3000375" y="3314700"/>
          <p14:tracePt t="459471" x="3008313" y="3314700"/>
          <p14:tracePt t="459503" x="3022600" y="3314700"/>
          <p14:tracePt t="459511" x="3036888" y="3314700"/>
          <p14:tracePt t="459519" x="3051175" y="3314700"/>
          <p14:tracePt t="459530" x="3071813" y="3314700"/>
          <p14:tracePt t="459546" x="3108325" y="3351213"/>
          <p14:tracePt t="459564" x="3128963" y="3394075"/>
          <p14:tracePt t="459580" x="3151188" y="3429000"/>
          <p14:tracePt t="459598" x="3171825" y="3471863"/>
          <p14:tracePt t="459614" x="3179763" y="3508375"/>
          <p14:tracePt t="459630" x="3200400" y="3614738"/>
          <p14:tracePt t="459648" x="3222625" y="3671888"/>
          <p14:tracePt t="459664" x="3236913" y="3751263"/>
          <p14:tracePt t="459680" x="3243263" y="3808413"/>
          <p14:tracePt t="459697" x="3251200" y="3865563"/>
          <p14:tracePt t="459714" x="3271838" y="3914775"/>
          <p14:tracePt t="459731" x="3271838" y="3971925"/>
          <p14:tracePt t="459747" x="3271838" y="4029075"/>
          <p14:tracePt t="459763" x="3271838" y="4071938"/>
          <p14:tracePt t="459780" x="3271838" y="4108450"/>
          <p14:tracePt t="459798" x="3279775" y="4122738"/>
          <p14:tracePt t="459813" x="3279775" y="4143375"/>
          <p14:tracePt t="459831" x="3279775" y="4157663"/>
          <p14:tracePt t="459847" x="3286125" y="4194175"/>
          <p14:tracePt t="459864" x="3294063" y="4208463"/>
          <p14:tracePt t="459880" x="3294063" y="4229100"/>
          <p14:tracePt t="459897" x="3294063" y="4237038"/>
          <p14:tracePt t="459913" x="3294063" y="4243388"/>
          <p14:tracePt t="459931" x="3294063" y="4257675"/>
          <p14:tracePt t="459964" x="3294063" y="4265613"/>
          <p14:tracePt t="459968" x="3294063" y="4271963"/>
          <p14:tracePt t="459980" x="3271838" y="4279900"/>
          <p14:tracePt t="459996" x="3243263" y="4294188"/>
          <p14:tracePt t="460014" x="3214688" y="4308475"/>
          <p14:tracePt t="460030" x="3179763" y="4314825"/>
          <p14:tracePt t="460030" x="3157538" y="4314825"/>
          <p14:tracePt t="460048" x="3143250" y="4314825"/>
          <p14:tracePt t="460064" x="3122613" y="4322763"/>
          <p14:tracePt t="460080" x="3114675" y="4322763"/>
          <p14:tracePt t="460096" x="3108325" y="4322763"/>
          <p14:tracePt t="460113" x="3071813" y="4322763"/>
          <p14:tracePt t="460130" x="3057525" y="4322763"/>
          <p14:tracePt t="460146" x="3014663" y="4322763"/>
          <p14:tracePt t="460163" x="2979738" y="4322763"/>
          <p14:tracePt t="460180" x="2951163" y="4322763"/>
          <p14:tracePt t="462351" x="2943225" y="4314825"/>
          <p14:tracePt t="462359" x="2943225" y="4279900"/>
          <p14:tracePt t="462367" x="2943225" y="4229100"/>
          <p14:tracePt t="462376" x="2943225" y="4186238"/>
          <p14:tracePt t="462393" x="2943225" y="4137025"/>
          <p14:tracePt t="462409" x="2943225" y="4086225"/>
          <p14:tracePt t="462427" x="2943225" y="4037013"/>
          <p14:tracePt t="462443" x="2943225" y="4000500"/>
          <p14:tracePt t="462461" x="2943225" y="3957638"/>
          <p14:tracePt t="462477" x="2951163" y="3943350"/>
          <p14:tracePt t="462494" x="2951163" y="3929063"/>
          <p14:tracePt t="462509" x="2951163" y="3922713"/>
          <p14:tracePt t="462527" x="2951163" y="3900488"/>
          <p14:tracePt t="462599" x="2951163" y="3886200"/>
          <p14:tracePt t="462631" x="2951163" y="3879850"/>
          <p14:tracePt t="462631" x="2943225" y="3865563"/>
          <p14:tracePt t="462647" x="2914650" y="3851275"/>
          <p14:tracePt t="462655" x="2886075" y="3836988"/>
          <p14:tracePt t="462663" x="2857500" y="3829050"/>
          <p14:tracePt t="462677" x="2822575" y="3814763"/>
          <p14:tracePt t="462693" x="2800350" y="3794125"/>
          <p14:tracePt t="462709" x="2779713" y="3779838"/>
          <p14:tracePt t="462727" x="2771775" y="3771900"/>
          <p14:tracePt t="462727" x="2771775" y="3765550"/>
          <p14:tracePt t="462743" x="2771775" y="3751263"/>
          <p14:tracePt t="462760" x="2771775" y="3729038"/>
          <p14:tracePt t="462777" x="2771775" y="3714750"/>
          <p14:tracePt t="462793" x="2771775" y="3708400"/>
          <p14:tracePt t="462839" x="2771775" y="3694113"/>
          <p14:tracePt t="462871" x="2786063" y="3679825"/>
          <p14:tracePt t="462879" x="2814638" y="3679825"/>
          <p14:tracePt t="462887" x="2828925" y="3679825"/>
          <p14:tracePt t="462895" x="2865438" y="3671888"/>
          <p14:tracePt t="462909" x="2908300" y="3671888"/>
          <p14:tracePt t="462925" x="2943225" y="3657600"/>
          <p14:tracePt t="462943" x="2979738" y="3651250"/>
          <p14:tracePt t="462959" x="3000375" y="3636963"/>
          <p14:tracePt t="463015" x="3014663" y="3636963"/>
          <p14:tracePt t="463045" x="3022600" y="3636963"/>
          <p14:tracePt t="463127" x="3014663" y="3636963"/>
          <p14:tracePt t="463135" x="2986088" y="3636963"/>
          <p14:tracePt t="463151" x="2979738" y="3636963"/>
          <p14:tracePt t="463158" x="2965450" y="3636963"/>
          <p14:tracePt t="463175" x="2951163" y="3643313"/>
          <p14:tracePt t="463207" x="2943225" y="3643313"/>
          <p14:tracePt t="463219" x="2928938" y="3651250"/>
          <p14:tracePt t="463231" x="2908300" y="3651250"/>
          <p14:tracePt t="463233" x="2900363" y="3651250"/>
          <p14:tracePt t="463242" x="2886075" y="3665538"/>
          <p14:tracePt t="463259" x="2865438" y="3679825"/>
          <p14:tracePt t="463277" x="2836863" y="3686175"/>
          <p14:tracePt t="463292" x="2814638" y="3714750"/>
          <p14:tracePt t="463309" x="2786063" y="3722688"/>
          <p14:tracePt t="463325" x="2771775" y="3729038"/>
          <p14:tracePt t="463342" x="2743200" y="3757613"/>
          <p14:tracePt t="463342" x="2736850" y="3765550"/>
          <p14:tracePt t="463359" x="2714625" y="3771900"/>
          <p14:tracePt t="463375" x="2686050" y="3800475"/>
          <p14:tracePt t="463392" x="2671763" y="3814763"/>
          <p14:tracePt t="463408" x="2651125" y="3836988"/>
          <p14:tracePt t="463426" x="2643188" y="3871913"/>
          <p14:tracePt t="463442" x="2643188" y="3886200"/>
          <p14:tracePt t="463459" x="2643188" y="3929063"/>
          <p14:tracePt t="463475" x="2643188" y="3951288"/>
          <p14:tracePt t="463493" x="2651125" y="3965575"/>
          <p14:tracePt t="463508" x="2686050" y="3971925"/>
          <p14:tracePt t="463525" x="2728913" y="3994150"/>
          <p14:tracePt t="463525" x="2736850" y="3994150"/>
          <p14:tracePt t="463544" x="2757488" y="4000500"/>
          <p14:tracePt t="463558" x="2779713" y="4000500"/>
          <p14:tracePt t="463558" x="2786063" y="4000500"/>
          <p14:tracePt t="463576" x="2828925" y="4008438"/>
          <p14:tracePt t="463592" x="2857500" y="4008438"/>
          <p14:tracePt t="463609" x="2900363" y="4008438"/>
          <p14:tracePt t="463625" x="2928938" y="4008438"/>
          <p14:tracePt t="463642" x="2957513" y="4008438"/>
          <p14:tracePt t="463658" x="3000375" y="4008438"/>
          <p14:tracePt t="463674" x="3057525" y="4008438"/>
          <p14:tracePt t="463691" x="3086100" y="4008438"/>
          <p14:tracePt t="463708" x="3094038" y="4008438"/>
          <p14:tracePt t="463725" x="3108325" y="4008438"/>
          <p14:tracePt t="463887" x="3094038" y="4008438"/>
          <p14:tracePt t="463895" x="3086100" y="4008438"/>
          <p14:tracePt t="463898" x="3071813" y="4008438"/>
          <p14:tracePt t="463908" x="3051175" y="4008438"/>
          <p14:tracePt t="463924" x="3043238" y="4008438"/>
          <p14:tracePt t="463941" x="3008313" y="4008438"/>
          <p14:tracePt t="463957" x="2994025" y="4008438"/>
          <p14:tracePt t="463957" x="2971800" y="4014788"/>
          <p14:tracePt t="463975" x="2965450" y="4014788"/>
          <p14:tracePt t="463991" x="2908300" y="4037013"/>
          <p14:tracePt t="464008" x="2871788" y="4051300"/>
          <p14:tracePt t="464025" x="2843213" y="4065588"/>
          <p14:tracePt t="464041" x="2808288" y="4086225"/>
          <p14:tracePt t="464059" x="2779713" y="4094163"/>
          <p14:tracePt t="464074" x="2765425" y="4108450"/>
          <p14:tracePt t="464091" x="2751138" y="4122738"/>
          <p14:tracePt t="464108" x="2743200" y="4137025"/>
          <p14:tracePt t="464124" x="2743200" y="4165600"/>
          <p14:tracePt t="464140" x="2714625" y="4200525"/>
          <p14:tracePt t="464157" x="2708275" y="4237038"/>
          <p14:tracePt t="464175" x="2700338" y="4251325"/>
          <p14:tracePt t="464190" x="2679700" y="4294188"/>
          <p14:tracePt t="464231" x="2679700" y="4300538"/>
          <p14:tracePt t="464234" x="2679700" y="4314825"/>
          <p14:tracePt t="464279" x="2686050" y="4337050"/>
          <p14:tracePt t="464287" x="2700338" y="4337050"/>
          <p14:tracePt t="464295" x="2708275" y="4337050"/>
          <p14:tracePt t="464303" x="2757488" y="4351338"/>
          <p14:tracePt t="464312" x="2765425" y="4351338"/>
          <p14:tracePt t="464324" x="2814638" y="4351338"/>
          <p14:tracePt t="464341" x="2836863" y="4351338"/>
          <p14:tracePt t="464358" x="2871788" y="4371975"/>
          <p14:tracePt t="464374" x="2894013" y="4371975"/>
          <p14:tracePt t="464390" x="2965450" y="4379913"/>
          <p14:tracePt t="464407" x="2979738" y="4379913"/>
          <p14:tracePt t="464424" x="3000375" y="4379913"/>
          <p14:tracePt t="464440" x="3008313" y="4379913"/>
          <p14:tracePt t="464479" x="3014663" y="4379913"/>
          <p14:tracePt t="464487" x="3028950" y="4379913"/>
          <p14:tracePt t="464487" x="3036888" y="4379913"/>
          <p14:tracePt t="464511" x="3043238" y="4379913"/>
          <p14:tracePt t="464544" x="3051175" y="4379913"/>
          <p14:tracePt t="464615" x="3057525" y="4386263"/>
          <p14:tracePt t="465135" x="3065463" y="4386263"/>
          <p14:tracePt t="465152" x="3071813" y="4386263"/>
          <p14:tracePt t="465191" x="3079750" y="4386263"/>
          <p14:tracePt t="465207" x="3086100" y="4386263"/>
          <p14:tracePt t="465223" x="3114675" y="4386263"/>
          <p14:tracePt t="465231" x="3136900" y="4357688"/>
          <p14:tracePt t="465239" x="3165475" y="4337050"/>
          <p14:tracePt t="465255" x="3200400" y="4286250"/>
          <p14:tracePt t="465272" x="3208338" y="4271963"/>
          <p14:tracePt t="465290" x="3222625" y="4243388"/>
          <p14:tracePt t="465306" x="3228975" y="4200525"/>
          <p14:tracePt t="465322" x="3243263" y="4186238"/>
          <p14:tracePt t="465339" x="3265488" y="4151313"/>
          <p14:tracePt t="465357" x="3265488" y="4122738"/>
          <p14:tracePt t="465372" x="3271838" y="4114800"/>
          <p14:tracePt t="465389" x="3286125" y="4100513"/>
          <p14:tracePt t="465405" x="3294063" y="4071938"/>
          <p14:tracePt t="465423" x="3294063" y="4051300"/>
          <p14:tracePt t="465439" x="3294063" y="4022725"/>
          <p14:tracePt t="465455" x="3294063" y="3994150"/>
          <p14:tracePt t="465472" x="3294063" y="3937000"/>
          <p14:tracePt t="465488" x="3286125" y="3894138"/>
          <p14:tracePt t="465506" x="3265488" y="3857625"/>
          <p14:tracePt t="465521" x="3251200" y="3814763"/>
          <p14:tracePt t="465539" x="3243263" y="3808413"/>
          <p14:tracePt t="465555" x="3236913" y="3800475"/>
          <p14:tracePt t="465573" x="3208338" y="3779838"/>
          <p14:tracePt t="465588" x="3200400" y="3771900"/>
          <p14:tracePt t="465605" x="3179763" y="3771900"/>
          <p14:tracePt t="465622" x="3151188" y="3751263"/>
          <p14:tracePt t="465639" x="3122613" y="3743325"/>
          <p14:tracePt t="465655" x="3094038" y="3736975"/>
          <p14:tracePt t="465727" x="3086100" y="3736975"/>
          <p14:tracePt t="465743" x="3079750" y="3736975"/>
          <p14:tracePt t="465755" x="3065463" y="3736975"/>
          <p14:tracePt t="465771" x="3057525" y="3736975"/>
          <p14:tracePt t="465772" x="3043238" y="3736975"/>
          <p14:tracePt t="465788" x="3022600" y="3736975"/>
          <p14:tracePt t="465805" x="3014663" y="3736975"/>
          <p14:tracePt t="465822" x="3008313" y="3736975"/>
          <p14:tracePt t="465838" x="2986088" y="3736975"/>
          <p14:tracePt t="465856" x="2971800" y="3729038"/>
          <p14:tracePt t="465873" x="2965450" y="3729038"/>
          <p14:tracePt t="465888" x="2928938" y="3714750"/>
          <p14:tracePt t="465905" x="2922588" y="3714750"/>
          <p14:tracePt t="465921" x="2900363" y="3708400"/>
          <p14:tracePt t="465938" x="2894013" y="3700463"/>
          <p14:tracePt t="465954" x="2886075" y="3700463"/>
          <p14:tracePt t="465991" x="2871788" y="3694113"/>
          <p14:tracePt t="466005" x="2865438" y="3694113"/>
          <p14:tracePt t="466031" x="2857500" y="3694113"/>
          <p14:tracePt t="466047" x="2851150" y="3694113"/>
          <p14:tracePt t="466063" x="2843213" y="3694113"/>
          <p14:tracePt t="466071" x="2836863" y="3694113"/>
          <p14:tracePt t="466119" x="2828925" y="3694113"/>
          <p14:tracePt t="466367" x="2822575" y="3686175"/>
          <p14:tracePt t="466871" x="2822575" y="3679825"/>
          <p14:tracePt t="466951" x="2828925" y="3679825"/>
          <p14:tracePt t="467183" x="2836863" y="3679825"/>
          <p14:tracePt t="467191" x="2857500" y="3679825"/>
          <p14:tracePt t="467207" x="2871788" y="3679825"/>
          <p14:tracePt t="467223" x="2900363" y="3679825"/>
          <p14:tracePt t="467231" x="2908300" y="3679825"/>
          <p14:tracePt t="467239" x="2928938" y="3679825"/>
          <p14:tracePt t="467252" x="2979738" y="3679825"/>
          <p14:tracePt t="467269" x="3022600" y="3679825"/>
          <p14:tracePt t="467286" x="3065463" y="3679825"/>
          <p14:tracePt t="467302" x="3114675" y="3679825"/>
          <p14:tracePt t="467320" x="3128963" y="3679825"/>
          <p14:tracePt t="467336" x="3151188" y="3679825"/>
          <p14:tracePt t="467354" x="3157538" y="3679825"/>
          <p14:tracePt t="467369" x="3186113" y="3679825"/>
          <p14:tracePt t="467386" x="3200400" y="3679825"/>
          <p14:tracePt t="467402" x="3222625" y="3679825"/>
          <p14:tracePt t="467444" x="3228975" y="3679825"/>
          <p14:tracePt t="467479" x="3236913" y="3679825"/>
          <p14:tracePt t="467487" x="3243263" y="3679825"/>
          <p14:tracePt t="467495" x="3257550" y="3679825"/>
          <p14:tracePt t="467495" x="3271838" y="3679825"/>
          <p14:tracePt t="467503" x="3314700" y="3679825"/>
          <p14:tracePt t="467519" x="3343275" y="3679825"/>
          <p14:tracePt t="467536" x="3351213" y="3679825"/>
          <p14:tracePt t="467686" x="3357563" y="3679825"/>
          <p14:tracePt t="468111" x="3371850" y="3679825"/>
          <p14:tracePt t="468118" x="3400425" y="3679825"/>
          <p14:tracePt t="468126" x="3429000" y="3679825"/>
          <p14:tracePt t="468134" x="3486150" y="3679825"/>
          <p14:tracePt t="468151" x="3529013" y="3679825"/>
          <p14:tracePt t="468168" x="3536950" y="3679825"/>
          <p14:tracePt t="468184" x="3557588" y="3679825"/>
          <p14:tracePt t="468202" x="3594100" y="3679825"/>
          <p14:tracePt t="468219" x="3608388" y="3679825"/>
          <p14:tracePt t="468235" x="3636963" y="3679825"/>
          <p14:tracePt t="468251" x="3651250" y="3679825"/>
          <p14:tracePt t="468267" x="3679825" y="3679825"/>
          <p14:tracePt t="468284" x="3694113" y="3679825"/>
          <p14:tracePt t="468301" x="3708400" y="3679825"/>
          <p14:tracePt t="468375" x="3714750" y="3679825"/>
          <p14:tracePt t="468391" x="3729038" y="3679825"/>
          <p14:tracePt t="468392" x="3736975" y="3679825"/>
          <p14:tracePt t="468402" x="3743325" y="3679825"/>
          <p14:tracePt t="468478" x="3714750" y="3708400"/>
          <p14:tracePt t="468487" x="3657600" y="3714750"/>
          <p14:tracePt t="468495" x="3600450" y="3729038"/>
          <p14:tracePt t="468502" x="3422650" y="3779838"/>
          <p14:tracePt t="468517" x="3251200" y="3794125"/>
          <p14:tracePt t="468535" x="2965450" y="3843338"/>
          <p14:tracePt t="468552" x="2808288" y="3843338"/>
          <p14:tracePt t="468568" x="2686050" y="3843338"/>
          <p14:tracePt t="468585" x="2608263" y="3843338"/>
          <p14:tracePt t="468601" x="2451100" y="3843338"/>
          <p14:tracePt t="468618" x="2308225" y="3843338"/>
          <p14:tracePt t="468634" x="2114550" y="3829050"/>
          <p14:tracePt t="468651" x="1957388" y="3814763"/>
          <p14:tracePt t="468667" x="1828800" y="3794125"/>
          <p14:tracePt t="468683" x="1736725" y="3794125"/>
          <p14:tracePt t="468700" x="1643063" y="3771900"/>
          <p14:tracePt t="468716" x="1579563" y="3771900"/>
          <p14:tracePt t="468716" x="1543050" y="3771900"/>
          <p14:tracePt t="468736" x="1500188" y="3771900"/>
          <p14:tracePt t="468736" x="1465263" y="3757613"/>
          <p14:tracePt t="468751" x="1443038" y="3757613"/>
          <p14:tracePt t="468768" x="1436688" y="3757613"/>
          <p14:tracePt t="468784" x="1422400" y="3751263"/>
          <p14:tracePt t="468801" x="1365250" y="3751263"/>
          <p14:tracePt t="468817" x="1300163" y="3751263"/>
          <p14:tracePt t="468834" x="1236663" y="3751263"/>
          <p14:tracePt t="468851" x="1214438" y="3751263"/>
          <p14:tracePt t="468867" x="1200150" y="3736975"/>
          <p14:tracePt t="468885" x="1171575" y="3722688"/>
          <p14:tracePt t="468901" x="1143000" y="3714750"/>
          <p14:tracePt t="468918" x="1128713" y="3700463"/>
          <p14:tracePt t="468934" x="1122363" y="3686175"/>
          <p14:tracePt t="468934" x="1108075" y="3665538"/>
          <p14:tracePt t="468952" x="1108075" y="3636963"/>
          <p14:tracePt t="468967" x="1108075" y="3600450"/>
          <p14:tracePt t="468985" x="1108075" y="3571875"/>
          <p14:tracePt t="469001" x="1108075" y="3557588"/>
          <p14:tracePt t="469017" x="1108075" y="3529013"/>
          <p14:tracePt t="469034" x="1108075" y="3522663"/>
          <p14:tracePt t="469050" x="1122363" y="3471863"/>
          <p14:tracePt t="469068" x="1136650" y="3457575"/>
          <p14:tracePt t="469084" x="1171575" y="3436938"/>
          <p14:tracePt t="469101" x="1200150" y="3422650"/>
          <p14:tracePt t="469117" x="1243013" y="3414713"/>
          <p14:tracePt t="469133" x="1293813" y="3394075"/>
          <p14:tracePt t="469149" x="1379538" y="3386138"/>
          <p14:tracePt t="469166" x="1465263" y="3371850"/>
          <p14:tracePt t="469183" x="1500188" y="3371850"/>
          <p14:tracePt t="469199" x="1593850" y="3371850"/>
          <p14:tracePt t="469216" x="1671638" y="3371850"/>
          <p14:tracePt t="469233" x="1765300" y="3386138"/>
          <p14:tracePt t="469250" x="1822450" y="3400425"/>
          <p14:tracePt t="469266" x="1928813" y="3422650"/>
          <p14:tracePt t="469283" x="1985963" y="3451225"/>
          <p14:tracePt t="469299" x="2057400" y="3465513"/>
          <p14:tracePt t="469315" x="2114550" y="3508375"/>
          <p14:tracePt t="469333" x="2271713" y="3565525"/>
          <p14:tracePt t="469349" x="2643188" y="3614738"/>
          <p14:tracePt t="469349" x="2943225" y="3651250"/>
          <p14:tracePt t="469367" x="3494088" y="3700463"/>
          <p14:tracePt t="469383" x="3879850" y="3729038"/>
          <p14:tracePt t="469399" x="4137025" y="3729038"/>
          <p14:tracePt t="469416" x="4294188" y="3743325"/>
          <p14:tracePt t="469433" x="4437063" y="3757613"/>
          <p14:tracePt t="469449" x="4565650" y="3779838"/>
          <p14:tracePt t="469466" x="4743450" y="3829050"/>
          <p14:tracePt t="469482" x="4943475" y="3900488"/>
          <p14:tracePt t="469499" x="5086350" y="3922713"/>
          <p14:tracePt t="469516" x="5243513" y="3937000"/>
          <p14:tracePt t="469532" x="5365750" y="3937000"/>
          <p14:tracePt t="469549" x="5508625" y="3937000"/>
          <p14:tracePt t="469565" x="5700713" y="3937000"/>
          <p14:tracePt t="469583" x="5751513" y="3937000"/>
          <p14:tracePt t="469599" x="5822950" y="3965575"/>
          <p14:tracePt t="469617" x="5880100" y="3965575"/>
          <p14:tracePt t="469632" x="5965825" y="3965575"/>
          <p14:tracePt t="469649" x="6072188" y="3965575"/>
          <p14:tracePt t="469666" x="6165850" y="3965575"/>
          <p14:tracePt t="469683" x="6257925" y="3965575"/>
          <p14:tracePt t="469700" x="6323013" y="3965575"/>
          <p14:tracePt t="469715" x="6365875" y="3965575"/>
          <p14:tracePt t="469733" x="6408738" y="3965575"/>
          <p14:tracePt t="469748" x="6437313" y="3965575"/>
          <p14:tracePt t="469765" x="6480175" y="3951288"/>
          <p14:tracePt t="469782" x="6557963" y="3929063"/>
          <p14:tracePt t="469799" x="6580188" y="3900488"/>
          <p14:tracePt t="469815" x="6594475" y="3857625"/>
          <p14:tracePt t="469832" x="6594475" y="3814763"/>
          <p14:tracePt t="469849" x="6594475" y="3751263"/>
          <p14:tracePt t="469865" x="6580188" y="3679825"/>
          <p14:tracePt t="469883" x="6529388" y="3608388"/>
          <p14:tracePt t="469899" x="6472238" y="3522663"/>
          <p14:tracePt t="469916" x="6408738" y="3451225"/>
          <p14:tracePt t="469932" x="6337300" y="3379788"/>
          <p14:tracePt t="469949" x="6286500" y="3343275"/>
          <p14:tracePt t="469965" x="6243638" y="3308350"/>
          <p14:tracePt t="469982" x="6180138" y="3265488"/>
          <p14:tracePt t="469999" x="6086475" y="3251200"/>
          <p14:tracePt t="470015" x="6029325" y="3228975"/>
          <p14:tracePt t="470032" x="5937250" y="3228975"/>
          <p14:tracePt t="470048" x="5851525" y="3228975"/>
          <p14:tracePt t="470065" x="5743575" y="3228975"/>
          <p14:tracePt t="470082" x="5637213" y="3228975"/>
          <p14:tracePt t="470098" x="5529263" y="3228975"/>
          <p14:tracePt t="470114" x="5437188" y="3228975"/>
          <p14:tracePt t="470131" x="5386388" y="3243263"/>
          <p14:tracePt t="470149" x="5322888" y="3251200"/>
          <p14:tracePt t="470165" x="5251450" y="3251200"/>
          <p14:tracePt t="470165" x="5222875" y="3271838"/>
          <p14:tracePt t="470183" x="5194300" y="3271838"/>
          <p14:tracePt t="470183" x="5157788" y="3279775"/>
          <p14:tracePt t="470198" x="5100638" y="3279775"/>
          <p14:tracePt t="470215" x="5057775" y="3286125"/>
          <p14:tracePt t="470232" x="5022850" y="3286125"/>
          <p14:tracePt t="470249" x="5000625" y="3300413"/>
          <p14:tracePt t="470265" x="4965700" y="3300413"/>
          <p14:tracePt t="470282" x="4929188" y="3314700"/>
          <p14:tracePt t="470298" x="4886325" y="3322638"/>
          <p14:tracePt t="470315" x="4829175" y="3343275"/>
          <p14:tracePt t="470331" x="4751388" y="3371850"/>
          <p14:tracePt t="470348" x="4700588" y="3379788"/>
          <p14:tracePt t="470365" x="4672013" y="3394075"/>
          <p14:tracePt t="470381" x="4622800" y="3400425"/>
          <p14:tracePt t="470381" x="4608513" y="3414713"/>
          <p14:tracePt t="470399" x="4565650" y="3414713"/>
          <p14:tracePt t="470415" x="4514850" y="3436938"/>
          <p14:tracePt t="470432" x="4471988" y="3465513"/>
          <p14:tracePt t="470448" x="4457700" y="3465513"/>
          <p14:tracePt t="470464" x="4437063" y="3471863"/>
          <p14:tracePt t="470481" x="4422775" y="3479800"/>
          <p14:tracePt t="470498" x="4394200" y="3500438"/>
          <p14:tracePt t="470515" x="4386263" y="3508375"/>
          <p14:tracePt t="470567" x="4379913" y="3514725"/>
          <p14:tracePt t="470575" x="4371975" y="3522663"/>
          <p14:tracePt t="470607" x="4371975" y="3529013"/>
          <p14:tracePt t="470671" x="4371975" y="3536950"/>
          <p14:tracePt t="471791" x="4371975" y="3543300"/>
          <p14:tracePt t="473263" x="4379913" y="3543300"/>
          <p14:tracePt t="473383" x="4386263" y="3543300"/>
          <p14:tracePt t="473510" x="4394200" y="3543300"/>
          <p14:tracePt t="473886" x="4422775" y="3543300"/>
          <p14:tracePt t="473919" x="4429125" y="3543300"/>
          <p14:tracePt t="474038" x="4437063" y="3543300"/>
          <p14:tracePt t="474791" x="4451350" y="3543300"/>
          <p14:tracePt t="474799" x="4457700" y="3543300"/>
          <p14:tracePt t="479359" x="4465638" y="3543300"/>
          <p14:tracePt t="480167" x="4471988" y="3543300"/>
          <p14:tracePt t="480207" x="4471988" y="3551238"/>
          <p14:tracePt t="480215" x="4471988" y="3571875"/>
          <p14:tracePt t="480222" x="4457700" y="3579813"/>
          <p14:tracePt t="480234" x="4451350" y="3586163"/>
          <p14:tracePt t="480234" x="4414838" y="3586163"/>
          <p14:tracePt t="480251" x="4394200" y="3600450"/>
          <p14:tracePt t="480268" x="4343400" y="3614738"/>
          <p14:tracePt t="480284" x="4300538" y="3614738"/>
          <p14:tracePt t="480301" x="4257675" y="3622675"/>
          <p14:tracePt t="480317" x="4222750" y="3622675"/>
          <p14:tracePt t="480334" x="4171950" y="3636963"/>
          <p14:tracePt t="480350" x="4065588" y="3643313"/>
          <p14:tracePt t="480367" x="3994150" y="3671888"/>
          <p14:tracePt t="480385" x="3851275" y="3722688"/>
          <p14:tracePt t="480401" x="3708400" y="3751263"/>
          <p14:tracePt t="480419" x="3543300" y="3786188"/>
          <p14:tracePt t="480434" x="3479800" y="3786188"/>
          <p14:tracePt t="480451" x="3351213" y="3822700"/>
          <p14:tracePt t="480467" x="3236913" y="3851275"/>
          <p14:tracePt t="480484" x="3122613" y="3900488"/>
          <p14:tracePt t="480501" x="3008313" y="3922713"/>
          <p14:tracePt t="480517" x="2914650" y="3957638"/>
          <p14:tracePt t="480534" x="2828925" y="3971925"/>
          <p14:tracePt t="480550" x="2728913" y="3994150"/>
          <p14:tracePt t="480567" x="2671763" y="4000500"/>
          <p14:tracePt t="480584" x="2622550" y="4014788"/>
          <p14:tracePt t="480601" x="2579688" y="4014788"/>
          <p14:tracePt t="480618" x="2528888" y="4022725"/>
          <p14:tracePt t="480634" x="2457450" y="4022725"/>
          <p14:tracePt t="480651" x="2379663" y="4022725"/>
          <p14:tracePt t="480668" x="2336800" y="4029075"/>
          <p14:tracePt t="480684" x="2300288" y="4029075"/>
          <p14:tracePt t="480700" x="2293938" y="4029075"/>
          <p14:tracePt t="480717" x="2265363" y="4051300"/>
          <p14:tracePt t="480733" x="2222500" y="4057650"/>
          <p14:tracePt t="480750" x="2114550" y="4079875"/>
          <p14:tracePt t="480767" x="2043113" y="4100513"/>
          <p14:tracePt t="480784" x="2028825" y="4100513"/>
          <p14:tracePt t="480799" x="2000250" y="4100513"/>
          <p14:tracePt t="480817" x="1957388" y="4114800"/>
          <p14:tracePt t="480832" x="1922463" y="4122738"/>
          <p14:tracePt t="480850" x="1900238" y="4122738"/>
          <p14:tracePt t="480866" x="1865313" y="4122738"/>
          <p14:tracePt t="480883" x="1836738" y="4137025"/>
          <p14:tracePt t="480901" x="1814513" y="4137025"/>
          <p14:tracePt t="480916" x="1779588" y="4151313"/>
          <p14:tracePt t="480934" x="1722438" y="4151313"/>
          <p14:tracePt t="480950" x="1685925" y="4157663"/>
          <p14:tracePt t="480966" x="1665288" y="4165600"/>
          <p14:tracePt t="480983" x="1643063" y="4165600"/>
          <p14:tracePt t="480999" x="1600200" y="4165600"/>
          <p14:tracePt t="481016" x="1557338" y="4165600"/>
          <p14:tracePt t="481032" x="1514475" y="4165600"/>
          <p14:tracePt t="481049" x="1500188" y="4165600"/>
          <p14:tracePt t="481066" x="1493838" y="4165600"/>
          <p14:tracePt t="481103" x="1485900" y="4165600"/>
          <p14:tracePt t="481111" x="1471613" y="4165600"/>
          <p14:tracePt t="481120" x="1457325" y="4165600"/>
          <p14:tracePt t="481133" x="1450975" y="4165600"/>
          <p14:tracePt t="481215" x="1493838" y="4165600"/>
          <p14:tracePt t="481215" x="1543050" y="4165600"/>
          <p14:tracePt t="481231" x="1593850" y="4165600"/>
          <p14:tracePt t="481239" x="1665288" y="4165600"/>
          <p14:tracePt t="481247" x="1736725" y="4165600"/>
          <p14:tracePt t="481254" x="1871663" y="4165600"/>
          <p14:tracePt t="481265" x="2008188" y="4200525"/>
          <p14:tracePt t="481282" x="2093913" y="4214813"/>
          <p14:tracePt t="481299" x="2151063" y="4214813"/>
          <p14:tracePt t="481315" x="2208213" y="4214813"/>
          <p14:tracePt t="481332" x="2286000" y="4214813"/>
          <p14:tracePt t="481349" x="2308225" y="4214813"/>
          <p14:tracePt t="481365" x="2328863" y="4214813"/>
          <p14:tracePt t="481365" x="2336800" y="4214813"/>
          <p14:tracePt t="481384" x="2371725" y="4200525"/>
          <p14:tracePt t="481399" x="2393950" y="4194175"/>
          <p14:tracePt t="481417" x="2428875" y="4186238"/>
          <p14:tracePt t="481432" x="2479675" y="4179888"/>
          <p14:tracePt t="481449" x="2522538" y="4179888"/>
          <p14:tracePt t="481466" x="2565400" y="4179888"/>
          <p14:tracePt t="481484" x="2628900" y="4157663"/>
          <p14:tracePt t="481499" x="2714625" y="4137025"/>
          <p14:tracePt t="481515" x="2743200" y="4137025"/>
          <p14:tracePt t="481532" x="2794000" y="4137025"/>
          <p14:tracePt t="481548" x="2822575" y="4137025"/>
          <p14:tracePt t="481565" x="2836863" y="4129088"/>
          <p14:tracePt t="481581" x="2871788" y="4114800"/>
          <p14:tracePt t="481616" x="2879725" y="4114800"/>
          <p14:tracePt t="481639" x="2900363" y="4114800"/>
          <p14:tracePt t="481639" x="2908300" y="4114800"/>
          <p14:tracePt t="481648" x="2943225" y="4100513"/>
          <p14:tracePt t="481664" x="2951163" y="4100513"/>
          <p14:tracePt t="481682" x="2979738" y="4094163"/>
          <p14:tracePt t="481698" x="2994025" y="4086225"/>
          <p14:tracePt t="481715" x="3022600" y="4086225"/>
          <p14:tracePt t="481732" x="3051175" y="4071938"/>
          <p14:tracePt t="481748" x="3100388" y="4051300"/>
          <p14:tracePt t="481765" x="3143250" y="4022725"/>
          <p14:tracePt t="481781" x="3171825" y="4014788"/>
          <p14:tracePt t="481830" x="3200400" y="4008438"/>
          <p14:tracePt t="481862" x="3208338" y="4008438"/>
          <p14:tracePt t="481870" x="3243263" y="3979863"/>
          <p14:tracePt t="481892" x="3251200" y="3979863"/>
          <p14:tracePt t="481892" x="3265488" y="3971925"/>
          <p14:tracePt t="481898" x="3300413" y="3957638"/>
          <p14:tracePt t="481914" x="3336925" y="3929063"/>
          <p14:tracePt t="481931" x="3351213" y="3908425"/>
          <p14:tracePt t="481948" x="3365500" y="3900488"/>
          <p14:tracePt t="481965" x="3379788" y="3886200"/>
          <p14:tracePt t="481981" x="3386138" y="3843338"/>
          <p14:tracePt t="481998" x="3386138" y="3836988"/>
          <p14:tracePt t="481998" x="3386138" y="3814763"/>
          <p14:tracePt t="482016" x="3386138" y="3808413"/>
          <p14:tracePt t="482032" x="3357563" y="3765550"/>
          <p14:tracePt t="482065" x="3314700" y="3757613"/>
          <p14:tracePt t="482082" x="3236913" y="3743325"/>
          <p14:tracePt t="482097" x="3179763" y="3729038"/>
          <p14:tracePt t="482114" x="3128963" y="3708400"/>
          <p14:tracePt t="482130" x="3086100" y="3708400"/>
          <p14:tracePt t="482147" x="3043238" y="3708400"/>
          <p14:tracePt t="482164" x="3000375" y="3708400"/>
          <p14:tracePt t="482181" x="2971800" y="3708400"/>
          <p14:tracePt t="482181" x="2965450" y="3708400"/>
          <p14:tracePt t="482199" x="2957513" y="3708400"/>
          <p14:tracePt t="482214" x="2886075" y="3708400"/>
          <p14:tracePt t="482232" x="2851150" y="3708400"/>
          <p14:tracePt t="482247" x="2836863" y="3708400"/>
          <p14:tracePt t="482264" x="2814638" y="3708400"/>
          <p14:tracePt t="482280" x="2794000" y="3700463"/>
          <p14:tracePt t="482298" x="2771775" y="3700463"/>
          <p14:tracePt t="482314" x="2757488" y="3700463"/>
          <p14:tracePt t="482330" x="2722563" y="3700463"/>
          <p14:tracePt t="482347" x="2693988" y="3700463"/>
          <p14:tracePt t="482363" x="2679700" y="3700463"/>
          <p14:tracePt t="482381" x="2636838" y="3700463"/>
          <p14:tracePt t="482398" x="2608263" y="3700463"/>
          <p14:tracePt t="482398" x="2551113" y="3736975"/>
          <p14:tracePt t="482431" x="2543175" y="3743325"/>
          <p14:tracePt t="482431" x="2536825" y="3751263"/>
          <p14:tracePt t="482447" x="2536825" y="3757613"/>
          <p14:tracePt t="482463" x="2536825" y="3771900"/>
          <p14:tracePt t="482480" x="2536825" y="3800475"/>
          <p14:tracePt t="482498" x="2536825" y="3822700"/>
          <p14:tracePt t="482513" x="2536825" y="3843338"/>
          <p14:tracePt t="482530" x="2536825" y="3857625"/>
          <p14:tracePt t="482547" x="2536825" y="3879850"/>
          <p14:tracePt t="482564" x="2536825" y="3894138"/>
          <p14:tracePt t="482580" x="2536825" y="3914775"/>
          <p14:tracePt t="482597" x="2536825" y="3951288"/>
          <p14:tracePt t="482613" x="2536825" y="3965575"/>
          <p14:tracePt t="482630" x="2551113" y="3979863"/>
          <p14:tracePt t="482648" x="2571750" y="3994150"/>
          <p14:tracePt t="482663" x="2586038" y="4008438"/>
          <p14:tracePt t="482702" x="2593975" y="4014788"/>
          <p14:tracePt t="482706" x="2622550" y="4022725"/>
          <p14:tracePt t="482714" x="2636838" y="4037013"/>
          <p14:tracePt t="482730" x="2671763" y="4037013"/>
          <p14:tracePt t="482747" x="2708275" y="4051300"/>
          <p14:tracePt t="482764" x="2722563" y="4051300"/>
          <p14:tracePt t="482780" x="2751138" y="4051300"/>
          <p14:tracePt t="482797" x="2786063" y="4057650"/>
          <p14:tracePt t="482813" x="2828925" y="4057650"/>
          <p14:tracePt t="482813" x="2843213" y="4057650"/>
          <p14:tracePt t="482831" x="2900363" y="4057650"/>
          <p14:tracePt t="482847" x="2936875" y="4057650"/>
          <p14:tracePt t="482863" x="2965450" y="4057650"/>
          <p14:tracePt t="482880" x="3008313" y="4057650"/>
          <p14:tracePt t="482898" x="3051175" y="4057650"/>
          <p14:tracePt t="482913" x="3094038" y="4057650"/>
          <p14:tracePt t="482930" x="3128963" y="4057650"/>
          <p14:tracePt t="482947" x="3151188" y="4057650"/>
          <p14:tracePt t="482963" x="3186113" y="4057650"/>
          <p14:tracePt t="482980" x="3208338" y="4057650"/>
          <p14:tracePt t="482997" x="3214688" y="4057650"/>
          <p14:tracePt t="483013" x="3228975" y="4057650"/>
          <p14:tracePt t="483029" x="3243263" y="4057650"/>
          <p14:tracePt t="483070" x="3265488" y="4057650"/>
          <p14:tracePt t="483077" x="3271838" y="4057650"/>
          <p14:tracePt t="483079" x="3294063" y="4057650"/>
          <p14:tracePt t="483096" x="3308350" y="4057650"/>
          <p14:tracePt t="483113" x="3328988" y="4057650"/>
          <p14:tracePt t="483130" x="3365500" y="4057650"/>
          <p14:tracePt t="483146" x="3379788" y="4057650"/>
          <p14:tracePt t="483164" x="3422650" y="4057650"/>
          <p14:tracePt t="483180" x="3451225" y="4057650"/>
          <p14:tracePt t="483197" x="3494088" y="4057650"/>
          <p14:tracePt t="483213" x="3529013" y="4057650"/>
          <p14:tracePt t="483230" x="3571875" y="4057650"/>
          <p14:tracePt t="483247" x="3586163" y="4057650"/>
          <p14:tracePt t="483264" x="3629025" y="4057650"/>
          <p14:tracePt t="483279" x="3665538" y="4057650"/>
          <p14:tracePt t="483296" x="3708400" y="4057650"/>
          <p14:tracePt t="483313" x="3736975" y="4057650"/>
          <p14:tracePt t="483329" x="3771900" y="4057650"/>
          <p14:tracePt t="483346" x="3814763" y="4057650"/>
          <p14:tracePt t="483362" x="3857625" y="4057650"/>
          <p14:tracePt t="483380" x="3908425" y="4057650"/>
          <p14:tracePt t="483396" x="3929063" y="4057650"/>
          <p14:tracePt t="483429" x="3971925" y="4057650"/>
          <p14:tracePt t="483429" x="4000500" y="4057650"/>
          <p14:tracePt t="483446" x="4043363" y="4057650"/>
          <p14:tracePt t="483463" x="4071938" y="4057650"/>
          <p14:tracePt t="483479" x="4108450" y="4057650"/>
          <p14:tracePt t="483497" x="4129088" y="4057650"/>
          <p14:tracePt t="483512" x="4171950" y="4057650"/>
          <p14:tracePt t="483530" x="4200525" y="4057650"/>
          <p14:tracePt t="483546" x="4229100" y="4057650"/>
          <p14:tracePt t="483563" x="4251325" y="4057650"/>
          <p14:tracePt t="483579" x="4279900" y="4057650"/>
          <p14:tracePt t="483595" x="4286250" y="4057650"/>
          <p14:tracePt t="483612" x="4314825" y="4057650"/>
          <p14:tracePt t="483629" x="4329113" y="4057650"/>
          <p14:tracePt t="483646" x="4343400" y="4057650"/>
          <p14:tracePt t="483662" x="4365625" y="4057650"/>
          <p14:tracePt t="483680" x="4386263" y="4057650"/>
          <p14:tracePt t="483696" x="4414838" y="4051300"/>
          <p14:tracePt t="483713" x="4422775" y="4043363"/>
          <p14:tracePt t="483729" x="4429125" y="4043363"/>
          <p14:tracePt t="483746" x="4443413" y="4043363"/>
          <p14:tracePt t="483762" x="4457700" y="4043363"/>
          <p14:tracePt t="483779" x="4471988" y="4037013"/>
          <p14:tracePt t="483959" x="4465638" y="4037013"/>
          <p14:tracePt t="483967" x="4437063" y="4037013"/>
          <p14:tracePt t="483968" x="4422775" y="4037013"/>
          <p14:tracePt t="483979" x="4371975" y="4037013"/>
          <p14:tracePt t="483995" x="4329113" y="4043363"/>
          <p14:tracePt t="484013" x="4300538" y="4051300"/>
          <p14:tracePt t="484028" x="4251325" y="4057650"/>
          <p14:tracePt t="484045" x="4237038" y="4057650"/>
          <p14:tracePt t="484061" x="4194175" y="4057650"/>
          <p14:tracePt t="484079" x="4165600" y="4065588"/>
          <p14:tracePt t="484095" x="4100513" y="4086225"/>
          <p14:tracePt t="484112" x="4037013" y="4086225"/>
          <p14:tracePt t="484128" x="3971925" y="4094163"/>
          <p14:tracePt t="484145" x="3879850" y="4108450"/>
          <p14:tracePt t="484162" x="3800475" y="4114800"/>
          <p14:tracePt t="484178" x="3729038" y="4143375"/>
          <p14:tracePt t="484196" x="3671888" y="4157663"/>
          <p14:tracePt t="484212" x="3594100" y="4165600"/>
          <p14:tracePt t="484229" x="3536950" y="4165600"/>
          <p14:tracePt t="484245" x="3494088" y="4165600"/>
          <p14:tracePt t="484261" x="3429000" y="4165600"/>
          <p14:tracePt t="484261" x="3400425" y="4165600"/>
          <p14:tracePt t="484279" x="3351213" y="4165600"/>
          <p14:tracePt t="484295" x="3314700" y="4165600"/>
          <p14:tracePt t="484311" x="3236913" y="4165600"/>
          <p14:tracePt t="484329" x="3179763" y="4165600"/>
          <p14:tracePt t="484345" x="3151188" y="4165600"/>
          <p14:tracePt t="484361" x="3128963" y="4165600"/>
          <p14:tracePt t="484378" x="3094038" y="4165600"/>
          <p14:tracePt t="484394" x="3051175" y="4165600"/>
          <p14:tracePt t="484411" x="3014663" y="4143375"/>
          <p14:tracePt t="484428" x="2986088" y="4143375"/>
          <p14:tracePt t="484444" x="2936875" y="4137025"/>
          <p14:tracePt t="484444" x="2922588" y="4129088"/>
          <p14:tracePt t="484463" x="2894013" y="4129088"/>
          <p14:tracePt t="484478" x="2843213" y="4122738"/>
          <p14:tracePt t="484496" x="2814638" y="4108450"/>
          <p14:tracePt t="484511" x="2800350" y="4108450"/>
          <p14:tracePt t="484528" x="2757488" y="4094163"/>
          <p14:tracePt t="484544" x="2722563" y="4086225"/>
          <p14:tracePt t="484562" x="2708275" y="4086225"/>
          <p14:tracePt t="484577" x="2679700" y="4079875"/>
          <p14:tracePt t="484594" x="2665413" y="4065588"/>
          <p14:tracePt t="484611" x="2643188" y="4057650"/>
          <p14:tracePt t="484655" x="2622550" y="4037013"/>
          <p14:tracePt t="484663" x="2622550" y="4022725"/>
          <p14:tracePt t="484671" x="2614613" y="4014788"/>
          <p14:tracePt t="484678" x="2608263" y="3979863"/>
          <p14:tracePt t="484694" x="2600325" y="3951288"/>
          <p14:tracePt t="484712" x="2593975" y="3937000"/>
          <p14:tracePt t="484728" x="2593975" y="3929063"/>
          <p14:tracePt t="484775" x="2593975" y="3914775"/>
          <p14:tracePt t="484783" x="2593975" y="3908425"/>
          <p14:tracePt t="484784" x="2593975" y="3900488"/>
          <p14:tracePt t="484794" x="2600325" y="3894138"/>
          <p14:tracePt t="484810" x="2608263" y="3879850"/>
          <p14:tracePt t="484828" x="2608263" y="3871913"/>
          <p14:tracePt t="484844" x="2608263" y="3857625"/>
          <p14:tracePt t="484861" x="2614613" y="3843338"/>
          <p14:tracePt t="484877" x="2636838" y="3814763"/>
          <p14:tracePt t="484894" x="2643188" y="3808413"/>
          <p14:tracePt t="484911" x="2651125" y="3800475"/>
          <p14:tracePt t="484951" x="2657475" y="3794125"/>
          <p14:tracePt t="484959" x="2665413" y="3786188"/>
          <p14:tracePt t="484967" x="2679700" y="3779838"/>
          <p14:tracePt t="484999" x="2708275" y="3771900"/>
          <p14:tracePt t="485006" x="2714625" y="3771900"/>
          <p14:tracePt t="485012" x="2728913" y="3751263"/>
          <p14:tracePt t="485027" x="2751138" y="3751263"/>
          <p14:tracePt t="485087" x="2757488" y="3751263"/>
          <p14:tracePt t="485103" x="2765425" y="3751263"/>
          <p14:tracePt t="485151" x="2771775" y="3751263"/>
          <p14:tracePt t="485159" x="2786063" y="3751263"/>
          <p14:tracePt t="485167" x="2794000" y="3751263"/>
          <p14:tracePt t="485183" x="2800350" y="3751263"/>
          <p14:tracePt t="485199" x="2808288" y="3751263"/>
          <p14:tracePt t="485207" x="2822575" y="3751263"/>
          <p14:tracePt t="485215" x="2836863" y="3751263"/>
          <p14:tracePt t="485229" x="2843213" y="3751263"/>
          <p14:tracePt t="485244" x="2857500" y="3751263"/>
          <p14:tracePt t="485260" x="2871788" y="3751263"/>
          <p14:tracePt t="485277" x="2908300" y="3751263"/>
          <p14:tracePt t="485294" x="2922588" y="3751263"/>
          <p14:tracePt t="485310" x="2965450" y="3751263"/>
          <p14:tracePt t="485327" x="2994025" y="3751263"/>
          <p14:tracePt t="485344" x="3000375" y="3751263"/>
          <p14:tracePt t="485360" x="3014663" y="3751263"/>
          <p14:tracePt t="485377" x="3022600" y="3751263"/>
          <p14:tracePt t="485393" x="3028950" y="3751263"/>
          <p14:tracePt t="485410" x="3057525" y="3751263"/>
          <p14:tracePt t="485455" x="3065463" y="3751263"/>
          <p14:tracePt t="485465" x="3071813" y="3751263"/>
          <p14:tracePt t="485495" x="3079750" y="3751263"/>
          <p14:tracePt t="485503" x="3094038" y="3751263"/>
          <p14:tracePt t="485519" x="3100388" y="3751263"/>
          <p14:tracePt t="485526" x="3108325" y="3751263"/>
          <p14:tracePt t="485530" x="3114675" y="3751263"/>
          <p14:tracePt t="485543" x="3128963" y="3751263"/>
          <p14:tracePt t="485583" x="3136900" y="3743325"/>
          <p14:tracePt t="485599" x="3143250" y="3743325"/>
          <p14:tracePt t="485615" x="3151188" y="3743325"/>
          <p14:tracePt t="485655" x="3165475" y="3743325"/>
          <p14:tracePt t="485663" x="3171825" y="3743325"/>
          <p14:tracePt t="485679" x="3179763" y="3743325"/>
          <p14:tracePt t="485696" x="3186113" y="3743325"/>
          <p14:tracePt t="485719" x="3208338" y="3743325"/>
          <p14:tracePt t="485775" x="3214688" y="3743325"/>
          <p14:tracePt t="485815" x="3222625" y="3751263"/>
          <p14:tracePt t="485819" x="3228975" y="3765550"/>
          <p14:tracePt t="485831" x="3243263" y="3765550"/>
          <p14:tracePt t="485842" x="3251200" y="3771900"/>
          <p14:tracePt t="485855" x="3257550" y="3779838"/>
          <p14:tracePt t="485887" x="3265488" y="3794125"/>
          <p14:tracePt t="485896" x="3271838" y="3800475"/>
          <p14:tracePt t="485919" x="3279775" y="3822700"/>
          <p14:tracePt t="485959" x="3286125" y="3829050"/>
          <p14:tracePt t="485975" x="3294063" y="3829050"/>
          <p14:tracePt t="485991" x="3300413" y="3836988"/>
          <p14:tracePt t="486007" x="3308350" y="3843338"/>
          <p14:tracePt t="486015" x="3314700" y="3843338"/>
          <p14:tracePt t="486023" x="3322638" y="3851275"/>
          <p14:tracePt t="486031" x="3336925" y="3871913"/>
          <p14:tracePt t="486045" x="3343275" y="3894138"/>
          <p14:tracePt t="486059" x="3343275" y="3900488"/>
          <p14:tracePt t="486075" x="3351213" y="3908425"/>
          <p14:tracePt t="486111" x="3351213" y="3914775"/>
          <p14:tracePt t="486127" x="3351213" y="3929063"/>
          <p14:tracePt t="486143" x="3357563" y="3937000"/>
          <p14:tracePt t="486159" x="3365500" y="3943350"/>
          <p14:tracePt t="486159" x="3371850" y="3951288"/>
          <p14:tracePt t="486175" x="3379788" y="3957638"/>
          <p14:tracePt t="486192" x="3400425" y="3979863"/>
          <p14:tracePt t="486209" x="3414713" y="3986213"/>
          <p14:tracePt t="486225" x="3436938" y="3994150"/>
          <p14:tracePt t="486242" x="3471863" y="4000500"/>
          <p14:tracePt t="486259" x="3486150" y="4000500"/>
          <p14:tracePt t="486276" x="3508375" y="4000500"/>
          <p14:tracePt t="486292" x="3557588" y="4014788"/>
          <p14:tracePt t="486309" x="3600450" y="4029075"/>
          <p14:tracePt t="486326" x="3665538" y="4029075"/>
          <p14:tracePt t="486342" x="3722688" y="4037013"/>
          <p14:tracePt t="486358" x="3794125" y="4043363"/>
          <p14:tracePt t="486375" x="3851275" y="4043363"/>
          <p14:tracePt t="486391" x="3894138" y="4065588"/>
          <p14:tracePt t="486408" x="3937000" y="4065588"/>
          <p14:tracePt t="486425" x="3986213" y="4071938"/>
          <p14:tracePt t="486441" x="4037013" y="4071938"/>
          <p14:tracePt t="486458" x="4100513" y="4071938"/>
          <p14:tracePt t="486474" x="4171950" y="4071938"/>
          <p14:tracePt t="486493" x="4237038" y="4071938"/>
          <p14:tracePt t="486508" x="4271963" y="4071938"/>
          <p14:tracePt t="486525" x="4314825" y="4071938"/>
          <p14:tracePt t="486542" x="4329113" y="4071938"/>
          <p14:tracePt t="486558" x="4337050" y="4071938"/>
          <p14:tracePt t="486576" x="4351338" y="4071938"/>
          <p14:tracePt t="486591" x="4365625" y="4057650"/>
          <p14:tracePt t="486609" x="4379913" y="4051300"/>
          <p14:tracePt t="486624" x="4400550" y="4037013"/>
          <p14:tracePt t="486641" x="4400550" y="4000500"/>
          <p14:tracePt t="486658" x="4400550" y="3979863"/>
          <p14:tracePt t="486674" x="4400550" y="3965575"/>
          <p14:tracePt t="486691" x="4400550" y="3937000"/>
          <p14:tracePt t="486707" x="4386263" y="3929063"/>
          <p14:tracePt t="486724" x="4351338" y="3908425"/>
          <p14:tracePt t="486741" x="4314825" y="3886200"/>
          <p14:tracePt t="486741" x="4286250" y="3871913"/>
          <p14:tracePt t="486759" x="4279900" y="3865563"/>
          <p14:tracePt t="486774" x="4200525" y="3843338"/>
          <p14:tracePt t="486792" x="4143375" y="3829050"/>
          <p14:tracePt t="486808" x="4108450" y="3829050"/>
          <p14:tracePt t="486825" x="4065588" y="3814763"/>
          <p14:tracePt t="486840" x="4008438" y="3814763"/>
          <p14:tracePt t="486857" x="3943350" y="3814763"/>
          <p14:tracePt t="486874" x="3900488" y="3814763"/>
          <p14:tracePt t="486890" x="3879850" y="3822700"/>
          <p14:tracePt t="486908" x="3857625" y="3829050"/>
          <p14:tracePt t="486924" x="3851275" y="3829050"/>
          <p14:tracePt t="486941" x="3836988" y="3843338"/>
          <p14:tracePt t="486957" x="3814763" y="3865563"/>
          <p14:tracePt t="486974" x="3794125" y="3886200"/>
          <p14:tracePt t="486991" x="3794125" y="3894138"/>
          <p14:tracePt t="487007" x="3794125" y="3900488"/>
          <p14:tracePt t="487079" x="3794125" y="3908425"/>
          <p14:tracePt t="487094" x="3800475" y="3937000"/>
          <p14:tracePt t="487103" x="3808413" y="3937000"/>
          <p14:tracePt t="487110" x="3829050" y="3943350"/>
          <p14:tracePt t="487124" x="3851275" y="3943350"/>
          <p14:tracePt t="487140" x="3886200" y="3951288"/>
          <p14:tracePt t="487157" x="3900488" y="3951288"/>
          <p14:tracePt t="487173" x="3914775" y="3951288"/>
          <p14:tracePt t="487222" x="3922713" y="3951288"/>
          <p14:tracePt t="487254" x="3929063" y="3957638"/>
          <p14:tracePt t="487302" x="3937000" y="3957638"/>
          <p14:tracePt t="487338" x="3957638" y="3957638"/>
          <p14:tracePt t="487358" x="3965575" y="3957638"/>
          <p14:tracePt t="487366" x="3971925" y="3957638"/>
          <p14:tracePt t="487414" x="3979863" y="3957638"/>
          <p14:tracePt t="487416" x="4000500" y="3957638"/>
          <p14:tracePt t="487423" x="4037013" y="3957638"/>
          <p14:tracePt t="487440" x="4057650" y="3957638"/>
          <p14:tracePt t="487457" x="4071938" y="3957638"/>
          <p14:tracePt t="487526" x="4079875" y="3957638"/>
          <p14:tracePt t="487534" x="4094163" y="3957638"/>
          <p14:tracePt t="487542" x="4114800" y="3957638"/>
          <p14:tracePt t="487550" x="4122738" y="3957638"/>
          <p14:tracePt t="487558" x="4143375" y="3965575"/>
          <p14:tracePt t="487574" x="4151313" y="3971925"/>
          <p14:tracePt t="487589" x="4194175" y="3986213"/>
          <p14:tracePt t="487607" x="4208463" y="3986213"/>
          <p14:tracePt t="487623" x="4257675" y="3986213"/>
          <p14:tracePt t="487640" x="4337050" y="3994150"/>
          <p14:tracePt t="487656" x="4408488" y="4000500"/>
          <p14:tracePt t="487672" x="4471988" y="4022725"/>
          <p14:tracePt t="487689" x="4514850" y="4022725"/>
          <p14:tracePt t="487706" x="4543425" y="4029075"/>
          <p14:tracePt t="487723" x="4600575" y="4029075"/>
          <p14:tracePt t="487739" x="4657725" y="4029075"/>
          <p14:tracePt t="487756" x="4700588" y="4029075"/>
          <p14:tracePt t="487773" x="4743450" y="4029075"/>
          <p14:tracePt t="487789" x="4843463" y="4043363"/>
          <p14:tracePt t="487807" x="4908550" y="4043363"/>
          <p14:tracePt t="487823" x="4943475" y="4043363"/>
          <p14:tracePt t="487839" x="4994275" y="4043363"/>
          <p14:tracePt t="487856" x="5037138" y="4043363"/>
          <p14:tracePt t="487873" x="5072063" y="4043363"/>
          <p14:tracePt t="487889" x="5108575" y="4043363"/>
          <p14:tracePt t="487906" x="5165725" y="4043363"/>
          <p14:tracePt t="487922" x="5229225" y="4043363"/>
          <p14:tracePt t="487939" x="5300663" y="4043363"/>
          <p14:tracePt t="487955" x="5372100" y="4043363"/>
          <p14:tracePt t="487973" x="5443538" y="4043363"/>
          <p14:tracePt t="487989" x="5514975" y="4043363"/>
          <p14:tracePt t="488006" x="5580063" y="4043363"/>
          <p14:tracePt t="488024" x="5622925" y="4043363"/>
          <p14:tracePt t="488039" x="5708650" y="4043363"/>
          <p14:tracePt t="488057" x="5851525" y="4043363"/>
          <p14:tracePt t="488072" x="6072188" y="4043363"/>
          <p14:tracePt t="488089" x="6272213" y="4094163"/>
          <p14:tracePt t="488106" x="6415088" y="4108450"/>
          <p14:tracePt t="488123" x="6580188" y="4157663"/>
          <p14:tracePt t="488139" x="6651625" y="4165600"/>
          <p14:tracePt t="488155" x="6708775" y="4200525"/>
          <p14:tracePt t="488172" x="6780213" y="4208463"/>
          <p14:tracePt t="488189" x="6829425" y="4208463"/>
          <p14:tracePt t="488206" x="6865938" y="4214813"/>
          <p14:tracePt t="488222" x="6886575" y="4214813"/>
          <p14:tracePt t="488239" x="6900863" y="4214813"/>
          <p14:tracePt t="488255" x="6929438" y="4214813"/>
          <p14:tracePt t="488273" x="6958013" y="4214813"/>
          <p14:tracePt t="488289" x="7000875" y="4214813"/>
          <p14:tracePt t="488305" x="7080250" y="4214813"/>
          <p14:tracePt t="488322" x="7137400" y="4214813"/>
          <p14:tracePt t="488339" x="7165975" y="4214813"/>
          <p14:tracePt t="488356" x="7180263" y="4214813"/>
          <p14:tracePt t="488372" x="7200900" y="4208463"/>
          <p14:tracePt t="488389" x="7215188" y="4200525"/>
          <p14:tracePt t="488430" x="7229475" y="4194175"/>
          <p14:tracePt t="488438" x="7237413" y="4186238"/>
          <p14:tracePt t="488452" x="7258050" y="4171950"/>
          <p14:tracePt t="488599" x="7258050" y="4165600"/>
          <p14:tracePt t="488603" x="7237413" y="4157663"/>
          <p14:tracePt t="488609" x="7229475" y="4157663"/>
          <p14:tracePt t="488621" x="7194550" y="4157663"/>
          <p14:tracePt t="488639" x="7172325" y="4157663"/>
          <p14:tracePt t="488655" x="7129463" y="4157663"/>
          <p14:tracePt t="488672" x="7058025" y="4157663"/>
          <p14:tracePt t="488688" x="6994525" y="4157663"/>
          <p14:tracePt t="488704" x="6915150" y="4157663"/>
          <p14:tracePt t="488722" x="6837363" y="4171950"/>
          <p14:tracePt t="488738" x="6757988" y="4171950"/>
          <p14:tracePt t="488755" x="6700838" y="4179888"/>
          <p14:tracePt t="488771" x="6657975" y="4194175"/>
          <p14:tracePt t="488788" x="6600825" y="4194175"/>
          <p14:tracePt t="488805" x="6557963" y="4194175"/>
          <p14:tracePt t="488822" x="6472238" y="4194175"/>
          <p14:tracePt t="488822" x="6429375" y="4194175"/>
          <p14:tracePt t="488839" x="6365875" y="4194175"/>
          <p14:tracePt t="488855" x="6286500" y="4194175"/>
          <p14:tracePt t="488871" x="6257925" y="4194175"/>
          <p14:tracePt t="488888" x="6215063" y="4194175"/>
          <p14:tracePt t="488905" x="6172200" y="4194175"/>
          <p14:tracePt t="488921" x="6122988" y="4194175"/>
          <p14:tracePt t="488938" x="6108700" y="4194175"/>
          <p14:tracePt t="488954" x="6094413" y="4194175"/>
          <p14:tracePt t="488971" x="6072188" y="4194175"/>
          <p14:tracePt t="488987" x="6065838" y="4194175"/>
          <p14:tracePt t="489023" x="6057900" y="4194175"/>
          <p14:tracePt t="489023" x="6057900" y="4179888"/>
          <p14:tracePt t="489038" x="6057900" y="4171950"/>
          <p14:tracePt t="489055" x="6072188" y="4137025"/>
          <p14:tracePt t="489071" x="6094413" y="4137025"/>
          <p14:tracePt t="489088" x="6122988" y="4137025"/>
          <p14:tracePt t="489104" x="6137275" y="4137025"/>
          <p14:tracePt t="489121" x="6194425" y="4137025"/>
          <p14:tracePt t="489137" x="6243638" y="4114800"/>
          <p14:tracePt t="489154" x="6265863" y="4108450"/>
          <p14:tracePt t="489171" x="6300788" y="4108450"/>
          <p14:tracePt t="489187" x="6323013" y="4108450"/>
          <p14:tracePt t="489204" x="6337300" y="4108450"/>
          <p14:tracePt t="489220" x="6372225" y="4094163"/>
          <p14:tracePt t="489237" x="6386513" y="4094163"/>
          <p14:tracePt t="489253" x="6429375" y="4079875"/>
          <p14:tracePt t="489271" x="6451600" y="4079875"/>
          <p14:tracePt t="489287" x="6480175" y="4071938"/>
          <p14:tracePt t="489303" x="6486525" y="4071938"/>
          <p14:tracePt t="489321" x="6500813" y="4071938"/>
          <p14:tracePt t="489338" x="6523038" y="4071938"/>
          <p14:tracePt t="489355" x="6543675" y="4065588"/>
          <p14:tracePt t="489371" x="6557963" y="4065588"/>
          <p14:tracePt t="489388" x="6572250" y="4065588"/>
          <p14:tracePt t="489403" x="6580188" y="4065588"/>
          <p14:tracePt t="489421" x="6586538" y="4057650"/>
          <p14:tracePt t="489437" x="6600825" y="4051300"/>
          <p14:tracePt t="489453" x="6608763" y="4051300"/>
          <p14:tracePt t="489470" x="6623050" y="4051300"/>
          <p14:tracePt t="489526" x="6637338" y="4051300"/>
          <p14:tracePt t="489542" x="6643688" y="4051300"/>
          <p14:tracePt t="489558" x="6651625" y="4051300"/>
          <p14:tracePt t="489598" x="6657975" y="4043363"/>
          <p14:tracePt t="489694" x="6672263" y="4043363"/>
          <p14:tracePt t="492343" x="6657975" y="4043363"/>
          <p14:tracePt t="492759" x="6651625" y="4043363"/>
          <p14:tracePt t="492863" x="6643688" y="4043363"/>
          <p14:tracePt t="493735" x="6651625" y="4043363"/>
          <p14:tracePt t="493744" x="6680200" y="4065588"/>
          <p14:tracePt t="493751" x="6700838" y="4071938"/>
          <p14:tracePt t="493767" x="6715125" y="4079875"/>
          <p14:tracePt t="493807" x="6723063" y="4086225"/>
          <p14:tracePt t="493815" x="6729413" y="4086225"/>
          <p14:tracePt t="493823" x="6737350" y="4094163"/>
          <p14:tracePt t="493833" x="6751638" y="4094163"/>
          <p14:tracePt t="493848" x="6765925" y="4094163"/>
          <p14:tracePt t="493865" x="6780213" y="4094163"/>
          <p14:tracePt t="493881" x="6815138" y="4094163"/>
          <p14:tracePt t="493898" x="6843713" y="4100513"/>
          <p14:tracePt t="493916" x="6894513" y="4100513"/>
          <p14:tracePt t="493930" x="6908800" y="4114800"/>
          <p14:tracePt t="493990" x="6923088" y="4114800"/>
          <p14:tracePt t="493998" x="6929438" y="4114800"/>
          <p14:tracePt t="494006" x="6937375" y="4114800"/>
          <p14:tracePt t="494014" x="6972300" y="4108450"/>
          <p14:tracePt t="494030" x="7008813" y="4100513"/>
          <p14:tracePt t="494047" x="7015163" y="4094163"/>
          <p14:tracePt t="494064" x="7023100" y="4086225"/>
          <p14:tracePt t="494126" x="7029450" y="4079875"/>
          <p14:tracePt t="494134" x="7037388" y="4079875"/>
          <p14:tracePt t="494142" x="7043738" y="4079875"/>
          <p14:tracePt t="494149" x="7058025" y="4071938"/>
          <p14:tracePt t="494582" x="7072313" y="4057650"/>
          <p14:tracePt t="494750" x="7080250" y="4051300"/>
          <p14:tracePt t="495127" x="7094538" y="4043363"/>
          <p14:tracePt t="495143" x="7100888" y="4037013"/>
          <p14:tracePt t="496142" x="7108825" y="4029075"/>
          <p14:tracePt t="498983" x="7108825" y="4022725"/>
          <p14:tracePt t="498986" x="7100888" y="4022725"/>
          <p14:tracePt t="498994" x="7094538" y="4022725"/>
          <p14:tracePt t="499007" x="7086600" y="4022725"/>
          <p14:tracePt t="499024" x="7065963" y="4022725"/>
          <p14:tracePt t="499041" x="7058025" y="4022725"/>
          <p14:tracePt t="499057" x="7051675" y="4022725"/>
          <p14:tracePt t="499074" x="7043738" y="4022725"/>
          <p14:tracePt t="499090" x="7023100" y="4022725"/>
          <p14:tracePt t="499107" x="7008813" y="4022725"/>
          <p14:tracePt t="499123" x="6986588" y="4008438"/>
          <p14:tracePt t="499141" x="6980238" y="4008438"/>
          <p14:tracePt t="499157" x="6958013" y="4000500"/>
          <p14:tracePt t="499173" x="6923088" y="4000500"/>
          <p14:tracePt t="499189" x="6851650" y="4000500"/>
          <p14:tracePt t="499206" x="6715125" y="4000500"/>
          <p14:tracePt t="499223" x="6608763" y="4000500"/>
          <p14:tracePt t="499239" x="6523038" y="4000500"/>
          <p14:tracePt t="499256" x="6457950" y="4000500"/>
          <p14:tracePt t="499273" x="6386513" y="4000500"/>
          <p14:tracePt t="499290" x="6337300" y="4000500"/>
          <p14:tracePt t="499306" x="6280150" y="4000500"/>
          <p14:tracePt t="499323" x="6215063" y="4014788"/>
          <p14:tracePt t="499339" x="6137275" y="4022725"/>
          <p14:tracePt t="499357" x="6043613" y="4022725"/>
          <p14:tracePt t="499372" x="5937250" y="4037013"/>
          <p14:tracePt t="499389" x="5765800" y="4037013"/>
          <p14:tracePt t="499407" x="5657850" y="4037013"/>
          <p14:tracePt t="499423" x="5514975" y="4037013"/>
          <p14:tracePt t="499439" x="5372100" y="4071938"/>
          <p14:tracePt t="499455" x="5214938" y="4086225"/>
          <p14:tracePt t="499473" x="5022850" y="4094163"/>
          <p14:tracePt t="499489" x="4872038" y="4137025"/>
          <p14:tracePt t="499507" x="4765675" y="4143375"/>
          <p14:tracePt t="499522" x="4686300" y="4157663"/>
          <p14:tracePt t="499539" x="4557713" y="4200525"/>
          <p14:tracePt t="499556" x="4429125" y="4229100"/>
          <p14:tracePt t="499573" x="4300538" y="4251325"/>
          <p14:tracePt t="499589" x="4208463" y="4271963"/>
          <p14:tracePt t="499589" x="4171950" y="4279900"/>
          <p14:tracePt t="499606" x="4086225" y="4329113"/>
          <p14:tracePt t="499623" x="3986213" y="4357688"/>
          <p14:tracePt t="499639" x="3908425" y="4379913"/>
          <p14:tracePt t="499656" x="3843338" y="4386263"/>
          <p14:tracePt t="499672" x="3771900" y="4414838"/>
          <p14:tracePt t="499689" x="3729038" y="4429125"/>
          <p14:tracePt t="499705" x="3700463" y="4429125"/>
          <p14:tracePt t="499722" x="3671888" y="4437063"/>
          <p14:tracePt t="499739" x="3614738" y="4443413"/>
          <p14:tracePt t="499755" x="3594100" y="4457700"/>
          <p14:tracePt t="499773" x="3557588" y="4457700"/>
          <p14:tracePt t="499789" x="3536950" y="4457700"/>
          <p14:tracePt t="499789" x="3522663" y="4457700"/>
          <p14:tracePt t="499807" x="3508375" y="4465638"/>
          <p14:tracePt t="499822" x="3429000" y="4471988"/>
          <p14:tracePt t="499840" x="3408363" y="4471988"/>
          <p14:tracePt t="499856" x="3379788" y="4479925"/>
          <p14:tracePt t="499872" x="3351213" y="4500563"/>
          <p14:tracePt t="499889" x="3343275" y="4500563"/>
          <p14:tracePt t="499905" x="3314700" y="4500563"/>
          <p14:tracePt t="499922" x="3294063" y="4500563"/>
          <p14:tracePt t="499938" x="3271838" y="4500563"/>
          <p14:tracePt t="499955" x="3251200" y="4500563"/>
          <p14:tracePt t="499971" x="3214688" y="4500563"/>
          <p14:tracePt t="499988" x="3194050" y="4500563"/>
          <p14:tracePt t="500005" x="3179763" y="4500563"/>
          <p14:tracePt t="500021" x="3128963" y="4508500"/>
          <p14:tracePt t="500039" x="3108325" y="4508500"/>
          <p14:tracePt t="500055" x="3065463" y="4508500"/>
          <p14:tracePt t="500072" x="3028950" y="4508500"/>
          <p14:tracePt t="500088" x="2986088" y="4508500"/>
          <p14:tracePt t="500106" x="2965450" y="4508500"/>
          <p14:tracePt t="500121" x="2928938" y="4508500"/>
          <p14:tracePt t="500139" x="2900363" y="4508500"/>
          <p14:tracePt t="500154" x="2886075" y="4508500"/>
          <p14:tracePt t="500171" x="2843213" y="4508500"/>
          <p14:tracePt t="500188" x="2822575" y="4508500"/>
          <p14:tracePt t="500204" x="2808288" y="4508500"/>
          <p14:tracePt t="500204" x="2779713" y="4508500"/>
          <p14:tracePt t="500238" x="2765425" y="4508500"/>
          <p14:tracePt t="500239" x="2736850" y="4508500"/>
          <p14:tracePt t="500255" x="2722563" y="4508500"/>
          <p14:tracePt t="500271" x="2700338" y="4508500"/>
          <p14:tracePt t="500289" x="2693988" y="4500563"/>
          <p14:tracePt t="500305" x="2657475" y="4500563"/>
          <p14:tracePt t="500322" x="2643188" y="4500563"/>
          <p14:tracePt t="500338" x="2622550" y="4494213"/>
          <p14:tracePt t="500354" x="2614613" y="4486275"/>
          <p14:tracePt t="500371" x="2593975" y="4465638"/>
          <p14:tracePt t="500414" x="2586038" y="4465638"/>
          <p14:tracePt t="500430" x="2579688" y="4457700"/>
          <p14:tracePt t="500446" x="2571750" y="4451350"/>
          <p14:tracePt t="500454" x="2565400" y="4443413"/>
          <p14:tracePt t="500471" x="2565400" y="4422775"/>
          <p14:tracePt t="500471" x="2565400" y="4386263"/>
          <p14:tracePt t="500487" x="2557463" y="4357688"/>
          <p14:tracePt t="500504" x="2557463" y="4337050"/>
          <p14:tracePt t="500521" x="2557463" y="4314825"/>
          <p14:tracePt t="500537" x="2557463" y="4308475"/>
          <p14:tracePt t="500555" x="2557463" y="4279900"/>
          <p14:tracePt t="500571" x="2557463" y="4271963"/>
          <p14:tracePt t="500588" x="2557463" y="4265613"/>
          <p14:tracePt t="500604" x="2557463" y="4257675"/>
          <p14:tracePt t="500621" x="2586038" y="4229100"/>
          <p14:tracePt t="500638" x="2600325" y="4214813"/>
          <p14:tracePt t="500655" x="2614613" y="4186238"/>
          <p14:tracePt t="500671" x="2622550" y="4179888"/>
          <p14:tracePt t="500687" x="2628900" y="4171950"/>
          <p14:tracePt t="500704" x="2636838" y="4165600"/>
          <p14:tracePt t="500720" x="2651125" y="4151313"/>
          <p14:tracePt t="500737" x="2657475" y="4143375"/>
          <p14:tracePt t="500754" x="2679700" y="4137025"/>
          <p14:tracePt t="500771" x="2693988" y="4129088"/>
          <p14:tracePt t="500787" x="2708275" y="4114800"/>
          <p14:tracePt t="500804" x="2728913" y="4114800"/>
          <p14:tracePt t="500821" x="2743200" y="4108450"/>
          <p14:tracePt t="500837" x="2779713" y="4100513"/>
          <p14:tracePt t="500871" x="2794000" y="4100513"/>
          <p14:tracePt t="500871" x="2822575" y="4079875"/>
          <p14:tracePt t="500926" x="2836863" y="4079875"/>
          <p14:tracePt t="500939" x="2843213" y="4079875"/>
          <p14:tracePt t="500953" x="2851150" y="4079875"/>
          <p14:tracePt t="500954" x="2857500" y="4079875"/>
          <p14:tracePt t="500970" x="2879725" y="4079875"/>
          <p14:tracePt t="500987" x="2894013" y="4079875"/>
          <p14:tracePt t="501004" x="2922588" y="4079875"/>
          <p14:tracePt t="501020" x="2951163" y="4079875"/>
          <p14:tracePt t="501037" x="2957513" y="4079875"/>
          <p14:tracePt t="501053" x="2971800" y="4079875"/>
          <p14:tracePt t="501071" x="2986088" y="4079875"/>
          <p14:tracePt t="501087" x="3000375" y="4079875"/>
          <p14:tracePt t="501104" x="3014663" y="4079875"/>
          <p14:tracePt t="501120" x="3028950" y="4079875"/>
          <p14:tracePt t="501138" x="3043238" y="4079875"/>
          <p14:tracePt t="501153" x="3071813" y="4079875"/>
          <p14:tracePt t="501169" x="3079750" y="4079875"/>
          <p14:tracePt t="501207" x="3086100" y="4079875"/>
          <p14:tracePt t="501210" x="3100388" y="4079875"/>
          <p14:tracePt t="501221" x="3122613" y="4079875"/>
          <p14:tracePt t="501237" x="3143250" y="4079875"/>
          <p14:tracePt t="501254" x="3151188" y="4079875"/>
          <p14:tracePt t="501270" x="3179763" y="4079875"/>
          <p14:tracePt t="501288" x="3200400" y="4079875"/>
          <p14:tracePt t="501303" x="3222625" y="4079875"/>
          <p14:tracePt t="501321" x="3228975" y="4079875"/>
          <p14:tracePt t="501338" x="3236913" y="4079875"/>
          <p14:tracePt t="501354" x="3257550" y="4079875"/>
          <p14:tracePt t="501371" x="3265488" y="4079875"/>
          <p14:tracePt t="501387" x="3294063" y="4079875"/>
          <p14:tracePt t="501404" x="3300413" y="4086225"/>
          <p14:tracePt t="501420" x="3328988" y="4100513"/>
          <p14:tracePt t="501437" x="3343275" y="4114800"/>
          <p14:tracePt t="501454" x="3351213" y="4122738"/>
          <p14:tracePt t="501470" x="3365500" y="4151313"/>
          <p14:tracePt t="501488" x="3379788" y="4157663"/>
          <p14:tracePt t="501504" x="3400425" y="4171950"/>
          <p14:tracePt t="501520" x="3422650" y="4194175"/>
          <p14:tracePt t="501537" x="3429000" y="4200525"/>
          <p14:tracePt t="501553" x="3429000" y="4222750"/>
          <p14:tracePt t="501570" x="3436938" y="4237038"/>
          <p14:tracePt t="501622" x="3436938" y="4243388"/>
          <p14:tracePt t="501638" x="3436938" y="4257675"/>
          <p14:tracePt t="501646" x="3457575" y="4279900"/>
          <p14:tracePt t="501686" x="3457575" y="4286250"/>
          <p14:tracePt t="501693" x="3457575" y="4314825"/>
          <p14:tracePt t="501710" x="3443288" y="4322763"/>
          <p14:tracePt t="501727" x="3436938" y="4329113"/>
          <p14:tracePt t="501743" x="3429000" y="4337050"/>
          <p14:tracePt t="501752" x="3422650" y="4337050"/>
          <p14:tracePt t="501752" x="3408363" y="4351338"/>
          <p14:tracePt t="501769" x="3386138" y="4351338"/>
          <p14:tracePt t="501785" x="3365500" y="4357688"/>
          <p14:tracePt t="501802" x="3328988" y="4365625"/>
          <p14:tracePt t="501819" x="3294063" y="4365625"/>
          <p14:tracePt t="501836" x="3271838" y="4365625"/>
          <p14:tracePt t="501853" x="3251200" y="4365625"/>
          <p14:tracePt t="501869" x="3228975" y="4365625"/>
          <p14:tracePt t="501869" x="3208338" y="4365625"/>
          <p14:tracePt t="501887" x="3179763" y="4365625"/>
          <p14:tracePt t="501902" x="3157538" y="4365625"/>
          <p14:tracePt t="501920" x="3128963" y="4365625"/>
          <p14:tracePt t="501936" x="3108325" y="4365625"/>
          <p14:tracePt t="501952" x="3094038" y="4365625"/>
          <p14:tracePt t="501969" x="3071813" y="4365625"/>
          <p14:tracePt t="501985" x="3057525" y="4365625"/>
          <p14:tracePt t="502002" x="3036888" y="4365625"/>
          <p14:tracePt t="502019" x="3022600" y="4365625"/>
          <p14:tracePt t="502036" x="2986088" y="4365625"/>
          <p14:tracePt t="502052" x="2957513" y="4365625"/>
          <p14:tracePt t="502069" x="2914650" y="4365625"/>
          <p14:tracePt t="502086" x="2865438" y="4365625"/>
          <p14:tracePt t="502104" x="2836863" y="4365625"/>
          <p14:tracePt t="502120" x="2828925" y="4365625"/>
          <p14:tracePt t="502199" x="2822575" y="4365625"/>
          <p14:tracePt t="502207" x="2814638" y="4365625"/>
          <p14:tracePt t="502214" x="2800350" y="4365625"/>
          <p14:tracePt t="502246" x="2794000" y="4365625"/>
          <p14:tracePt t="502262" x="2786063" y="4365625"/>
          <p14:tracePt t="502278" x="2771775" y="4357688"/>
          <p14:tracePt t="502278" x="2765425" y="4357688"/>
          <p14:tracePt t="502303" x="2743200" y="4343400"/>
          <p14:tracePt t="502311" x="2736850" y="4343400"/>
          <p14:tracePt t="502319" x="2728913" y="4337050"/>
          <p14:tracePt t="502325" x="2714625" y="4329113"/>
          <p14:tracePt t="502336" x="2700338" y="4314825"/>
          <p14:tracePt t="502352" x="2693988" y="4308475"/>
          <p14:tracePt t="502369" x="2686050" y="4300538"/>
          <p14:tracePt t="502386" x="2665413" y="4294188"/>
          <p14:tracePt t="502403" x="2657475" y="4286250"/>
          <p14:tracePt t="502419" x="2636838" y="4271963"/>
          <p14:tracePt t="502436" x="2628900" y="4265613"/>
          <p14:tracePt t="502479" x="2622550" y="4257675"/>
          <p14:tracePt t="502487" x="2622550" y="4251325"/>
          <p14:tracePt t="502495" x="2622550" y="4243388"/>
          <p14:tracePt t="502502" x="2622550" y="4229100"/>
          <p14:tracePt t="502520" x="2622550" y="4200525"/>
          <p14:tracePt t="502535" x="2622550" y="4194175"/>
          <p14:tracePt t="502552" x="2622550" y="4171950"/>
          <p14:tracePt t="502569" x="2622550" y="4157663"/>
          <p14:tracePt t="502586" x="2622550" y="4129088"/>
          <p14:tracePt t="502602" x="2622550" y="4122738"/>
          <p14:tracePt t="502618" x="2622550" y="4114800"/>
          <p14:tracePt t="502635" x="2622550" y="4108450"/>
          <p14:tracePt t="502651" x="2628900" y="4100513"/>
          <p14:tracePt t="502669" x="2651125" y="4086225"/>
          <p14:tracePt t="502685" x="2665413" y="4079875"/>
          <p14:tracePt t="502703" x="2671763" y="4079875"/>
          <p14:tracePt t="502718" x="2686050" y="4071938"/>
          <p14:tracePt t="502759" x="2700338" y="4071938"/>
          <p14:tracePt t="502766" x="2708275" y="4065588"/>
          <p14:tracePt t="502769" x="2714625" y="4065588"/>
          <p14:tracePt t="502784" x="2743200" y="4051300"/>
          <p14:tracePt t="502801" x="2765425" y="4051300"/>
          <p14:tracePt t="502818" x="2794000" y="4051300"/>
          <p14:tracePt t="502834" x="2828925" y="4037013"/>
          <p14:tracePt t="502852" x="2843213" y="4037013"/>
          <p14:tracePt t="502868" x="2879725" y="4037013"/>
          <p14:tracePt t="502885" x="2908300" y="4029075"/>
          <p14:tracePt t="502934" x="2914650" y="4029075"/>
          <p14:tracePt t="502942" x="2922588" y="4029075"/>
          <p14:tracePt t="502951" x="2936875" y="4029075"/>
          <p14:tracePt t="502954" x="2943225" y="4029075"/>
          <p14:tracePt t="502967" x="2951163" y="4029075"/>
          <p14:tracePt t="502984" x="2957513" y="4029075"/>
          <p14:tracePt t="503001" x="2979738" y="4029075"/>
          <p14:tracePt t="503017" x="2994025" y="4029075"/>
          <p14:tracePt t="503035" x="3014663" y="4029075"/>
          <p14:tracePt t="503050" x="3028950" y="4029075"/>
          <p14:tracePt t="503068" x="3057525" y="4029075"/>
          <p14:tracePt t="503084" x="3071813" y="4029075"/>
          <p14:tracePt t="503100" x="3100388" y="4029075"/>
          <p14:tracePt t="503118" x="3108325" y="4029075"/>
          <p14:tracePt t="503134" x="3128963" y="4029075"/>
          <p14:tracePt t="503151" x="3136900" y="4029075"/>
          <p14:tracePt t="503167" x="3165475" y="4029075"/>
          <p14:tracePt t="503185" x="3194050" y="4029075"/>
          <p14:tracePt t="503200" x="3208338" y="4029075"/>
          <p14:tracePt t="503218" x="3214688" y="4029075"/>
          <p14:tracePt t="503235" x="3228975" y="4029075"/>
          <p14:tracePt t="503251" x="3251200" y="4029075"/>
          <p14:tracePt t="503268" x="3257550" y="4029075"/>
          <p14:tracePt t="503284" x="3265488" y="4029075"/>
          <p14:tracePt t="503300" x="3279775" y="4029075"/>
          <p14:tracePt t="503317" x="3314700" y="4051300"/>
          <p14:tracePt t="503317" x="3322638" y="4051300"/>
          <p14:tracePt t="503350" x="3336925" y="4057650"/>
          <p14:tracePt t="503351" x="3365500" y="4079875"/>
          <p14:tracePt t="503368" x="3371850" y="4079875"/>
          <p14:tracePt t="503384" x="3386138" y="4086225"/>
          <p14:tracePt t="503401" x="3394075" y="4094163"/>
          <p14:tracePt t="503416" x="3414713" y="4129088"/>
          <p14:tracePt t="503433" x="3422650" y="4137025"/>
          <p14:tracePt t="503450" x="3429000" y="4157663"/>
          <p14:tracePt t="503466" x="3429000" y="4165600"/>
          <p14:tracePt t="503483" x="3443288" y="4179888"/>
          <p14:tracePt t="503500" x="3443288" y="4194175"/>
          <p14:tracePt t="503517" x="3443288" y="4208463"/>
          <p14:tracePt t="503533" x="3443288" y="4214813"/>
          <p14:tracePt t="503533" x="3443288" y="4229100"/>
          <p14:tracePt t="503583" x="3443288" y="4237038"/>
          <p14:tracePt t="503585" x="3443288" y="4243388"/>
          <p14:tracePt t="503606" x="3443288" y="4251325"/>
          <p14:tracePt t="503606" x="3443288" y="4265613"/>
          <p14:tracePt t="503639" x="3443288" y="4271963"/>
          <p14:tracePt t="503659" x="3443288" y="4279900"/>
          <p14:tracePt t="503695" x="3443288" y="4286250"/>
          <p14:tracePt t="503703" x="3436938" y="4300538"/>
          <p14:tracePt t="503719" x="3422650" y="4322763"/>
          <p14:tracePt t="503727" x="3400425" y="4329113"/>
          <p14:tracePt t="503743" x="3365500" y="4343400"/>
          <p14:tracePt t="503751" x="3357563" y="4343400"/>
          <p14:tracePt t="503758" x="3328988" y="4343400"/>
          <p14:tracePt t="503766" x="3279775" y="4357688"/>
          <p14:tracePt t="503783" x="3222625" y="4365625"/>
          <p14:tracePt t="503799" x="3100388" y="4371975"/>
          <p14:tracePt t="503816" x="2957513" y="4386263"/>
          <p14:tracePt t="503833" x="2828925" y="4408488"/>
          <p14:tracePt t="503849" x="2743200" y="4408488"/>
          <p14:tracePt t="503866" x="2636838" y="4408488"/>
          <p14:tracePt t="503883" x="2557463" y="4408488"/>
          <p14:tracePt t="503900" x="2457450" y="4408488"/>
          <p14:tracePt t="503917" x="2314575" y="4408488"/>
          <p14:tracePt t="503934" x="2208213" y="4408488"/>
          <p14:tracePt t="503950" x="2036763" y="4408488"/>
          <p14:tracePt t="503967" x="1928813" y="4408488"/>
          <p14:tracePt t="503984" x="1836738" y="4408488"/>
          <p14:tracePt t="504001" x="1779588" y="4408488"/>
          <p14:tracePt t="504016" x="1736725" y="4408488"/>
          <p14:tracePt t="504033" x="1700213" y="4408488"/>
          <p14:tracePt t="504048" x="1651000" y="4408488"/>
          <p14:tracePt t="504066" x="1608138" y="4408488"/>
          <p14:tracePt t="504082" x="1557338" y="4408488"/>
          <p14:tracePt t="504099" x="1514475" y="4408488"/>
          <p14:tracePt t="504117" x="1500188" y="4408488"/>
          <p14:tracePt t="504132" x="1471613" y="4408488"/>
          <p14:tracePt t="504149" x="1422400" y="4408488"/>
          <p14:tracePt t="504166" x="1350963" y="4408488"/>
          <p14:tracePt t="504183" x="1336675" y="4408488"/>
          <p14:tracePt t="504199" x="1328738" y="4408488"/>
          <p14:tracePt t="504216" x="1300163" y="4408488"/>
          <p14:tracePt t="504233" x="1265238" y="4400550"/>
          <p14:tracePt t="504250" x="1222375" y="4394200"/>
          <p14:tracePt t="504266" x="1200150" y="4371975"/>
          <p14:tracePt t="504283" x="1185863" y="4371975"/>
          <p14:tracePt t="504300" x="1171575" y="4365625"/>
          <p14:tracePt t="504342" x="1150938" y="4365625"/>
          <p14:tracePt t="504350" x="1143000" y="4365625"/>
          <p14:tracePt t="504366" x="1136650" y="4365625"/>
          <p14:tracePt t="504494" x="1143000" y="4365625"/>
          <p14:tracePt t="504510" x="1150938" y="4365625"/>
          <p14:tracePt t="504518" x="1171575" y="4365625"/>
          <p14:tracePt t="504532" x="1179513" y="4365625"/>
          <p14:tracePt t="504534" x="1208088" y="4365625"/>
          <p14:tracePt t="504549" x="1214438" y="4365625"/>
          <p14:tracePt t="504565" x="1228725" y="4365625"/>
          <p14:tracePt t="504582" x="1243013" y="4365625"/>
          <p14:tracePt t="504598" x="1265238" y="4365625"/>
          <p14:tracePt t="504615" x="1271588" y="4365625"/>
          <p14:tracePt t="504633" x="1293813" y="4365625"/>
          <p14:tracePt t="504649" x="1308100" y="4357688"/>
          <p14:tracePt t="504695" x="1322388" y="4357688"/>
          <p14:tracePt t="504703" x="1343025" y="4351338"/>
          <p14:tracePt t="504719" x="1357313" y="4343400"/>
          <p14:tracePt t="504727" x="1365250" y="4337050"/>
          <p14:tracePt t="504727" x="1371600" y="4337050"/>
          <p14:tracePt t="504735" x="1379538" y="4337050"/>
          <p14:tracePt t="504749" x="1408113" y="4329113"/>
          <p14:tracePt t="504765" x="1422400" y="4329113"/>
          <p14:tracePt t="504782" x="1457325" y="4329113"/>
          <p14:tracePt t="504799" x="1471613" y="4322763"/>
          <p14:tracePt t="504863" x="1485900" y="4322763"/>
          <p14:tracePt t="504871" x="1493838" y="4322763"/>
          <p14:tracePt t="504879" x="1508125" y="4322763"/>
          <p14:tracePt t="504884" x="1550988" y="4322763"/>
          <p14:tracePt t="504899" x="1585913" y="4322763"/>
          <p14:tracePt t="504915" x="1628775" y="4322763"/>
          <p14:tracePt t="504932" x="1651000" y="4322763"/>
          <p14:tracePt t="504949" x="1665288" y="4322763"/>
          <p14:tracePt t="504966" x="1700213" y="4322763"/>
          <p14:tracePt t="504982" x="1743075" y="4322763"/>
          <p14:tracePt t="505000" x="1814513" y="4322763"/>
          <p14:tracePt t="505015" x="1879600" y="4329113"/>
          <p14:tracePt t="505032" x="1936750" y="4343400"/>
          <p14:tracePt t="505049" x="1979613" y="4343400"/>
          <p14:tracePt t="505065" x="2014538" y="4351338"/>
          <p14:tracePt t="505081" x="2071688" y="4351338"/>
          <p14:tracePt t="505098" x="2122488" y="4351338"/>
          <p14:tracePt t="505116" x="2165350" y="4351338"/>
          <p14:tracePt t="505131" x="2200275" y="4351338"/>
          <p14:tracePt t="505149" x="2243138" y="4351338"/>
          <p14:tracePt t="505165" x="2300288" y="4351338"/>
          <p14:tracePt t="505182" x="2357438" y="4351338"/>
          <p14:tracePt t="505199" x="2379663" y="4357688"/>
          <p14:tracePt t="505215" x="2422525" y="4371975"/>
          <p14:tracePt t="505232" x="2479675" y="4371975"/>
          <p14:tracePt t="505248" x="2514600" y="4379913"/>
          <p14:tracePt t="505265" x="2543175" y="4379913"/>
          <p14:tracePt t="505281" x="2579688" y="4379913"/>
          <p14:tracePt t="505298" x="2593975" y="4394200"/>
          <p14:tracePt t="505315" x="2614613" y="4394200"/>
          <p14:tracePt t="505331" x="2636838" y="4394200"/>
          <p14:tracePt t="505348" x="2671763" y="4400550"/>
          <p14:tracePt t="505365" x="2714625" y="4429125"/>
          <p14:tracePt t="505381" x="2751138" y="4429125"/>
          <p14:tracePt t="505398" x="2779713" y="4437063"/>
          <p14:tracePt t="505416" x="2794000" y="4437063"/>
          <p14:tracePt t="505430" x="2836863" y="4457700"/>
          <p14:tracePt t="505448" x="2894013" y="4457700"/>
          <p14:tracePt t="505464" x="2957513" y="4457700"/>
          <p14:tracePt t="505481" x="2979738" y="4457700"/>
          <p14:tracePt t="505497" x="3022600" y="4457700"/>
          <p14:tracePt t="505514" x="3057525" y="4457700"/>
          <p14:tracePt t="505530" x="3079750" y="4457700"/>
          <p14:tracePt t="505547" x="3100388" y="4457700"/>
          <p14:tracePt t="505563" x="3122613" y="4457700"/>
          <p14:tracePt t="505580" x="3157538" y="4457700"/>
          <p14:tracePt t="505597" x="3200400" y="4457700"/>
          <p14:tracePt t="505614" x="3271838" y="4457700"/>
          <p14:tracePt t="505632" x="3322638" y="4451350"/>
          <p14:tracePt t="505648" x="3343275" y="4437063"/>
          <p14:tracePt t="505665" x="3357563" y="4437063"/>
          <p14:tracePt t="505680" x="3386138" y="4422775"/>
          <p14:tracePt t="505698" x="3400425" y="4414838"/>
          <p14:tracePt t="505715" x="3414713" y="4408488"/>
          <p14:tracePt t="505731" x="3422650" y="4400550"/>
          <p14:tracePt t="505748" x="3436938" y="4371975"/>
          <p14:tracePt t="505764" x="3436938" y="4351338"/>
          <p14:tracePt t="505781" x="3436938" y="4308475"/>
          <p14:tracePt t="505798" x="3436938" y="4265613"/>
          <p14:tracePt t="505813" x="3436938" y="4222750"/>
          <p14:tracePt t="505830" x="3436938" y="4200525"/>
          <p14:tracePt t="505847" x="3436938" y="4179888"/>
          <p14:tracePt t="505863" x="3429000" y="4171950"/>
          <p14:tracePt t="505880" x="3422650" y="4165600"/>
          <p14:tracePt t="505913" x="3408363" y="4129088"/>
          <p14:tracePt t="505913" x="3379788" y="4108450"/>
          <p14:tracePt t="505930" x="3322638" y="4079875"/>
          <p14:tracePt t="505947" x="3308350" y="4079875"/>
          <p14:tracePt t="505963" x="3286125" y="4071938"/>
          <p14:tracePt t="505980" x="3265488" y="4065588"/>
          <p14:tracePt t="505997" x="3243263" y="4043363"/>
          <p14:tracePt t="506013" x="3214688" y="4043363"/>
          <p14:tracePt t="506029" x="3179763" y="4037013"/>
          <p14:tracePt t="506048" x="3171825" y="4037013"/>
          <p14:tracePt t="506064" x="3157538" y="4029075"/>
          <p14:tracePt t="506102" x="3143250" y="4029075"/>
          <p14:tracePt t="506106" x="3136900" y="4029075"/>
          <p14:tracePt t="506112" x="3128963" y="4029075"/>
          <p14:tracePt t="506159" x="3122613" y="4029075"/>
          <p14:tracePt t="506167" x="3108325" y="4029075"/>
          <p14:tracePt t="506182" x="3100388" y="4029075"/>
          <p14:tracePt t="506199" x="3094038" y="4022725"/>
          <p14:tracePt t="506218" x="3086100" y="4022725"/>
          <p14:tracePt t="506231" x="3065463" y="4022725"/>
          <p14:tracePt t="506247" x="3057525" y="4022725"/>
          <p14:tracePt t="506248" x="3043238" y="4022725"/>
          <p14:tracePt t="506264" x="3008313" y="4008438"/>
          <p14:tracePt t="506280" x="2971800" y="4008438"/>
          <p14:tracePt t="506297" x="2928938" y="4008438"/>
          <p14:tracePt t="506313" x="2900363" y="4008438"/>
          <p14:tracePt t="506330" x="2879725" y="4008438"/>
          <p14:tracePt t="506346" x="2851150" y="4008438"/>
          <p14:tracePt t="506363" x="2822575" y="4008438"/>
          <p14:tracePt t="506380" x="2794000" y="3994150"/>
          <p14:tracePt t="506396" x="2765425" y="3994150"/>
          <p14:tracePt t="506414" x="2728913" y="3994150"/>
          <p14:tracePt t="506429" x="2700338" y="3994150"/>
          <p14:tracePt t="506429" x="2693988" y="3994150"/>
          <p14:tracePt t="506447" x="2657475" y="3994150"/>
          <p14:tracePt t="506464" x="2643188" y="4000500"/>
          <p14:tracePt t="506480" x="2636838" y="4000500"/>
          <p14:tracePt t="506498" x="2622550" y="4000500"/>
          <p14:tracePt t="506513" x="2593975" y="4008438"/>
          <p14:tracePt t="506530" x="2579688" y="4008438"/>
          <p14:tracePt t="506547" x="2565400" y="4014788"/>
          <p14:tracePt t="506563" x="2543175" y="4022725"/>
          <p14:tracePt t="506580" x="2536825" y="4022725"/>
          <p14:tracePt t="506596" x="2508250" y="4037013"/>
          <p14:tracePt t="506647" x="2508250" y="4043363"/>
          <p14:tracePt t="506655" x="2508250" y="4057650"/>
          <p14:tracePt t="506663" x="2500313" y="4079875"/>
          <p14:tracePt t="506670" x="2493963" y="4094163"/>
          <p14:tracePt t="506679" x="2493963" y="4114800"/>
          <p14:tracePt t="506695" x="2493963" y="4151313"/>
          <p14:tracePt t="506712" x="2493963" y="4157663"/>
          <p14:tracePt t="506729" x="2493963" y="4171950"/>
          <p14:tracePt t="506746" x="2493963" y="4194175"/>
          <p14:tracePt t="506763" x="2493963" y="4200525"/>
          <p14:tracePt t="506778" x="2508250" y="4237038"/>
          <p14:tracePt t="506795" x="2522538" y="4265613"/>
          <p14:tracePt t="506812" x="2536825" y="4286250"/>
          <p14:tracePt t="506828" x="2536825" y="4294188"/>
          <p14:tracePt t="506845" x="2543175" y="4314825"/>
          <p14:tracePt t="506862" x="2543175" y="4322763"/>
          <p14:tracePt t="506878" x="2551113" y="4329113"/>
          <p14:tracePt t="506895" x="2571750" y="4357688"/>
          <p14:tracePt t="506911" x="2593975" y="4379913"/>
          <p14:tracePt t="506930" x="2628900" y="4408488"/>
          <p14:tracePt t="506945" x="2636838" y="4408488"/>
          <p14:tracePt t="506962" x="2651125" y="4414838"/>
          <p14:tracePt t="506979" x="2686050" y="4422775"/>
          <p14:tracePt t="506995" x="2700338" y="4437063"/>
          <p14:tracePt t="507011" x="2736850" y="4451350"/>
          <p14:tracePt t="507028" x="2765425" y="4451350"/>
          <p14:tracePt t="507045" x="2779713" y="4457700"/>
          <p14:tracePt t="507061" x="2808288" y="4465638"/>
          <p14:tracePt t="507078" x="2822575" y="4465638"/>
          <p14:tracePt t="507095" x="2843213" y="4465638"/>
          <p14:tracePt t="507112" x="2865438" y="4479925"/>
          <p14:tracePt t="507129" x="2894013" y="4479925"/>
          <p14:tracePt t="507146" x="2914650" y="4486275"/>
          <p14:tracePt t="507162" x="2943225" y="4486275"/>
          <p14:tracePt t="507179" x="2965450" y="4486275"/>
          <p14:tracePt t="507196" x="2979738" y="4486275"/>
          <p14:tracePt t="507211" x="3000375" y="4494213"/>
          <p14:tracePt t="507229" x="3036888" y="4494213"/>
          <p14:tracePt t="507246" x="3051175" y="4494213"/>
          <p14:tracePt t="507262" x="3071813" y="4494213"/>
          <p14:tracePt t="507278" x="3108325" y="4494213"/>
          <p14:tracePt t="507296" x="3128963" y="4494213"/>
          <p14:tracePt t="507312" x="3136900" y="4494213"/>
          <p14:tracePt t="507351" x="3151188" y="4494213"/>
          <p14:tracePt t="507359" x="3165475" y="4494213"/>
          <p14:tracePt t="507367" x="3186113" y="4494213"/>
          <p14:tracePt t="507378" x="3194050" y="4494213"/>
          <p14:tracePt t="507395" x="3200400" y="4494213"/>
          <p14:tracePt t="507439" x="3228975" y="4494213"/>
          <p14:tracePt t="507447" x="3236913" y="4494213"/>
          <p14:tracePt t="507448" x="3243263" y="4494213"/>
          <p14:tracePt t="507463" x="3265488" y="4494213"/>
          <p14:tracePt t="507463" x="3286125" y="4479925"/>
          <p14:tracePt t="507511" x="3300413" y="4471988"/>
          <p14:tracePt t="507516" x="3308350" y="4471988"/>
          <p14:tracePt t="507551" x="3314700" y="4465638"/>
          <p14:tracePt t="507583" x="3328988" y="4457700"/>
          <p14:tracePt t="507585" x="3343275" y="4443413"/>
          <p14:tracePt t="507599" x="3343275" y="4437063"/>
          <p14:tracePt t="507611" x="3357563" y="4408488"/>
          <p14:tracePt t="507615" x="3365500" y="4386263"/>
          <p14:tracePt t="507628" x="3365500" y="4351338"/>
          <p14:tracePt t="507644" x="3365500" y="4322763"/>
          <p14:tracePt t="507661" x="3365500" y="4286250"/>
          <p14:tracePt t="507661" x="3365500" y="4279900"/>
          <p14:tracePt t="507694" x="3365500" y="4251325"/>
          <p14:tracePt t="507695" x="3365500" y="4243388"/>
          <p14:tracePt t="507711" x="3357563" y="4222750"/>
          <p14:tracePt t="507728" x="3343275" y="4200525"/>
          <p14:tracePt t="507745" x="3322638" y="4186238"/>
          <p14:tracePt t="507762" x="3314700" y="4165600"/>
          <p14:tracePt t="507778" x="3300413" y="4143375"/>
          <p14:tracePt t="507795" x="3286125" y="4129088"/>
          <p14:tracePt t="507811" x="3265488" y="4114800"/>
          <p14:tracePt t="507828" x="3251200" y="4114800"/>
          <p14:tracePt t="507844" x="3236913" y="4114800"/>
          <p14:tracePt t="507861" x="3214688" y="4100513"/>
          <p14:tracePt t="507877" x="3194050" y="4100513"/>
          <p14:tracePt t="507894" x="3143250" y="4086225"/>
          <p14:tracePt t="507911" x="3136900" y="4079875"/>
          <p14:tracePt t="507928" x="3122613" y="4079875"/>
          <p14:tracePt t="507944" x="3114675" y="4079875"/>
          <p14:tracePt t="507962" x="3086100" y="4079875"/>
          <p14:tracePt t="507978" x="3071813" y="4079875"/>
          <p14:tracePt t="507994" x="3051175" y="4079875"/>
          <p14:tracePt t="508011" x="3028950" y="4079875"/>
          <p14:tracePt t="508027" x="3014663" y="4079875"/>
          <p14:tracePt t="508044" x="3000375" y="4079875"/>
          <p14:tracePt t="508061" x="2994025" y="4079875"/>
          <p14:tracePt t="508077" x="2979738" y="4079875"/>
          <p14:tracePt t="508094" x="2957513" y="4079875"/>
          <p14:tracePt t="508111" x="2943225" y="4079875"/>
          <p14:tracePt t="508127" x="2928938" y="4079875"/>
          <p14:tracePt t="508144" x="2922588" y="4079875"/>
          <p14:tracePt t="508160" x="2900363" y="4079875"/>
          <p14:tracePt t="508177" x="2894013" y="4079875"/>
          <p14:tracePt t="508194" x="2879725" y="4079875"/>
          <p14:tracePt t="508211" x="2865438" y="4079875"/>
          <p14:tracePt t="508228" x="2851150" y="4079875"/>
          <p14:tracePt t="508244" x="2822575" y="4079875"/>
          <p14:tracePt t="508261" x="2808288" y="4079875"/>
          <p14:tracePt t="508277" x="2786063" y="4079875"/>
          <p14:tracePt t="508293" x="2779713" y="4079875"/>
          <p14:tracePt t="508293" x="2771775" y="4079875"/>
          <p14:tracePt t="508311" x="2751138" y="4079875"/>
          <p14:tracePt t="508359" x="2743200" y="4079875"/>
          <p14:tracePt t="508366" x="2728913" y="4079875"/>
          <p14:tracePt t="508383" x="2714625" y="4079875"/>
          <p14:tracePt t="508390" x="2708275" y="4079875"/>
          <p14:tracePt t="508410" x="2700338" y="4079875"/>
          <p14:tracePt t="508410" x="2693988" y="4079875"/>
          <p14:tracePt t="508447" x="2665413" y="4086225"/>
          <p14:tracePt t="508486" x="2657475" y="4086225"/>
          <p14:tracePt t="508582" x="2643188" y="4094163"/>
          <p14:tracePt t="508590" x="2636838" y="4114800"/>
          <p14:tracePt t="508606" x="2628900" y="4122738"/>
          <p14:tracePt t="508614" x="2622550" y="4129088"/>
          <p14:tracePt t="508626" x="2614613" y="4137025"/>
          <p14:tracePt t="508629" x="2600325" y="4157663"/>
          <p14:tracePt t="508642" x="2593975" y="4194175"/>
          <p14:tracePt t="508659" x="2586038" y="4200525"/>
          <p14:tracePt t="508694" x="2579688" y="4208463"/>
          <p14:tracePt t="508711" x="2579688" y="4222750"/>
          <p14:tracePt t="508742" x="2579688" y="4229100"/>
          <p14:tracePt t="508759" x="2579688" y="4237038"/>
          <p14:tracePt t="508790" x="2579688" y="4243388"/>
          <p14:tracePt t="508830" x="2579688" y="4257675"/>
          <p14:tracePt t="508843" x="2579688" y="4265613"/>
          <p14:tracePt t="508851" x="2579688" y="4271963"/>
          <p14:tracePt t="508858" x="2579688" y="4279900"/>
          <p14:tracePt t="508875" x="2579688" y="4300538"/>
          <p14:tracePt t="508892" x="2586038" y="4308475"/>
          <p14:tracePt t="508927" x="2593975" y="4329113"/>
          <p14:tracePt t="508928" x="2622550" y="4365625"/>
          <p14:tracePt t="508943" x="2636838" y="4379913"/>
          <p14:tracePt t="508959" x="2671763" y="4394200"/>
          <p14:tracePt t="508977" x="2708275" y="4400550"/>
          <p14:tracePt t="508993" x="2751138" y="4408488"/>
          <p14:tracePt t="509010" x="2786063" y="4429125"/>
          <p14:tracePt t="509025" x="2800350" y="4437063"/>
          <p14:tracePt t="509043" x="2808288" y="4437063"/>
          <p14:tracePt t="509058" x="2828925" y="4443413"/>
          <p14:tracePt t="509075" x="2836863" y="4443413"/>
          <p14:tracePt t="509091" x="2843213" y="4443413"/>
          <p14:tracePt t="509108" x="2865438" y="4443413"/>
          <p14:tracePt t="509125" x="2871788" y="4443413"/>
          <p14:tracePt t="509142" x="2900363" y="4451350"/>
          <p14:tracePt t="509159" x="2908300" y="4451350"/>
          <p14:tracePt t="509174" x="2914650" y="4451350"/>
          <p14:tracePt t="509192" x="2936875" y="4451350"/>
          <p14:tracePt t="509208" x="2951163" y="4451350"/>
          <p14:tracePt t="509226" x="2971800" y="4451350"/>
          <p14:tracePt t="509242" x="2986088" y="4451350"/>
          <p14:tracePt t="509259" x="3014663" y="4451350"/>
          <p14:tracePt t="509275" x="3036888" y="4451350"/>
          <p14:tracePt t="509291" x="3071813" y="4451350"/>
          <p14:tracePt t="509309" x="3094038" y="4451350"/>
          <p14:tracePt t="509325" x="3108325" y="4451350"/>
          <p14:tracePt t="509325" x="3114675" y="4451350"/>
          <p14:tracePt t="509358" x="3128963" y="4451350"/>
          <p14:tracePt t="509359" x="3136900" y="4451350"/>
          <p14:tracePt t="509374" x="3143250" y="4451350"/>
          <p14:tracePt t="509391" x="3186113" y="4451350"/>
          <p14:tracePt t="509409" x="3208338" y="4451350"/>
          <p14:tracePt t="509425" x="3243263" y="4429125"/>
          <p14:tracePt t="509442" x="3257550" y="4429125"/>
          <p14:tracePt t="509458" x="3271838" y="4422775"/>
          <p14:tracePt t="509475" x="3294063" y="4422775"/>
          <p14:tracePt t="509493" x="3300413" y="4422775"/>
          <p14:tracePt t="509509" x="3314700" y="4414838"/>
          <p14:tracePt t="509526" x="3328988" y="4414838"/>
          <p14:tracePt t="509542" x="3336925" y="4408488"/>
          <p14:tracePt t="509559" x="3343275" y="4400550"/>
          <p14:tracePt t="509575" x="3351213" y="4386263"/>
          <p14:tracePt t="509592" x="3365500" y="4343400"/>
          <p14:tracePt t="509609" x="3371850" y="4337050"/>
          <p14:tracePt t="509625" x="3371850" y="4322763"/>
          <p14:tracePt t="509642" x="3371850" y="4308475"/>
          <p14:tracePt t="509658" x="3371850" y="4300538"/>
          <p14:tracePt t="509675" x="3371850" y="4279900"/>
          <p14:tracePt t="509691" x="3351213" y="4251325"/>
          <p14:tracePt t="509708" x="3328988" y="4229100"/>
          <p14:tracePt t="509725" x="3294063" y="4208463"/>
          <p14:tracePt t="509725" x="3257550" y="4208463"/>
          <p14:tracePt t="509743" x="3236913" y="4186238"/>
          <p14:tracePt t="509758" x="3179763" y="4171950"/>
          <p14:tracePt t="509775" x="3165475" y="4171950"/>
          <p14:tracePt t="509792" x="3151188" y="4165600"/>
          <p14:tracePt t="509809" x="3128963" y="4151313"/>
          <p14:tracePt t="509825" x="3108325" y="4151313"/>
          <p14:tracePt t="509841" x="3079750" y="4143375"/>
          <p14:tracePt t="509858" x="3051175" y="4137025"/>
          <p14:tracePt t="509874" x="3043238" y="4137025"/>
          <p14:tracePt t="509892" x="3028950" y="4137025"/>
          <p14:tracePt t="509907" x="3008313" y="4137025"/>
          <p14:tracePt t="509925" x="2994025" y="4129088"/>
          <p14:tracePt t="509941" x="2957513" y="4129088"/>
          <p14:tracePt t="509957" x="2922588" y="4129088"/>
          <p14:tracePt t="509975" x="2908300" y="4129088"/>
          <p14:tracePt t="509991" x="2871788" y="4108450"/>
          <p14:tracePt t="510010" x="2857500" y="4108450"/>
          <p14:tracePt t="510024" x="2843213" y="4108450"/>
          <p14:tracePt t="510042" x="2822575" y="4108450"/>
          <p14:tracePt t="510058" x="2771775" y="4108450"/>
          <p14:tracePt t="510076" x="2751138" y="4108450"/>
          <p14:tracePt t="510091" x="2728913" y="4108450"/>
          <p14:tracePt t="510108" x="2693988" y="4108450"/>
          <p14:tracePt t="510125" x="2679700" y="4108450"/>
          <p14:tracePt t="510140" x="2671763" y="4114800"/>
          <p14:tracePt t="510157" x="2665413" y="4129088"/>
          <p14:tracePt t="510174" x="2628900" y="4194175"/>
          <p14:tracePt t="510191" x="2628900" y="4214813"/>
          <p14:tracePt t="510207" x="2628900" y="4229100"/>
          <p14:tracePt t="510224" x="2636838" y="4251325"/>
          <p14:tracePt t="510240" x="2708275" y="4286250"/>
          <p14:tracePt t="510257" x="2743200" y="4300538"/>
          <p14:tracePt t="510274" x="2800350" y="4322763"/>
          <p14:tracePt t="510290" x="2865438" y="4337050"/>
          <p14:tracePt t="510308" x="2908300" y="4337050"/>
          <p14:tracePt t="510324" x="2986088" y="4337050"/>
          <p14:tracePt t="510341" x="3065463" y="4337050"/>
          <p14:tracePt t="510357" x="3108325" y="4337050"/>
          <p14:tracePt t="510374" x="3122613" y="4337050"/>
          <p14:tracePt t="510390" x="3151188" y="4337050"/>
          <p14:tracePt t="510407" x="3171825" y="4337050"/>
          <p14:tracePt t="510670" x="3194050" y="4337050"/>
          <p14:tracePt t="510679" x="3214688" y="4337050"/>
          <p14:tracePt t="510686" x="3222625" y="4337050"/>
          <p14:tracePt t="511014" x="3236913" y="4314825"/>
          <p14:tracePt t="511028" x="3228975" y="4265613"/>
          <p14:tracePt t="511030" x="3222625" y="4222750"/>
          <p14:tracePt t="511040" x="3222625" y="4186238"/>
          <p14:tracePt t="511056" x="3222625" y="4151313"/>
          <p14:tracePt t="511072" x="3222625" y="4108450"/>
          <p14:tracePt t="511089" x="3222625" y="4086225"/>
          <p14:tracePt t="511106" x="3222625" y="4057650"/>
          <p14:tracePt t="511123" x="3222625" y="4051300"/>
          <p14:tracePt t="511139" x="3228975" y="4043363"/>
          <p14:tracePt t="511156" x="3228975" y="4029075"/>
          <p14:tracePt t="511172" x="3228975" y="4022725"/>
          <p14:tracePt t="511375" x="3222625" y="4014788"/>
          <p14:tracePt t="511383" x="3214688" y="4014788"/>
          <p14:tracePt t="511391" x="3194050" y="4014788"/>
          <p14:tracePt t="511406" x="3186113" y="4014788"/>
          <p14:tracePt t="511423" x="3157538" y="4022725"/>
          <p14:tracePt t="511439" x="3143250" y="4022725"/>
          <p14:tracePt t="511456" x="3128963" y="4022725"/>
          <p14:tracePt t="511472" x="3094038" y="4029075"/>
          <p14:tracePt t="511489" x="3051175" y="4043363"/>
          <p14:tracePt t="511506" x="3008313" y="4043363"/>
          <p14:tracePt t="511522" x="2965450" y="4043363"/>
          <p14:tracePt t="511540" x="2928938" y="4043363"/>
          <p14:tracePt t="511556" x="2894013" y="4043363"/>
          <p14:tracePt t="511572" x="2879725" y="4043363"/>
          <p14:tracePt t="511589" x="2851150" y="4043363"/>
          <p14:tracePt t="511589" x="2843213" y="4043363"/>
          <p14:tracePt t="511608" x="2822575" y="4043363"/>
          <p14:tracePt t="511622" x="2786063" y="4057650"/>
          <p14:tracePt t="511639" x="2765425" y="4065588"/>
          <p14:tracePt t="511654" x="2686050" y="4065588"/>
          <p14:tracePt t="511672" x="2614613" y="4065588"/>
          <p14:tracePt t="511688" x="2565400" y="4065588"/>
          <p14:tracePt t="511705" x="2543175" y="4057650"/>
          <p14:tracePt t="511721" x="2522538" y="4029075"/>
          <p14:tracePt t="511738" x="2514600" y="4014788"/>
          <p14:tracePt t="511754" x="2500313" y="3979863"/>
          <p14:tracePt t="511771" x="2493963" y="3965575"/>
          <p14:tracePt t="511789" x="2493963" y="3943350"/>
          <p14:tracePt t="511805" x="2486025" y="3908425"/>
          <p14:tracePt t="511805" x="2486025" y="3894138"/>
          <p14:tracePt t="511823" x="2479675" y="3879850"/>
          <p14:tracePt t="511838" x="2479675" y="3843338"/>
          <p14:tracePt t="511857" x="2479675" y="3822700"/>
          <p14:tracePt t="511872" x="2479675" y="3814763"/>
          <p14:tracePt t="511888" x="2479675" y="3794125"/>
          <p14:tracePt t="511904" x="2479675" y="3779838"/>
          <p14:tracePt t="511920" x="2479675" y="3751263"/>
          <p14:tracePt t="511938" x="2479675" y="3736975"/>
          <p14:tracePt t="511954" x="2479675" y="3714750"/>
          <p14:tracePt t="511971" x="2479675" y="3694113"/>
          <p14:tracePt t="511987" x="2493963" y="3679825"/>
          <p14:tracePt t="512005" x="2522538" y="3657600"/>
          <p14:tracePt t="512020" x="2622550" y="3651250"/>
          <p14:tracePt t="512039" x="2757488" y="3651250"/>
          <p14:tracePt t="512054" x="2914650" y="3651250"/>
          <p14:tracePt t="512071" x="3022600" y="3651250"/>
          <p14:tracePt t="512088" x="3122613" y="3686175"/>
          <p14:tracePt t="512104" x="3222625" y="3743325"/>
          <p14:tracePt t="512122" x="3357563" y="3843338"/>
          <p14:tracePt t="512138" x="3500438" y="3937000"/>
          <p14:tracePt t="512154" x="3586163" y="4014788"/>
          <p14:tracePt t="512170" x="3686175" y="4057650"/>
          <p14:tracePt t="512188" x="3786188" y="4094163"/>
          <p14:tracePt t="512204" x="3900488" y="4129088"/>
          <p14:tracePt t="512222" x="4029075" y="4137025"/>
          <p14:tracePt t="512222" x="4065588" y="4137025"/>
          <p14:tracePt t="512239" x="4137025" y="4137025"/>
          <p14:tracePt t="512254" x="4208463" y="4137025"/>
          <p14:tracePt t="512271" x="4251325" y="4137025"/>
          <p14:tracePt t="512287" x="4322763" y="4137025"/>
          <p14:tracePt t="512305" x="4400550" y="4122738"/>
          <p14:tracePt t="512321" x="4494213" y="4114800"/>
          <p14:tracePt t="512337" x="4572000" y="4114800"/>
          <p14:tracePt t="512354" x="4651375" y="4114800"/>
          <p14:tracePt t="512370" x="4708525" y="4114800"/>
          <p14:tracePt t="512387" x="4751388" y="4114800"/>
          <p14:tracePt t="512403" x="4794250" y="4114800"/>
          <p14:tracePt t="512421" x="4851400" y="4114800"/>
          <p14:tracePt t="512437" x="4908550" y="4114800"/>
          <p14:tracePt t="512455" x="4929188" y="4114800"/>
          <p14:tracePt t="512471" x="4972050" y="4114800"/>
          <p14:tracePt t="512488" x="5014913" y="4114800"/>
          <p14:tracePt t="512504" x="5086350" y="4137025"/>
          <p14:tracePt t="512521" x="5108575" y="4151313"/>
          <p14:tracePt t="512537" x="5143500" y="4179888"/>
          <p14:tracePt t="512554" x="5180013" y="4194175"/>
          <p14:tracePt t="512571" x="5200650" y="4222750"/>
          <p14:tracePt t="512587" x="5222875" y="4222750"/>
          <p14:tracePt t="512605" x="5280025" y="4229100"/>
          <p14:tracePt t="512621" x="5372100" y="4265613"/>
          <p14:tracePt t="512638" x="5429250" y="4279900"/>
          <p14:tracePt t="512654" x="5614988" y="4314825"/>
          <p14:tracePt t="512671" x="5680075" y="4322763"/>
          <p14:tracePt t="512687" x="5772150" y="4337050"/>
          <p14:tracePt t="512704" x="5837238" y="4343400"/>
          <p14:tracePt t="512720" x="5943600" y="4357688"/>
          <p14:tracePt t="512737" x="6022975" y="4365625"/>
          <p14:tracePt t="512755" x="6108700" y="4386263"/>
          <p14:tracePt t="512770" x="6265863" y="4400550"/>
          <p14:tracePt t="512787" x="6394450" y="4422775"/>
          <p14:tracePt t="512804" x="6515100" y="4437063"/>
          <p14:tracePt t="512821" x="6580188" y="4437063"/>
          <p14:tracePt t="512838" x="6629400" y="4437063"/>
          <p14:tracePt t="512854" x="6686550" y="4437063"/>
          <p14:tracePt t="512871" x="6715125" y="4437063"/>
          <p14:tracePt t="512887" x="6772275" y="4437063"/>
          <p14:tracePt t="512904" x="6815138" y="4437063"/>
          <p14:tracePt t="512920" x="6872288" y="4437063"/>
          <p14:tracePt t="512937" x="6958013" y="4437063"/>
          <p14:tracePt t="512953" x="7086600" y="4422775"/>
          <p14:tracePt t="512970" x="7200900" y="4422775"/>
          <p14:tracePt t="512987" x="7265988" y="4408488"/>
          <p14:tracePt t="513004" x="7315200" y="4408488"/>
          <p14:tracePt t="513020" x="7337425" y="4400550"/>
          <p14:tracePt t="513037" x="7366000" y="4400550"/>
          <p14:tracePt t="513054" x="7415213" y="4400550"/>
          <p14:tracePt t="513070" x="7423150" y="4394200"/>
          <p14:tracePt t="513135" x="7423150" y="4386263"/>
          <p14:tracePt t="513142" x="7351713" y="4400550"/>
          <p14:tracePt t="513153" x="7208838" y="4443413"/>
          <p14:tracePt t="513153" x="6965950" y="4471988"/>
          <p14:tracePt t="513170" x="6800850" y="4508500"/>
          <p14:tracePt t="513186" x="6723063" y="4514850"/>
          <p14:tracePt t="513203" x="6629400" y="4529138"/>
          <p14:tracePt t="513220" x="6551613" y="4529138"/>
          <p14:tracePt t="513237" x="6443663" y="4529138"/>
          <p14:tracePt t="513253" x="6308725" y="4529138"/>
          <p14:tracePt t="513253" x="6237288" y="4529138"/>
          <p14:tracePt t="513271" x="6165850" y="4529138"/>
          <p14:tracePt t="513271" x="6115050" y="4529138"/>
          <p14:tracePt t="513287" x="5986463" y="4529138"/>
          <p14:tracePt t="513303" x="5915025" y="4529138"/>
          <p14:tracePt t="513319" x="5843588" y="4529138"/>
          <p14:tracePt t="513336" x="5772150" y="4529138"/>
          <p14:tracePt t="513354" x="5700713" y="4529138"/>
          <p14:tracePt t="513370" x="5629275" y="4529138"/>
          <p14:tracePt t="513386" x="5557838" y="4529138"/>
          <p14:tracePt t="513402" x="5457825" y="4529138"/>
          <p14:tracePt t="513420" x="5351463" y="4529138"/>
          <p14:tracePt t="513436" x="5272088" y="4529138"/>
          <p14:tracePt t="513453" x="5229225" y="4529138"/>
          <p14:tracePt t="513469" x="5180013" y="4529138"/>
          <p14:tracePt t="513469" x="5165725" y="4529138"/>
          <p14:tracePt t="513487" x="5151438" y="4529138"/>
          <p14:tracePt t="513503" x="5143500" y="4529138"/>
          <p14:tracePt t="513543" x="5151438" y="4529138"/>
          <p14:tracePt t="513550" x="5200650" y="4529138"/>
          <p14:tracePt t="513569" x="5222875" y="4529138"/>
          <p14:tracePt t="513622" x="5229225" y="4529138"/>
          <p14:tracePt t="513630" x="5237163" y="4529138"/>
          <p14:tracePt t="513646" x="5243513" y="4529138"/>
          <p14:tracePt t="513662" x="5257800" y="4529138"/>
          <p14:tracePt t="513662" x="5265738" y="4529138"/>
          <p14:tracePt t="513686" x="5272088" y="4529138"/>
          <p14:tracePt t="513695" x="5286375" y="4529138"/>
          <p14:tracePt t="513702" x="5300663" y="4529138"/>
          <p14:tracePt t="513707" x="5343525" y="4529138"/>
          <p14:tracePt t="513718" x="5357813" y="4529138"/>
          <p14:tracePt t="513735" x="5386388" y="4529138"/>
          <p14:tracePt t="513752" x="5429250" y="4529138"/>
          <p14:tracePt t="513768" x="5472113" y="4514850"/>
          <p14:tracePt t="513785" x="5514975" y="4494213"/>
          <p14:tracePt t="513801" x="5572125" y="4479925"/>
          <p14:tracePt t="513819" x="5608638" y="4471988"/>
          <p14:tracePt t="513836" x="5629275" y="4457700"/>
          <p14:tracePt t="513852" x="5651500" y="4451350"/>
          <p14:tracePt t="513869" x="5680075" y="4429125"/>
          <p14:tracePt t="513885" x="5700713" y="4429125"/>
          <p14:tracePt t="513885" x="5708650" y="4422775"/>
          <p14:tracePt t="513903" x="5743575" y="4414838"/>
          <p14:tracePt t="513919" x="5772150" y="4400550"/>
          <p14:tracePt t="513937" x="5786438" y="4386263"/>
          <p14:tracePt t="513952" x="5822950" y="4379913"/>
          <p14:tracePt t="513969" x="5829300" y="4379913"/>
          <p14:tracePt t="513985" x="5837238" y="4371975"/>
          <p14:tracePt t="514039" x="5851525" y="4371975"/>
          <p14:tracePt t="514047" x="5857875" y="4371975"/>
          <p14:tracePt t="514055" x="5886450" y="4371975"/>
          <p14:tracePt t="514063" x="5894388" y="4365625"/>
          <p14:tracePt t="514071" x="5937250" y="4365625"/>
          <p14:tracePt t="514071" x="5943600" y="4365625"/>
          <p14:tracePt t="514087" x="5965825" y="4365625"/>
          <p14:tracePt t="514102" x="6008688" y="4365625"/>
          <p14:tracePt t="514119" x="6015038" y="4365625"/>
          <p14:tracePt t="514136" x="6022975" y="4365625"/>
          <p14:tracePt t="514152" x="6043613" y="4365625"/>
          <p14:tracePt t="514169" x="6057900" y="4365625"/>
          <p14:tracePt t="514185" x="6094413" y="4365625"/>
          <p14:tracePt t="514202" x="6108700" y="4365625"/>
          <p14:tracePt t="514218" x="6122988" y="4365625"/>
          <p14:tracePt t="514236" x="6137275" y="4365625"/>
          <p14:tracePt t="514251" x="6143625" y="4365625"/>
          <p14:tracePt t="514268" x="6157913" y="4365625"/>
          <p14:tracePt t="514311" x="6165850" y="4365625"/>
          <p14:tracePt t="514343" x="6180138" y="4365625"/>
          <p14:tracePt t="514351" x="6208713" y="4365625"/>
          <p14:tracePt t="514359" x="6280150" y="4365625"/>
          <p14:tracePt t="514359" x="6315075" y="4365625"/>
          <p14:tracePt t="514375" x="6343650" y="4365625"/>
          <p14:tracePt t="514385" x="6365875" y="4365625"/>
          <p14:tracePt t="514401" x="6394450" y="4365625"/>
          <p14:tracePt t="514419" x="6423025" y="4365625"/>
          <p14:tracePt t="514435" x="6437313" y="4365625"/>
          <p14:tracePt t="514451" x="6443663" y="4365625"/>
          <p14:tracePt t="514468" x="6457950" y="4365625"/>
          <p14:tracePt t="514484" x="6480175" y="4365625"/>
          <p14:tracePt t="514502" x="6500813" y="4365625"/>
          <p14:tracePt t="514518" x="6537325" y="4365625"/>
          <p14:tracePt t="514535" x="6565900" y="4365625"/>
          <p14:tracePt t="514551" x="6572250" y="4357688"/>
          <p14:tracePt t="514568" x="6580188" y="4351338"/>
          <p14:tracePt t="514584" x="6586538" y="4351338"/>
          <p14:tracePt t="514601" x="6600825" y="4351338"/>
          <p14:tracePt t="514618" x="6615113" y="4351338"/>
          <p14:tracePt t="514734" x="6537325" y="4351338"/>
          <p14:tracePt t="514742" x="6494463" y="4351338"/>
          <p14:tracePt t="514751" x="6443663" y="4351338"/>
          <p14:tracePt t="514751" x="6323013" y="4351338"/>
          <p14:tracePt t="514767" x="6215063" y="4351338"/>
          <p14:tracePt t="514785" x="6157913" y="4351338"/>
          <p14:tracePt t="514800" x="6122988" y="4351338"/>
          <p14:tracePt t="514817" x="6108700" y="4351338"/>
          <p14:tracePt t="514862" x="6094413" y="4351338"/>
          <p14:tracePt t="514870" x="6080125" y="4351338"/>
          <p14:tracePt t="514879" x="6051550" y="4351338"/>
          <p14:tracePt t="514886" x="6029325" y="4351338"/>
          <p14:tracePt t="514901" x="6000750" y="4351338"/>
          <p14:tracePt t="514917" x="5994400" y="4351338"/>
          <p14:tracePt t="514951" x="5986463" y="4351338"/>
          <p14:tracePt t="514951" x="5965825" y="4351338"/>
          <p14:tracePt t="514968" x="5957888" y="4351338"/>
          <p14:tracePt t="514983" x="5937250" y="4351338"/>
          <p14:tracePt t="515143" x="5951538" y="4351338"/>
          <p14:tracePt t="515151" x="5957888" y="4351338"/>
          <p14:tracePt t="515153" x="6000750" y="4351338"/>
          <p14:tracePt t="515167" x="6037263" y="4351338"/>
          <p14:tracePt t="515183" x="6080125" y="4351338"/>
          <p14:tracePt t="515200" x="6100763" y="4351338"/>
          <p14:tracePt t="515217" x="6151563" y="4351338"/>
          <p14:tracePt t="515234" x="6194425" y="4351338"/>
          <p14:tracePt t="515250" x="6229350" y="4351338"/>
          <p14:tracePt t="515267" x="6237288" y="4351338"/>
          <p14:tracePt t="515318" x="6251575" y="4351338"/>
          <p14:tracePt t="515334" x="6257925" y="4351338"/>
          <p14:tracePt t="515338" x="6265863" y="4351338"/>
          <p14:tracePt t="515349" x="6294438" y="4351338"/>
          <p14:tracePt t="515367" x="6300788" y="4351338"/>
          <p14:tracePt t="515414" x="6308725" y="4351338"/>
          <p14:tracePt t="515422" x="6323013" y="4351338"/>
          <p14:tracePt t="515446" x="6329363" y="4351338"/>
          <p14:tracePt t="515449" x="6337300" y="4351338"/>
          <p14:tracePt t="515455" x="6343650" y="4351338"/>
          <p14:tracePt t="516775" x="6343650" y="4357688"/>
          <p14:tracePt t="516783" x="6337300" y="4357688"/>
          <p14:tracePt t="516798" x="6323013" y="4365625"/>
          <p14:tracePt t="516814" x="6308725" y="4365625"/>
          <p14:tracePt t="516822" x="6280150" y="4365625"/>
          <p14:tracePt t="516831" x="6237288" y="4386263"/>
          <p14:tracePt t="516848" x="6165850" y="4394200"/>
          <p14:tracePt t="516865" x="6108700" y="4400550"/>
          <p14:tracePt t="516881" x="6008688" y="4437063"/>
          <p14:tracePt t="516899" x="5915025" y="4457700"/>
          <p14:tracePt t="516914" x="5872163" y="4465638"/>
          <p14:tracePt t="516931" x="5822950" y="4486275"/>
          <p14:tracePt t="516948" x="5780088" y="4486275"/>
          <p14:tracePt t="516964" x="5737225" y="4486275"/>
          <p14:tracePt t="516982" x="5672138" y="4494213"/>
          <p14:tracePt t="516982" x="5614988" y="4494213"/>
          <p14:tracePt t="517000" x="5551488" y="4494213"/>
          <p14:tracePt t="517000" x="5494338" y="4494213"/>
          <p14:tracePt t="517015" x="5322888" y="4494213"/>
          <p14:tracePt t="517031" x="5151438" y="4494213"/>
          <p14:tracePt t="517048" x="4972050" y="4494213"/>
          <p14:tracePt t="517064" x="4837113" y="4494213"/>
          <p14:tracePt t="517081" x="4714875" y="4494213"/>
          <p14:tracePt t="517097" x="4572000" y="4494213"/>
          <p14:tracePt t="517114" x="4437063" y="4494213"/>
          <p14:tracePt t="517131" x="4243388" y="4494213"/>
          <p14:tracePt t="517147" x="3971925" y="4494213"/>
          <p14:tracePt t="517165" x="3765550" y="4494213"/>
          <p14:tracePt t="517181" x="3629025" y="4494213"/>
          <p14:tracePt t="517181" x="3600450" y="4494213"/>
          <p14:tracePt t="517199" x="3557588" y="4500563"/>
          <p14:tracePt t="517215" x="3514725" y="4514850"/>
          <p14:tracePt t="517215" x="3471863" y="4514850"/>
          <p14:tracePt t="517232" x="3379788" y="4537075"/>
          <p14:tracePt t="517247" x="3222625" y="4543425"/>
          <p14:tracePt t="517264" x="3051175" y="4557713"/>
          <p14:tracePt t="517280" x="2857500" y="4557713"/>
          <p14:tracePt t="517298" x="2679700" y="4600575"/>
          <p14:tracePt t="517314" x="2586038" y="4608513"/>
          <p14:tracePt t="517330" x="2522538" y="4614863"/>
          <p14:tracePt t="517347" x="2428875" y="4629150"/>
          <p14:tracePt t="517363" x="2286000" y="4651375"/>
          <p14:tracePt t="517381" x="2200275" y="4651375"/>
          <p14:tracePt t="517397" x="2165350" y="4665663"/>
          <p14:tracePt t="517414" x="2093913" y="4672013"/>
          <p14:tracePt t="517431" x="2008188" y="4679950"/>
          <p14:tracePt t="517447" x="1922463" y="4679950"/>
          <p14:tracePt t="517464" x="1865313" y="4679950"/>
          <p14:tracePt t="517480" x="1822450" y="4700588"/>
          <p14:tracePt t="517499" x="1808163" y="4700588"/>
          <p14:tracePt t="517513" x="1785938" y="4700588"/>
          <p14:tracePt t="517530" x="1743075" y="4700588"/>
          <p14:tracePt t="517547" x="1693863" y="4700588"/>
          <p14:tracePt t="517563" x="1665288" y="4700588"/>
          <p14:tracePt t="517580" x="1651000" y="4694238"/>
          <p14:tracePt t="517596" x="1622425" y="4694238"/>
          <p14:tracePt t="517613" x="1600200" y="4679950"/>
          <p14:tracePt t="517630" x="1557338" y="4643438"/>
          <p14:tracePt t="517647" x="1514475" y="4608513"/>
          <p14:tracePt t="517663" x="1450975" y="4565650"/>
          <p14:tracePt t="517681" x="1400175" y="4557713"/>
          <p14:tracePt t="517697" x="1371600" y="4551363"/>
          <p14:tracePt t="517713" x="1350963" y="4529138"/>
          <p14:tracePt t="517730" x="1300163" y="4522788"/>
          <p14:tracePt t="517746" x="1208088" y="4514850"/>
          <p14:tracePt t="517763" x="1143000" y="4514850"/>
          <p14:tracePt t="517779" x="1093788" y="4500563"/>
          <p14:tracePt t="517798" x="1071563" y="4500563"/>
          <p14:tracePt t="517812" x="1057275" y="4494213"/>
          <p14:tracePt t="517830" x="1042988" y="4486275"/>
          <p14:tracePt t="517847" x="1036638" y="4479925"/>
          <p14:tracePt t="517910" x="1042988" y="4471988"/>
          <p14:tracePt t="517918" x="1093788" y="4457700"/>
          <p14:tracePt t="517926" x="1136650" y="4457700"/>
          <p14:tracePt t="517934" x="1208088" y="4437063"/>
          <p14:tracePt t="517946" x="1271588" y="4437063"/>
          <p14:tracePt t="517963" x="1336675" y="4437063"/>
          <p14:tracePt t="517981" x="1428750" y="4437063"/>
          <p14:tracePt t="517996" x="1493838" y="4437063"/>
          <p14:tracePt t="518013" x="1557338" y="4437063"/>
          <p14:tracePt t="518029" x="1651000" y="4437063"/>
          <p14:tracePt t="518047" x="1693863" y="4437063"/>
          <p14:tracePt t="518063" x="1728788" y="4437063"/>
          <p14:tracePt t="518079" x="1751013" y="4437063"/>
          <p14:tracePt t="518096" x="1771650" y="4437063"/>
          <p14:tracePt t="518112" x="1785938" y="4437063"/>
          <p14:tracePt t="518206" x="1793875" y="4443413"/>
          <p14:tracePt t="518214" x="1785938" y="4457700"/>
          <p14:tracePt t="518222" x="1757363" y="4457700"/>
          <p14:tracePt t="518230" x="1665288" y="4471988"/>
          <p14:tracePt t="518246" x="1536700" y="4471988"/>
          <p14:tracePt t="518263" x="1493838" y="4486275"/>
          <p14:tracePt t="518279" x="1450975" y="4486275"/>
          <p14:tracePt t="518296" x="1436688" y="4486275"/>
          <p14:tracePt t="518313" x="1400175" y="4486275"/>
          <p14:tracePt t="518328" x="1385888" y="4486275"/>
          <p14:tracePt t="518346" x="1365250" y="4486275"/>
          <p14:tracePt t="518362" x="1357313" y="4479925"/>
          <p14:tracePt t="518379" x="1322388" y="4465638"/>
          <p14:tracePt t="518395" x="1279525" y="4422775"/>
          <p14:tracePt t="518412" x="1250950" y="4386263"/>
          <p14:tracePt t="518430" x="1222375" y="4329113"/>
          <p14:tracePt t="518445" x="1179513" y="4179888"/>
          <p14:tracePt t="518463" x="1157288" y="4037013"/>
          <p14:tracePt t="518479" x="1143000" y="3857625"/>
          <p14:tracePt t="518497" x="1085850" y="3629025"/>
          <p14:tracePt t="518512" x="1036638" y="3465513"/>
          <p14:tracePt t="518529" x="1036638" y="3386138"/>
          <p14:tracePt t="518545" x="1036638" y="3322638"/>
          <p14:tracePt t="518561" x="1028700" y="3279775"/>
          <p14:tracePt t="518579" x="1014413" y="3208338"/>
          <p14:tracePt t="518595" x="1014413" y="3151188"/>
          <p14:tracePt t="518612" x="1014413" y="3100388"/>
          <p14:tracePt t="518628" x="1000125" y="3022600"/>
          <p14:tracePt t="518645" x="979488" y="2936875"/>
          <p14:tracePt t="518661" x="965200" y="2857500"/>
          <p14:tracePt t="518679" x="965200" y="2779713"/>
          <p14:tracePt t="518695" x="965200" y="2714625"/>
          <p14:tracePt t="518713" x="965200" y="2657475"/>
          <p14:tracePt t="518729" x="993775" y="2557463"/>
          <p14:tracePt t="518745" x="993775" y="2479675"/>
          <p14:tracePt t="518762" x="1022350" y="2400300"/>
          <p14:tracePt t="518778" x="1085850" y="2228850"/>
          <p14:tracePt t="518796" x="1150938" y="2100263"/>
          <p14:tracePt t="518811" x="1185863" y="1985963"/>
          <p14:tracePt t="518828" x="1193800" y="1951038"/>
          <p14:tracePt t="518845" x="1208088" y="1922463"/>
          <p14:tracePt t="518861" x="1228725" y="1893888"/>
          <p14:tracePt t="518878" x="1293813" y="1836738"/>
          <p14:tracePt t="518894" x="1322388" y="1779588"/>
          <p14:tracePt t="518911" x="1343025" y="1743075"/>
          <p14:tracePt t="518928" x="1357313" y="1722438"/>
          <p14:tracePt t="518945" x="1365250" y="1693863"/>
          <p14:tracePt t="518962" x="1400175" y="1657350"/>
          <p14:tracePt t="518979" x="1450975" y="1593850"/>
          <p14:tracePt t="518995" x="1500188" y="1543050"/>
          <p14:tracePt t="519012" x="1528763" y="1514475"/>
          <p14:tracePt t="519028" x="1543050" y="1500188"/>
          <p14:tracePt t="519070" x="1571625" y="1485900"/>
          <p14:tracePt t="519078" x="1600200" y="1471613"/>
          <p14:tracePt t="519082" x="1636713" y="1443038"/>
          <p14:tracePt t="519094" x="1708150" y="1400175"/>
          <p14:tracePt t="519111" x="1736725" y="1385888"/>
          <p14:tracePt t="519128" x="1751013" y="1385888"/>
          <p14:tracePt t="519144" x="1771650" y="1371600"/>
          <p14:tracePt t="519161" x="1785938" y="1371600"/>
          <p14:tracePt t="519177" x="1800225" y="1371600"/>
          <p14:tracePt t="519195" x="1808163" y="1365250"/>
          <p14:tracePt t="519211" x="1822450" y="1365250"/>
          <p14:tracePt t="519254" x="1828800" y="1365250"/>
          <p14:tracePt t="519262" x="1857375" y="1365250"/>
          <p14:tracePt t="519267" x="1885950" y="1393825"/>
          <p14:tracePt t="519277" x="1985963" y="1543050"/>
          <p14:tracePt t="519294" x="2014538" y="1628775"/>
          <p14:tracePt t="519311" x="2051050" y="1743075"/>
          <p14:tracePt t="519327" x="2057400" y="1822450"/>
          <p14:tracePt t="519344" x="2100263" y="1979613"/>
          <p14:tracePt t="519360" x="2108200" y="2071688"/>
          <p14:tracePt t="519377" x="2108200" y="2165350"/>
          <p14:tracePt t="519394" x="2122488" y="2257425"/>
          <p14:tracePt t="519410" x="2122488" y="2351088"/>
          <p14:tracePt t="519428" x="2122488" y="2457450"/>
          <p14:tracePt t="519443" x="2108200" y="2551113"/>
          <p14:tracePt t="519461" x="2093913" y="2614613"/>
          <p14:tracePt t="519477" x="2093913" y="2679700"/>
          <p14:tracePt t="519477" x="2093913" y="2708275"/>
          <p14:tracePt t="519495" x="2093913" y="2814638"/>
          <p14:tracePt t="519510" x="2093913" y="2971800"/>
          <p14:tracePt t="519527" x="2100263" y="3094038"/>
          <p14:tracePt t="519544" x="2108200" y="3194050"/>
          <p14:tracePt t="519560" x="2128838" y="3286125"/>
          <p14:tracePt t="519577" x="2165350" y="3365500"/>
          <p14:tracePt t="519593" x="2171700" y="3479800"/>
          <p14:tracePt t="519611" x="2185988" y="3600450"/>
          <p14:tracePt t="519627" x="2222500" y="3729038"/>
          <p14:tracePt t="519644" x="2222500" y="3808413"/>
          <p14:tracePt t="519660" x="2228850" y="3886200"/>
          <p14:tracePt t="519677" x="2228850" y="3957638"/>
          <p14:tracePt t="519693" x="2228850" y="4051300"/>
          <p14:tracePt t="519710" x="2251075" y="4086225"/>
          <p14:tracePt t="519727" x="2265363" y="4108450"/>
          <p14:tracePt t="519744" x="2279650" y="4122738"/>
          <p14:tracePt t="519761" x="2308225" y="4157663"/>
          <p14:tracePt t="519777" x="2314575" y="4179888"/>
          <p14:tracePt t="519794" x="2343150" y="4237038"/>
          <p14:tracePt t="519810" x="2371725" y="4271963"/>
          <p14:tracePt t="519827" x="2414588" y="4314825"/>
          <p14:tracePt t="519843" x="2471738" y="4343400"/>
          <p14:tracePt t="519860" x="2528888" y="4371975"/>
          <p14:tracePt t="519876" x="2543175" y="4386263"/>
          <p14:tracePt t="519950" x="2543175" y="4400550"/>
          <p14:tracePt t="519958" x="2522538" y="4429125"/>
          <p14:tracePt t="519962" x="2465388" y="4443413"/>
          <p14:tracePt t="519978" x="2422525" y="4457700"/>
          <p14:tracePt t="519994" x="2357438" y="4457700"/>
          <p14:tracePt t="520010" x="2322513" y="4457700"/>
          <p14:tracePt t="520026" x="2279650" y="4457700"/>
          <p14:tracePt t="520043" x="2214563" y="4457700"/>
          <p14:tracePt t="520059" x="2157413" y="4429125"/>
          <p14:tracePt t="520077" x="2108200" y="4400550"/>
          <p14:tracePt t="520093" x="2071688" y="4365625"/>
          <p14:tracePt t="520109" x="2043113" y="4257675"/>
          <p14:tracePt t="520126" x="2022475" y="4179888"/>
          <p14:tracePt t="520142" x="1985963" y="4065588"/>
          <p14:tracePt t="520160" x="1971675" y="3994150"/>
          <p14:tracePt t="520175" x="1951038" y="3929063"/>
          <p14:tracePt t="520193" x="1943100" y="3851275"/>
          <p14:tracePt t="520209" x="1943100" y="3771900"/>
          <p14:tracePt t="520226" x="1943100" y="3665538"/>
          <p14:tracePt t="520244" x="1914525" y="3536950"/>
          <p14:tracePt t="520259" x="1879600" y="3394075"/>
          <p14:tracePt t="520276" x="1822450" y="3286125"/>
          <p14:tracePt t="520292" x="1793875" y="3222625"/>
          <p14:tracePt t="520310" x="1771650" y="3086100"/>
          <p14:tracePt t="520326" x="1722438" y="2957513"/>
          <p14:tracePt t="520343" x="1671638" y="2822575"/>
          <p14:tracePt t="520359" x="1657350" y="2765425"/>
          <p14:tracePt t="520375" x="1622425" y="2665413"/>
          <p14:tracePt t="520392" x="1608138" y="2586038"/>
          <p14:tracePt t="520408" x="1608138" y="2536825"/>
          <p14:tracePt t="520426" x="1585913" y="2465388"/>
          <p14:tracePt t="520442" x="1565275" y="2386013"/>
          <p14:tracePt t="520459" x="1536700" y="2314575"/>
          <p14:tracePt t="520476" x="1514475" y="2222500"/>
          <p14:tracePt t="520493" x="1500188" y="2114550"/>
          <p14:tracePt t="520508" x="1479550" y="1965325"/>
          <p14:tracePt t="520526" x="1479550" y="1928813"/>
          <p14:tracePt t="520526" x="1479550" y="1900238"/>
          <p14:tracePt t="520543" x="1479550" y="1836738"/>
          <p14:tracePt t="520559" x="1479550" y="1779588"/>
          <p14:tracePt t="520575" x="1479550" y="1736725"/>
          <p14:tracePt t="520592" x="1479550" y="1693863"/>
          <p14:tracePt t="520609" x="1493838" y="1665288"/>
          <p14:tracePt t="520625" x="1522413" y="1608138"/>
          <p14:tracePt t="520642" x="1543050" y="1536700"/>
          <p14:tracePt t="520658" x="1565275" y="1471613"/>
          <p14:tracePt t="520676" x="1593850" y="1414463"/>
          <p14:tracePt t="520691" x="1622425" y="1357313"/>
          <p14:tracePt t="520708" x="1651000" y="1300163"/>
          <p14:tracePt t="520708" x="1665288" y="1271588"/>
          <p14:tracePt t="520728" x="1671638" y="1265238"/>
          <p14:tracePt t="520741" x="1714500" y="1222375"/>
          <p14:tracePt t="520759" x="1728788" y="1208088"/>
          <p14:tracePt t="520775" x="1757363" y="1185863"/>
          <p14:tracePt t="520793" x="1808163" y="1150938"/>
          <p14:tracePt t="520809" x="1857375" y="1122363"/>
          <p14:tracePt t="520825" x="1893888" y="1093788"/>
          <p14:tracePt t="520841" x="1957388" y="1050925"/>
          <p14:tracePt t="520858" x="1993900" y="1036638"/>
          <p14:tracePt t="520875" x="2022475" y="1028700"/>
          <p14:tracePt t="520891" x="2051050" y="1000125"/>
          <p14:tracePt t="520909" x="2085975" y="993775"/>
          <p14:tracePt t="520925" x="2100263" y="993775"/>
          <p14:tracePt t="520925" x="2128838" y="993775"/>
          <p14:tracePt t="520942" x="2151063" y="985838"/>
          <p14:tracePt t="520958" x="2171700" y="985838"/>
          <p14:tracePt t="520976" x="2185988" y="985838"/>
          <p14:tracePt t="520992" x="2208213" y="985838"/>
          <p14:tracePt t="521038" x="2214563" y="985838"/>
          <p14:tracePt t="521038" x="2222500" y="985838"/>
          <p14:tracePt t="521054" x="2243138" y="985838"/>
          <p14:tracePt t="521062" x="2251075" y="985838"/>
          <p14:tracePt t="521079" x="2308225" y="1008063"/>
          <p14:tracePt t="521083" x="2314575" y="1014413"/>
          <p14:tracePt t="521091" x="2379663" y="1071563"/>
          <p14:tracePt t="521108" x="2457450" y="1122363"/>
          <p14:tracePt t="521125" x="2493963" y="1157288"/>
          <p14:tracePt t="521141" x="2543175" y="1208088"/>
          <p14:tracePt t="521159" x="2551113" y="1236663"/>
          <p14:tracePt t="521174" x="2586038" y="1293813"/>
          <p14:tracePt t="521192" x="2608263" y="1350963"/>
          <p14:tracePt t="521208" x="2636838" y="1414463"/>
          <p14:tracePt t="521225" x="2651125" y="1500188"/>
          <p14:tracePt t="521242" x="2665413" y="1593850"/>
          <p14:tracePt t="521259" x="2679700" y="1671638"/>
          <p14:tracePt t="521275" x="2686050" y="1736725"/>
          <p14:tracePt t="521292" x="2693988" y="1793875"/>
          <p14:tracePt t="521309" x="2693988" y="1871663"/>
          <p14:tracePt t="521325" x="2693988" y="1951038"/>
          <p14:tracePt t="521340" x="2693988" y="2100263"/>
          <p14:tracePt t="521359" x="2693988" y="2179638"/>
          <p14:tracePt t="521374" x="2693988" y="2257425"/>
          <p14:tracePt t="521392" x="2693988" y="2322513"/>
          <p14:tracePt t="521407" x="2693988" y="2414588"/>
          <p14:tracePt t="521424" x="2693988" y="2479675"/>
          <p14:tracePt t="521441" x="2693988" y="2557463"/>
          <p14:tracePt t="521457" x="2693988" y="2643188"/>
          <p14:tracePt t="521473" x="2693988" y="2700338"/>
          <p14:tracePt t="521507" x="2693988" y="2751138"/>
          <p14:tracePt t="521507" x="2693988" y="2786063"/>
          <p14:tracePt t="521524" x="2693988" y="2814638"/>
          <p14:tracePt t="521524" x="2693988" y="2836863"/>
          <p14:tracePt t="521542" x="2693988" y="2843213"/>
          <p14:tracePt t="521557" x="2693988" y="2908300"/>
          <p14:tracePt t="521575" x="2693988" y="2965450"/>
          <p14:tracePt t="521590" x="2693988" y="3000375"/>
          <p14:tracePt t="521608" x="2693988" y="3043238"/>
          <p14:tracePt t="521623" x="2693988" y="3057525"/>
          <p14:tracePt t="521641" x="2693988" y="3086100"/>
          <p14:tracePt t="521657" x="2693988" y="3122613"/>
          <p14:tracePt t="521673" x="2693988" y="3151188"/>
          <p14:tracePt t="521690" x="2693988" y="3179763"/>
          <p14:tracePt t="521707" x="2686050" y="3236913"/>
          <p14:tracePt t="521724" x="2686050" y="3257550"/>
          <p14:tracePt t="521740" x="2671763" y="3286125"/>
          <p14:tracePt t="521757" x="2671763" y="3328988"/>
          <p14:tracePt t="521774" x="2665413" y="3343275"/>
          <p14:tracePt t="521791" x="2665413" y="3365500"/>
          <p14:tracePt t="521807" x="2665413" y="3400425"/>
          <p14:tracePt t="521823" x="2657475" y="3414713"/>
          <p14:tracePt t="521841" x="2657475" y="3436938"/>
          <p14:tracePt t="521858" x="2643188" y="3479800"/>
          <p14:tracePt t="521873" x="2636838" y="3508375"/>
          <p14:tracePt t="521890" x="2614613" y="3551238"/>
          <p14:tracePt t="521907" x="2586038" y="3608388"/>
          <p14:tracePt t="521924" x="2579688" y="3636963"/>
          <p14:tracePt t="521941" x="2571750" y="3671888"/>
          <p14:tracePt t="521957" x="2571750" y="3714750"/>
          <p14:tracePt t="521975" x="2557463" y="3736975"/>
          <p14:tracePt t="521991" x="2543175" y="3779838"/>
          <p14:tracePt t="522008" x="2528888" y="3808413"/>
          <p14:tracePt t="522023" x="2514600" y="3843338"/>
          <p14:tracePt t="522040" x="2500313" y="3865563"/>
          <p14:tracePt t="522058" x="2479675" y="3894138"/>
          <p14:tracePt t="522073" x="2451100" y="3937000"/>
          <p14:tracePt t="522090" x="2443163" y="3957638"/>
          <p14:tracePt t="522106" x="2414588" y="3994150"/>
          <p14:tracePt t="522123" x="2400300" y="4008438"/>
          <p14:tracePt t="522140" x="2365375" y="4043363"/>
          <p14:tracePt t="522156" x="2343150" y="4065588"/>
          <p14:tracePt t="522173" x="2308225" y="4108450"/>
          <p14:tracePt t="522189" x="2265363" y="4151313"/>
          <p14:tracePt t="522207" x="2214563" y="4194175"/>
          <p14:tracePt t="522223" x="2157413" y="4229100"/>
          <p14:tracePt t="522240" x="2100263" y="4257675"/>
          <p14:tracePt t="522256" x="2065338" y="4271963"/>
          <p14:tracePt t="522274" x="2028825" y="4279900"/>
          <p14:tracePt t="522290" x="2008188" y="4294188"/>
          <p14:tracePt t="522306" x="1971675" y="4294188"/>
          <p14:tracePt t="522323" x="1928813" y="4294188"/>
          <p14:tracePt t="522339" x="1900238" y="4300538"/>
          <p14:tracePt t="522358" x="1857375" y="4300538"/>
          <p14:tracePt t="522373" x="1814513" y="4300538"/>
          <p14:tracePt t="522373" x="1771650" y="4300538"/>
          <p14:tracePt t="522390" x="1693863" y="4271963"/>
          <p14:tracePt t="522406" x="1636713" y="4243388"/>
          <p14:tracePt t="522423" x="1608138" y="4222750"/>
          <p14:tracePt t="522439" x="1585913" y="4208463"/>
          <p14:tracePt t="522456" x="1571625" y="4171950"/>
          <p14:tracePt t="522472" x="1565275" y="4165600"/>
          <p14:tracePt t="522526" x="1557338" y="4157663"/>
          <p14:tracePt t="522590" x="1557338" y="4165600"/>
          <p14:tracePt t="522598" x="1557338" y="4194175"/>
          <p14:tracePt t="522605" x="1557338" y="4214813"/>
          <p14:tracePt t="522611" x="1557338" y="4257675"/>
          <p14:tracePt t="522622" x="1557338" y="4314825"/>
          <p14:tracePt t="522639" x="1557338" y="4371975"/>
          <p14:tracePt t="522656" x="1557338" y="4437063"/>
          <p14:tracePt t="522672" x="1557338" y="4457700"/>
          <p14:tracePt t="522742" x="1557338" y="4471988"/>
          <p14:tracePt t="522750" x="1557338" y="4479925"/>
          <p14:tracePt t="522756" x="1557338" y="4486275"/>
          <p14:tracePt t="522772" x="1550988" y="4508500"/>
          <p14:tracePt t="522789" x="1522413" y="4522788"/>
          <p14:tracePt t="522806" x="1493838" y="4529138"/>
          <p14:tracePt t="522823" x="1450975" y="4529138"/>
          <p14:tracePt t="522840" x="1436688" y="4529138"/>
          <p14:tracePt t="522855" x="1408113" y="4529138"/>
          <p14:tracePt t="522873" x="1393825" y="4529138"/>
          <p14:tracePt t="522888" x="1328738" y="4529138"/>
          <p14:tracePt t="522906" x="1271588" y="4486275"/>
          <p14:tracePt t="522921" x="1236663" y="4465638"/>
          <p14:tracePt t="522939" x="1185863" y="4414838"/>
          <p14:tracePt t="522955" x="1150938" y="4357688"/>
          <p14:tracePt t="522972" x="1114425" y="4229100"/>
          <p14:tracePt t="522989" x="1093788" y="4100513"/>
          <p14:tracePt t="523005" x="1057275" y="3900488"/>
          <p14:tracePt t="523023" x="1057275" y="3822700"/>
          <p14:tracePt t="523039" x="1050925" y="3757613"/>
          <p14:tracePt t="523056" x="1050925" y="3679825"/>
          <p14:tracePt t="523072" x="1036638" y="3571875"/>
          <p14:tracePt t="523089" x="1000125" y="3457575"/>
          <p14:tracePt t="523105" x="993775" y="3300413"/>
          <p14:tracePt t="523121" x="950913" y="3136900"/>
          <p14:tracePt t="523139" x="942975" y="2979738"/>
          <p14:tracePt t="523156" x="928688" y="2857500"/>
          <p14:tracePt t="523173" x="928688" y="2751138"/>
          <p14:tracePt t="523189" x="928688" y="2643188"/>
          <p14:tracePt t="523206" x="914400" y="2536825"/>
          <p14:tracePt t="523222" x="885825" y="2371725"/>
          <p14:tracePt t="523238" x="865188" y="2257425"/>
          <p14:tracePt t="523255" x="865188" y="2179638"/>
          <p14:tracePt t="523274" x="865188" y="2043113"/>
          <p14:tracePt t="523288" x="865188" y="1957388"/>
          <p14:tracePt t="523306" x="865188" y="1893888"/>
          <p14:tracePt t="523323" x="865188" y="1843088"/>
          <p14:tracePt t="523338" x="865188" y="1800225"/>
          <p14:tracePt t="523356" x="893763" y="1751013"/>
          <p14:tracePt t="523372" x="900113" y="1700213"/>
          <p14:tracePt t="523389" x="928688" y="1636713"/>
          <p14:tracePt t="523405" x="957263" y="1565275"/>
          <p14:tracePt t="523422" x="1028700" y="1465263"/>
          <p14:tracePt t="523439" x="1042988" y="1443038"/>
          <p14:tracePt t="523455" x="1065213" y="1414463"/>
          <p14:tracePt t="523472" x="1079500" y="1393825"/>
          <p14:tracePt t="523488" x="1085850" y="1385888"/>
          <p14:tracePt t="523506" x="1128713" y="1365250"/>
          <p14:tracePt t="523522" x="1193800" y="1336675"/>
          <p14:tracePt t="523540" x="1265238" y="1285875"/>
          <p14:tracePt t="523556" x="1350963" y="1243013"/>
          <p14:tracePt t="523572" x="1422400" y="1222375"/>
          <p14:tracePt t="523589" x="1450975" y="1222375"/>
          <p14:tracePt t="523605" x="1465263" y="1214438"/>
          <p14:tracePt t="523622" x="1508125" y="1214438"/>
          <p14:tracePt t="523639" x="1536700" y="1214438"/>
          <p14:tracePt t="523655" x="1579563" y="1200150"/>
          <p14:tracePt t="523672" x="1600200" y="1200150"/>
          <p14:tracePt t="523689" x="1628775" y="1200150"/>
          <p14:tracePt t="523705" x="1657350" y="1200150"/>
          <p14:tracePt t="523722" x="1679575" y="1200150"/>
          <p14:tracePt t="523737" x="1708150" y="1200150"/>
          <p14:tracePt t="523754" x="1751013" y="1222375"/>
          <p14:tracePt t="523770" x="1800225" y="1257300"/>
          <p14:tracePt t="523787" x="1843088" y="1308100"/>
          <p14:tracePt t="523805" x="1871663" y="1350963"/>
          <p14:tracePt t="523821" x="1914525" y="1436688"/>
          <p14:tracePt t="523821" x="1936750" y="1457325"/>
          <p14:tracePt t="523839" x="1957388" y="1522413"/>
          <p14:tracePt t="523853" x="2008188" y="1643063"/>
          <p14:tracePt t="523871" x="2036763" y="1714500"/>
          <p14:tracePt t="523887" x="2051050" y="1793875"/>
          <p14:tracePt t="523905" x="2079625" y="1893888"/>
          <p14:tracePt t="523920" x="2122488" y="1993900"/>
          <p14:tracePt t="523937" x="2157413" y="2093913"/>
          <p14:tracePt t="523954" x="2193925" y="2236788"/>
          <p14:tracePt t="523970" x="2214563" y="2293938"/>
          <p14:tracePt t="523988" x="2251075" y="2422525"/>
          <p14:tracePt t="524004" x="2257425" y="2500313"/>
          <p14:tracePt t="524021" x="2279650" y="2600325"/>
          <p14:tracePt t="524037" x="2300288" y="2693988"/>
          <p14:tracePt t="524037" x="2322513" y="2751138"/>
          <p14:tracePt t="524054" x="2322513" y="2836863"/>
          <p14:tracePt t="524070" x="2336800" y="2928938"/>
          <p14:tracePt t="524088" x="2357438" y="3071813"/>
          <p14:tracePt t="524104" x="2357438" y="3165475"/>
          <p14:tracePt t="524120" x="2357438" y="3228975"/>
          <p14:tracePt t="524137" x="2357438" y="3294063"/>
          <p14:tracePt t="524153" x="2357438" y="3365500"/>
          <p14:tracePt t="524170" x="2357438" y="3408363"/>
          <p14:tracePt t="524186" x="2357438" y="3494088"/>
          <p14:tracePt t="524204" x="2357438" y="3571875"/>
          <p14:tracePt t="524220" x="2336800" y="3651250"/>
          <p14:tracePt t="524237" x="2308225" y="3714750"/>
          <p14:tracePt t="524253" x="2300288" y="3765550"/>
          <p14:tracePt t="524270" x="2293938" y="3786188"/>
          <p14:tracePt t="524287" x="2271713" y="3829050"/>
          <p14:tracePt t="524303" x="2257425" y="3857625"/>
          <p14:tracePt t="524321" x="2228850" y="3886200"/>
          <p14:tracePt t="524337" x="2185988" y="3922713"/>
          <p14:tracePt t="524355" x="2114550" y="3951288"/>
          <p14:tracePt t="524370" x="2043113" y="3971925"/>
          <p14:tracePt t="524387" x="2000250" y="4000500"/>
          <p14:tracePt t="524403" x="1957388" y="4014788"/>
          <p14:tracePt t="524420" x="1893888" y="4057650"/>
          <p14:tracePt t="524437" x="1843088" y="4071938"/>
          <p14:tracePt t="524453" x="1700213" y="4114800"/>
          <p14:tracePt t="524470" x="1628775" y="4157663"/>
          <p14:tracePt t="524487" x="1514475" y="4208463"/>
          <p14:tracePt t="524504" x="1422400" y="4237038"/>
          <p14:tracePt t="524520" x="1300163" y="4300538"/>
          <p14:tracePt t="524537" x="1243013" y="4329113"/>
          <p14:tracePt t="524553" x="1214438" y="4337050"/>
          <p14:tracePt t="524571" x="1200150" y="4343400"/>
          <p14:tracePt t="524614" x="1193800" y="4351338"/>
          <p14:tracePt t="524982" x="1200150" y="4357688"/>
          <p14:tracePt t="524990" x="1271588" y="4371975"/>
          <p14:tracePt t="525003" x="1322388" y="4379913"/>
          <p14:tracePt t="525006" x="1436688" y="4394200"/>
          <p14:tracePt t="525019" x="1565275" y="4414838"/>
          <p14:tracePt t="525036" x="1685925" y="4414838"/>
          <p14:tracePt t="525053" x="1808163" y="4414838"/>
          <p14:tracePt t="525069" x="1985963" y="4414838"/>
          <p14:tracePt t="525086" x="2022475" y="4414838"/>
          <p14:tracePt t="525086" x="2057400" y="4414838"/>
          <p14:tracePt t="525104" x="2151063" y="4414838"/>
          <p14:tracePt t="525119" x="2243138" y="4394200"/>
          <p14:tracePt t="525136" x="2300288" y="4394200"/>
          <p14:tracePt t="525152" x="2386013" y="4371975"/>
          <p14:tracePt t="525170" x="2436813" y="4357688"/>
          <p14:tracePt t="525186" x="2565400" y="4351338"/>
          <p14:tracePt t="525202" x="2657475" y="4337050"/>
          <p14:tracePt t="525218" x="2736850" y="4314825"/>
          <p14:tracePt t="525236" x="2779713" y="4308475"/>
          <p14:tracePt t="525252" x="2794000" y="4308475"/>
          <p14:tracePt t="525269" x="2814638" y="4308475"/>
          <p14:tracePt t="525269" x="2822575" y="4300538"/>
          <p14:tracePt t="525334" x="2836863" y="4300538"/>
          <p14:tracePt t="525366" x="2843213" y="4300538"/>
          <p14:tracePt t="525374" x="2857500" y="4300538"/>
          <p14:tracePt t="525438" x="2871788" y="4300538"/>
          <p14:tracePt t="525446" x="2900363" y="4300538"/>
          <p14:tracePt t="525454" x="2908300" y="4300538"/>
          <p14:tracePt t="525461" x="2914650" y="4294188"/>
          <p14:tracePt t="525559" x="0" y="0"/>
        </p14:tracePtLst>
        <p14:tracePtLst>
          <p14:tracePt t="526383" x="5280025" y="4000500"/>
          <p14:tracePt t="526390" x="5208588" y="3979863"/>
          <p14:tracePt t="526400" x="5114925" y="3965575"/>
          <p14:tracePt t="526401" x="4922838" y="3914775"/>
          <p14:tracePt t="526422" x="4694238" y="3900488"/>
          <p14:tracePt t="526434" x="4451350" y="3871913"/>
          <p14:tracePt t="526450" x="4194175" y="3843338"/>
          <p14:tracePt t="526467" x="3937000" y="3800475"/>
          <p14:tracePt t="526484" x="3708400" y="3786188"/>
          <p14:tracePt t="526501" x="3500438" y="3779838"/>
          <p14:tracePt t="526517" x="3279775" y="3779838"/>
          <p14:tracePt t="526533" x="2886075" y="3779838"/>
          <p14:tracePt t="526551" x="2714625" y="3779838"/>
          <p14:tracePt t="526567" x="2643188" y="3779838"/>
          <p14:tracePt t="526583" x="2614613" y="3779838"/>
          <p14:tracePt t="526600" x="2557463" y="3779838"/>
          <p14:tracePt t="526617" x="2457450" y="3779838"/>
          <p14:tracePt t="526634" x="2279650" y="3779838"/>
          <p14:tracePt t="526650" x="2136775" y="3729038"/>
          <p14:tracePt t="526667" x="1965325" y="3665538"/>
          <p14:tracePt t="526684" x="1836738" y="3629025"/>
          <p14:tracePt t="526700" x="1736725" y="3586163"/>
          <p14:tracePt t="526716" x="1665288" y="3543300"/>
          <p14:tracePt t="526716" x="1608138" y="3508375"/>
          <p14:tracePt t="526735" x="1585913" y="3494088"/>
          <p14:tracePt t="526750" x="1571625" y="3471863"/>
          <p14:tracePt t="526766" x="1565275" y="3457575"/>
          <p14:tracePt t="526783" x="1536700" y="3394075"/>
          <p14:tracePt t="526800" x="1536700" y="3365500"/>
          <p14:tracePt t="526816" x="1536700" y="3343275"/>
          <p14:tracePt t="526833" x="1536700" y="3336925"/>
          <p14:tracePt t="527183" x="1536700" y="3328988"/>
          <p14:tracePt t="527191" x="1585913" y="3279775"/>
          <p14:tracePt t="527199" x="1622425" y="3271838"/>
          <p14:tracePt t="527203" x="1757363" y="3208338"/>
          <p14:tracePt t="527215" x="1922463" y="3143250"/>
          <p14:tracePt t="527232" x="2093913" y="3065463"/>
          <p14:tracePt t="527249" x="2257425" y="3014663"/>
          <p14:tracePt t="527266" x="2457450" y="2951163"/>
          <p14:tracePt t="527282" x="2671763" y="2900363"/>
          <p14:tracePt t="527298" x="2928938" y="2828925"/>
          <p14:tracePt t="527316" x="3257550" y="2786063"/>
          <p14:tracePt t="527332" x="3551238" y="2757488"/>
          <p14:tracePt t="527349" x="3757613" y="2743200"/>
          <p14:tracePt t="527365" x="3886200" y="2700338"/>
          <p14:tracePt t="527382" x="4022725" y="2628900"/>
          <p14:tracePt t="527400" x="4143375" y="2557463"/>
          <p14:tracePt t="527415" x="4229100" y="2486025"/>
          <p14:tracePt t="527433" x="4308475" y="2422525"/>
          <p14:tracePt t="527449" x="4394200" y="2371725"/>
          <p14:tracePt t="527466" x="4486275" y="2293938"/>
          <p14:tracePt t="527482" x="4537075" y="2208213"/>
          <p14:tracePt t="527500" x="4586288" y="2143125"/>
          <p14:tracePt t="527515" x="4643438" y="2028825"/>
          <p14:tracePt t="527532" x="4694238" y="1957388"/>
          <p14:tracePt t="527549" x="4779963" y="1851025"/>
          <p14:tracePt t="527565" x="4865688" y="1785938"/>
          <p14:tracePt t="527582" x="4937125" y="1736725"/>
          <p14:tracePt t="527598" x="4957763" y="1728788"/>
          <p14:tracePt t="527615" x="4994275" y="1693863"/>
          <p14:tracePt t="527631" x="5029200" y="1671638"/>
          <p14:tracePt t="527649" x="5080000" y="1643063"/>
          <p14:tracePt t="527665" x="5094288" y="1636713"/>
          <p14:tracePt t="527682" x="5108575" y="1628775"/>
          <p14:tracePt t="527727" x="5114925" y="1628775"/>
          <p14:tracePt t="527735" x="5157788" y="1628775"/>
          <p14:tracePt t="527751" x="5180013" y="1628775"/>
          <p14:tracePt t="527751" x="5186363" y="1628775"/>
          <p14:tracePt t="527767" x="5214938" y="1628775"/>
          <p14:tracePt t="527767" x="5257800" y="1628775"/>
          <p14:tracePt t="527783" x="5286375" y="1628775"/>
          <p14:tracePt t="527783" x="5322888" y="1628775"/>
          <p14:tracePt t="527798" x="5429250" y="1643063"/>
          <p14:tracePt t="527816" x="5551488" y="1700213"/>
          <p14:tracePt t="527832" x="5665788" y="1765300"/>
          <p14:tracePt t="527849" x="5700713" y="1779588"/>
          <p14:tracePt t="527865" x="5737225" y="1814513"/>
          <p14:tracePt t="527882" x="5751513" y="1857375"/>
          <p14:tracePt t="527899" x="5794375" y="1928813"/>
          <p14:tracePt t="527916" x="5822950" y="2008188"/>
          <p14:tracePt t="527932" x="5865813" y="2100263"/>
          <p14:tracePt t="527949" x="5900738" y="2179638"/>
          <p14:tracePt t="527965" x="5900738" y="2336800"/>
          <p14:tracePt t="527983" x="5900738" y="2443163"/>
          <p14:tracePt t="527999" x="5900738" y="2579688"/>
          <p14:tracePt t="528015" x="5900738" y="2722563"/>
          <p14:tracePt t="528031" x="5894388" y="2828925"/>
          <p14:tracePt t="528048" x="5886450" y="2922588"/>
          <p14:tracePt t="528065" x="5872163" y="3014663"/>
          <p14:tracePt t="528081" x="5837238" y="3143250"/>
          <p14:tracePt t="528099" x="5786438" y="3294063"/>
          <p14:tracePt t="528114" x="5765800" y="3465513"/>
          <p14:tracePt t="528133" x="5751513" y="3579813"/>
          <p14:tracePt t="528148" x="5715000" y="3708400"/>
          <p14:tracePt t="528164" x="5700713" y="3779838"/>
          <p14:tracePt t="528183" x="5680075" y="3808413"/>
          <p14:tracePt t="528198" x="5680075" y="3814763"/>
          <p14:tracePt t="528215" x="5680075" y="3822700"/>
          <p14:tracePt t="528232" x="5672138" y="3836988"/>
          <p14:tracePt t="528249" x="5672138" y="3857625"/>
          <p14:tracePt t="528265" x="5665788" y="3879850"/>
          <p14:tracePt t="528281" x="5657850" y="3914775"/>
          <p14:tracePt t="528298" x="5637213" y="3957638"/>
          <p14:tracePt t="528334" x="5637213" y="3965575"/>
          <p14:tracePt t="528342" x="5637213" y="3971925"/>
          <p14:tracePt t="528350" x="5637213" y="3979863"/>
          <p14:tracePt t="528455" x="5622925" y="3994150"/>
          <p14:tracePt t="528464" x="5500688" y="4022725"/>
          <p14:tracePt t="528464" x="5257800" y="4071938"/>
          <p14:tracePt t="528481" x="5043488" y="4086225"/>
          <p14:tracePt t="528497" x="4851400" y="4114800"/>
          <p14:tracePt t="528515" x="4729163" y="4114800"/>
          <p14:tracePt t="528531" x="4629150" y="4114800"/>
          <p14:tracePt t="528548" x="4522788" y="4114800"/>
          <p14:tracePt t="528564" x="4300538" y="4114800"/>
          <p14:tracePt t="528581" x="4057650" y="4114800"/>
          <p14:tracePt t="528597" x="3765550" y="4114800"/>
          <p14:tracePt t="528597" x="3629025" y="4114800"/>
          <p14:tracePt t="528615" x="3294063" y="4114800"/>
          <p14:tracePt t="528631" x="2894013" y="4114800"/>
          <p14:tracePt t="528647" x="2479675" y="4114800"/>
          <p14:tracePt t="528664" x="2014538" y="4114800"/>
          <p14:tracePt t="528681" x="1679575" y="4114800"/>
          <p14:tracePt t="528697" x="1485900" y="4094163"/>
          <p14:tracePt t="528713" x="1414463" y="4086225"/>
          <p14:tracePt t="528732" x="1328738" y="4065588"/>
          <p14:tracePt t="528747" x="1279525" y="4065588"/>
          <p14:tracePt t="528764" x="1171575" y="4065588"/>
          <p14:tracePt t="528780" x="1065213" y="4065588"/>
          <p14:tracePt t="528797" x="985838" y="4065588"/>
          <p14:tracePt t="528813" x="950913" y="4051300"/>
          <p14:tracePt t="528831" x="900113" y="4037013"/>
          <p14:tracePt t="528847" x="836613" y="4014788"/>
          <p14:tracePt t="528864" x="714375" y="3957638"/>
          <p14:tracePt t="528880" x="671513" y="3937000"/>
          <p14:tracePt t="528897" x="636588" y="3900488"/>
          <p14:tracePt t="528915" x="614363" y="3851275"/>
          <p14:tracePt t="528930" x="571500" y="3765550"/>
          <p14:tracePt t="528947" x="528638" y="3665538"/>
          <p14:tracePt t="528963" x="493713" y="3536950"/>
          <p14:tracePt t="528980" x="471488" y="3436938"/>
          <p14:tracePt t="528997" x="457200" y="3294063"/>
          <p14:tracePt t="529013" x="457200" y="3051175"/>
          <p14:tracePt t="529031" x="450850" y="2928938"/>
          <p14:tracePt t="529047" x="450850" y="2836863"/>
          <p14:tracePt t="529064" x="450850" y="2771775"/>
          <p14:tracePt t="529080" x="450850" y="2693988"/>
          <p14:tracePt t="529097" x="479425" y="2565400"/>
          <p14:tracePt t="529113" x="493713" y="2422525"/>
          <p14:tracePt t="529131" x="493713" y="2351088"/>
          <p14:tracePt t="529147" x="500063" y="2271713"/>
          <p14:tracePt t="529163" x="528638" y="2200275"/>
          <p14:tracePt t="529181" x="550863" y="2128838"/>
          <p14:tracePt t="529197" x="600075" y="2043113"/>
          <p14:tracePt t="529214" x="679450" y="1957388"/>
          <p14:tracePt t="529231" x="765175" y="1908175"/>
          <p14:tracePt t="529248" x="928688" y="1814513"/>
          <p14:tracePt t="529263" x="1208088" y="1671638"/>
          <p14:tracePt t="529280" x="1436688" y="1522413"/>
          <p14:tracePt t="529297" x="1557338" y="1465263"/>
          <p14:tracePt t="529313" x="1643063" y="1408113"/>
          <p14:tracePt t="529330" x="1714500" y="1379538"/>
          <p14:tracePt t="529346" x="1751013" y="1357313"/>
          <p14:tracePt t="529363" x="1808163" y="1343025"/>
          <p14:tracePt t="529380" x="1885950" y="1322388"/>
          <p14:tracePt t="529397" x="1993900" y="1285875"/>
          <p14:tracePt t="529413" x="2185988" y="1285875"/>
          <p14:tracePt t="529413" x="2271713" y="1285875"/>
          <p14:tracePt t="529432" x="2493963" y="1285875"/>
          <p14:tracePt t="529447" x="2700338" y="1285875"/>
          <p14:tracePt t="529464" x="2843213" y="1285875"/>
          <p14:tracePt t="529480" x="2979738" y="1285875"/>
          <p14:tracePt t="529496" x="3100388" y="1285875"/>
          <p14:tracePt t="529513" x="3300413" y="1343025"/>
          <p14:tracePt t="529529" x="3514725" y="1385888"/>
          <p14:tracePt t="529547" x="3765550" y="1479550"/>
          <p14:tracePt t="529562" x="3994150" y="1550988"/>
          <p14:tracePt t="529579" x="4186238" y="1585913"/>
          <p14:tracePt t="529596" x="4371975" y="1657350"/>
          <p14:tracePt t="529613" x="4486275" y="1714500"/>
          <p14:tracePt t="529629" x="4579938" y="1736725"/>
          <p14:tracePt t="529646" x="4657725" y="1765300"/>
          <p14:tracePt t="529664" x="4722813" y="1765300"/>
          <p14:tracePt t="529679" x="4794250" y="1785938"/>
          <p14:tracePt t="529696" x="4851400" y="1808163"/>
          <p14:tracePt t="529713" x="4914900" y="1843088"/>
          <p14:tracePt t="529730" x="4994275" y="1885950"/>
          <p14:tracePt t="529746" x="5014913" y="1900238"/>
          <p14:tracePt t="529763" x="5022850" y="1908175"/>
          <p14:tracePt t="530318" x="5037138" y="1908175"/>
          <p14:tracePt t="530326" x="5094288" y="1893888"/>
          <p14:tracePt t="530334" x="5143500" y="1836738"/>
          <p14:tracePt t="530342" x="5194300" y="1722438"/>
          <p14:tracePt t="530350" x="5351463" y="1436688"/>
          <p14:tracePt t="530361" x="5494338" y="1165225"/>
          <p14:tracePt t="530377" x="5580063" y="936625"/>
          <p14:tracePt t="530395" x="5657850" y="765175"/>
          <p14:tracePt t="530411" x="5680075" y="665163"/>
          <p14:tracePt t="530428" x="5680075" y="608013"/>
          <p14:tracePt t="530445" x="5680075" y="600075"/>
          <p14:tracePt t="530501" x="5680075" y="593725"/>
          <p14:tracePt t="530510" x="5672138" y="593725"/>
          <p14:tracePt t="530518" x="5637213" y="593725"/>
          <p14:tracePt t="530529" x="5608638" y="593725"/>
          <p14:tracePt t="530534" x="5551488" y="614363"/>
          <p14:tracePt t="530545" x="5494338" y="657225"/>
          <p14:tracePt t="530560" x="5486400" y="679450"/>
          <p14:tracePt t="530577" x="5480050" y="693738"/>
          <p14:tracePt t="530594" x="5451475" y="742950"/>
          <p14:tracePt t="530611" x="5451475" y="785813"/>
          <p14:tracePt t="530718" x="5443538" y="793750"/>
          <p14:tracePt t="530723" x="5365750" y="793750"/>
          <p14:tracePt t="530729" x="5265738" y="828675"/>
          <p14:tracePt t="530744" x="5194300" y="857250"/>
          <p14:tracePt t="530761" x="5165725" y="857250"/>
          <p14:tracePt t="530777" x="5129213" y="857250"/>
          <p14:tracePt t="530794" x="5086350" y="857250"/>
          <p14:tracePt t="530810" x="5037138" y="857250"/>
          <p14:tracePt t="530827" x="4914900" y="857250"/>
          <p14:tracePt t="530844" x="4679950" y="857250"/>
          <p14:tracePt t="530860" x="4351338" y="857250"/>
          <p14:tracePt t="530877" x="3536950" y="971550"/>
          <p14:tracePt t="530894" x="2943225" y="1050925"/>
          <p14:tracePt t="530911" x="2600325" y="1079500"/>
          <p14:tracePt t="530927" x="2436813" y="1128713"/>
          <p14:tracePt t="530943" x="2400300" y="1128713"/>
          <p14:tracePt t="530961" x="2328863" y="1157288"/>
          <p14:tracePt t="530977" x="2228850" y="1179513"/>
          <p14:tracePt t="530995" x="2051050" y="1243013"/>
          <p14:tracePt t="531010" x="1793875" y="1257300"/>
          <p14:tracePt t="531027" x="1579563" y="1279525"/>
          <p14:tracePt t="531044" x="1422400" y="1279525"/>
          <p14:tracePt t="531061" x="1357313" y="1279525"/>
          <p14:tracePt t="531076" x="1336675" y="1279525"/>
          <p14:tracePt t="531126" x="1328738" y="1293813"/>
          <p14:tracePt t="531134" x="1314450" y="1300163"/>
          <p14:tracePt t="531143" x="1285875" y="1308100"/>
          <p14:tracePt t="531144" x="1214438" y="1314450"/>
          <p14:tracePt t="531166" x="1150938" y="1357313"/>
          <p14:tracePt t="531177" x="1079500" y="1385888"/>
          <p14:tracePt t="531193" x="1036638" y="1400175"/>
          <p14:tracePt t="531211" x="1014413" y="1422400"/>
          <p14:tracePt t="531390" x="1028700" y="1422400"/>
          <p14:tracePt t="531398" x="1042988" y="1422400"/>
          <p14:tracePt t="531406" x="1071563" y="1428750"/>
          <p14:tracePt t="531414" x="1085850" y="1428750"/>
          <p14:tracePt t="531426" x="1108075" y="1428750"/>
          <p14:tracePt t="531443" x="1128713" y="1436688"/>
          <p14:tracePt t="531459" x="1150938" y="1436688"/>
          <p14:tracePt t="531459" x="1157288" y="1436688"/>
          <p14:tracePt t="531478" x="1171575" y="1436688"/>
          <p14:tracePt t="531492" x="1222375" y="1436688"/>
          <p14:tracePt t="531511" x="1243013" y="1450975"/>
          <p14:tracePt t="531526" x="1279525" y="1450975"/>
          <p14:tracePt t="531544" x="1308100" y="1450975"/>
          <p14:tracePt t="531559" x="1328738" y="1450975"/>
          <p14:tracePt t="531577" x="1357313" y="1450975"/>
          <p14:tracePt t="531592" x="1365250" y="1450975"/>
          <p14:tracePt t="531609" x="1393825" y="1450975"/>
          <p14:tracePt t="531626" x="1408113" y="1450975"/>
          <p14:tracePt t="531642" x="1428750" y="1450975"/>
          <p14:tracePt t="531659" x="1436688" y="1450975"/>
          <p14:tracePt t="531675" x="1450975" y="1450975"/>
          <p14:tracePt t="531692" x="1471613" y="1450975"/>
          <p14:tracePt t="531709" x="1500188" y="1450975"/>
          <p14:tracePt t="531727" x="1508125" y="1450975"/>
          <p14:tracePt t="531782" x="1514475" y="1450975"/>
          <p14:tracePt t="531798" x="1522413" y="1450975"/>
          <p14:tracePt t="531799" x="1543050" y="1450975"/>
          <p14:tracePt t="531809" x="1557338" y="1450975"/>
          <p14:tracePt t="531854" x="1565275" y="1450975"/>
          <p14:tracePt t="531862" x="1579563" y="1450975"/>
          <p14:tracePt t="531894" x="1585913" y="1450975"/>
          <p14:tracePt t="531902" x="1593850" y="1450975"/>
          <p14:tracePt t="531918" x="1600200" y="1450975"/>
          <p14:tracePt t="531950" x="1614488" y="1450975"/>
          <p14:tracePt t="531958" x="1622425" y="1450975"/>
          <p14:tracePt t="531960" x="1636713" y="1465263"/>
          <p14:tracePt t="531984" x="1665288" y="1465263"/>
          <p14:tracePt t="531993" x="1671638" y="1471613"/>
          <p14:tracePt t="532009" x="1700213" y="1471613"/>
          <p14:tracePt t="532027" x="1714500" y="1471613"/>
          <p14:tracePt t="532043" x="1736725" y="1471613"/>
          <p14:tracePt t="532059" x="1757363" y="1471613"/>
          <p14:tracePt t="532075" x="1771650" y="1471613"/>
          <p14:tracePt t="532092" x="1785938" y="1471613"/>
          <p14:tracePt t="532109" x="1814513" y="1471613"/>
          <p14:tracePt t="532125" x="1828800" y="1471613"/>
          <p14:tracePt t="532143" x="1836738" y="1471613"/>
          <p14:tracePt t="532203" x="1851025" y="1471613"/>
          <p14:tracePt t="532430" x="1822450" y="1471613"/>
          <p14:tracePt t="532439" x="1814513" y="1471613"/>
          <p14:tracePt t="532446" x="1785938" y="1471613"/>
          <p14:tracePt t="532454" x="1779588" y="1479550"/>
          <p14:tracePt t="532462" x="1743075" y="1485900"/>
          <p14:tracePt t="532476" x="1700213" y="1508125"/>
          <p14:tracePt t="532492" x="1665288" y="1514475"/>
          <p14:tracePt t="532510" x="1643063" y="1528763"/>
          <p14:tracePt t="532525" x="1600200" y="1557338"/>
          <p14:tracePt t="532525" x="1571625" y="1557338"/>
          <p14:tracePt t="532543" x="1536700" y="1593850"/>
          <p14:tracePt t="532559" x="1514475" y="1608138"/>
          <p14:tracePt t="532574" x="1479550" y="1622425"/>
          <p14:tracePt t="532591" x="1471613" y="1643063"/>
          <p14:tracePt t="532608" x="1457325" y="1657350"/>
          <p14:tracePt t="532624" x="1428750" y="1679575"/>
          <p14:tracePt t="532641" x="1414463" y="1736725"/>
          <p14:tracePt t="532658" x="1379538" y="1785938"/>
          <p14:tracePt t="532674" x="1293813" y="1900238"/>
          <p14:tracePt t="532691" x="1236663" y="2022475"/>
          <p14:tracePt t="532707" x="1179513" y="2108200"/>
          <p14:tracePt t="532724" x="1150938" y="2200275"/>
          <p14:tracePt t="532741" x="1108075" y="2328863"/>
          <p14:tracePt t="532758" x="1093788" y="2451100"/>
          <p14:tracePt t="532774" x="1071563" y="2614613"/>
          <p14:tracePt t="532791" x="1057275" y="2736850"/>
          <p14:tracePt t="532808" x="1057275" y="2865438"/>
          <p14:tracePt t="532824" x="1057275" y="2951163"/>
          <p14:tracePt t="532841" x="1057275" y="2986088"/>
          <p14:tracePt t="532858" x="1057275" y="3022600"/>
          <p14:tracePt t="532918" x="1057275" y="3028950"/>
          <p14:tracePt t="532950" x="1065213" y="3028950"/>
          <p14:tracePt t="532958" x="1071563" y="3036888"/>
          <p14:tracePt t="533038" x="1093788" y="3036888"/>
          <p14:tracePt t="533054" x="1108075" y="3036888"/>
          <p14:tracePt t="533066" x="1114425" y="3036888"/>
          <p14:tracePt t="533074" x="1128713" y="3036888"/>
          <p14:tracePt t="533091" x="1143000" y="3036888"/>
          <p14:tracePt t="533108" x="1157288" y="3028950"/>
          <p14:tracePt t="533124" x="1171575" y="3028950"/>
          <p14:tracePt t="533141" x="1179513" y="3028950"/>
          <p14:tracePt t="533157" x="1200150" y="3028950"/>
          <p14:tracePt t="533174" x="1222375" y="3022600"/>
          <p14:tracePt t="533190" x="1228725" y="3022600"/>
          <p14:tracePt t="533208" x="1250950" y="3022600"/>
          <p14:tracePt t="533223" x="1265238" y="3014663"/>
          <p14:tracePt t="533240" x="1285875" y="3008313"/>
          <p14:tracePt t="533258" x="1322388" y="2994025"/>
          <p14:tracePt t="533274" x="1343025" y="2986088"/>
          <p14:tracePt t="533291" x="1379538" y="2979738"/>
          <p14:tracePt t="533307" x="1408113" y="2971800"/>
          <p14:tracePt t="533324" x="1428750" y="2951163"/>
          <p14:tracePt t="533340" x="1443038" y="2951163"/>
          <p14:tracePt t="533340" x="1450975" y="2943225"/>
          <p14:tracePt t="533358" x="1471613" y="2936875"/>
          <p14:tracePt t="533374" x="1500188" y="2928938"/>
          <p14:tracePt t="533429" x="1508125" y="2928938"/>
          <p14:tracePt t="533438" x="1514475" y="2922588"/>
          <p14:tracePt t="533446" x="1522413" y="2914650"/>
          <p14:tracePt t="533463" x="1528763" y="2914650"/>
          <p14:tracePt t="533466" x="1536700" y="2914650"/>
          <p14:tracePt t="533502" x="1543050" y="2914650"/>
          <p14:tracePt t="533510" x="1550988" y="2914650"/>
          <p14:tracePt t="533518" x="1557338" y="2914650"/>
          <p14:tracePt t="533534" x="1565275" y="2914650"/>
          <p14:tracePt t="533541" x="1571625" y="2914650"/>
          <p14:tracePt t="533582" x="1593850" y="2914650"/>
          <p14:tracePt t="533590" x="1600200" y="2914650"/>
          <p14:tracePt t="533598" x="1636713" y="2908300"/>
          <p14:tracePt t="533614" x="1651000" y="2908300"/>
          <p14:tracePt t="533623" x="1657350" y="2908300"/>
          <p14:tracePt t="533640" x="1671638" y="2908300"/>
          <p14:tracePt t="533656" x="1679575" y="2900363"/>
          <p14:tracePt t="533673" x="1714500" y="2900363"/>
          <p14:tracePt t="533690" x="1728788" y="2900363"/>
          <p14:tracePt t="533706" x="1751013" y="2900363"/>
          <p14:tracePt t="533723" x="1771650" y="2900363"/>
          <p14:tracePt t="533739" x="1814513" y="2886075"/>
          <p14:tracePt t="533756" x="1851025" y="2886075"/>
          <p14:tracePt t="533773" x="1922463" y="2886075"/>
          <p14:tracePt t="533790" x="1965325" y="2886075"/>
          <p14:tracePt t="533808" x="2008188" y="2886075"/>
          <p14:tracePt t="533824" x="2028825" y="2886075"/>
          <p14:tracePt t="533841" x="2071688" y="2886075"/>
          <p14:tracePt t="533857" x="2108200" y="2871788"/>
          <p14:tracePt t="533873" x="2143125" y="2871788"/>
          <p14:tracePt t="533890" x="2185988" y="2871788"/>
          <p14:tracePt t="533906" x="2214563" y="2871788"/>
          <p14:tracePt t="533924" x="2257425" y="2871788"/>
          <p14:tracePt t="533940" x="2286000" y="2871788"/>
          <p14:tracePt t="533957" x="2308225" y="2871788"/>
          <p14:tracePt t="533973" x="2322513" y="2871788"/>
          <p14:tracePt t="533990" x="2343150" y="2871788"/>
          <p14:tracePt t="534007" x="2357438" y="2871788"/>
          <p14:tracePt t="534024" x="2379663" y="2871788"/>
          <p14:tracePt t="534070" x="2386013" y="2871788"/>
          <p14:tracePt t="534079" x="2393950" y="2871788"/>
          <p14:tracePt t="534089" x="2414588" y="2871788"/>
          <p14:tracePt t="534094" x="2436813" y="2879725"/>
          <p14:tracePt t="534107" x="2457450" y="2879725"/>
          <p14:tracePt t="534123" x="2471738" y="2879725"/>
          <p14:tracePt t="534140" x="2493963" y="2879725"/>
          <p14:tracePt t="534156" x="2508250" y="2879725"/>
          <p14:tracePt t="534173" x="2528888" y="2879725"/>
          <p14:tracePt t="534189" x="2579688" y="2879725"/>
          <p14:tracePt t="534207" x="2600325" y="2879725"/>
          <p14:tracePt t="534223" x="2622550" y="2879725"/>
          <p14:tracePt t="534239" x="2665413" y="2879725"/>
          <p14:tracePt t="534256" x="2722563" y="2879725"/>
          <p14:tracePt t="534272" x="2800350" y="2879725"/>
          <p14:tracePt t="534290" x="2865438" y="2879725"/>
          <p14:tracePt t="534306" x="2928938" y="2879725"/>
          <p14:tracePt t="534323" x="2986088" y="2879725"/>
          <p14:tracePt t="534339" x="3036888" y="2879725"/>
          <p14:tracePt t="534357" x="3079750" y="2879725"/>
          <p14:tracePt t="534373" x="3128963" y="2879725"/>
          <p14:tracePt t="534389" x="3157538" y="2879725"/>
          <p14:tracePt t="534389" x="3165475" y="2879725"/>
          <p14:tracePt t="534407" x="3171825" y="2879725"/>
          <p14:tracePt t="534422" x="3194050" y="2879725"/>
          <p14:tracePt t="534470" x="3200400" y="2879725"/>
          <p14:tracePt t="534478" x="3208338" y="2879725"/>
          <p14:tracePt t="534486" x="3228975" y="2879725"/>
          <p14:tracePt t="534505" x="3243263" y="2879725"/>
          <p14:tracePt t="534522" x="3251200" y="2879725"/>
          <p14:tracePt t="534522" x="3265488" y="2879725"/>
          <p14:tracePt t="534539" x="3279775" y="2879725"/>
          <p14:tracePt t="534556" x="3308350" y="2879725"/>
          <p14:tracePt t="534572" x="3314700" y="2879725"/>
          <p14:tracePt t="534588" x="3322638" y="2879725"/>
          <p14:tracePt t="534606" x="3351213" y="2879725"/>
          <p14:tracePt t="534718" x="3357563" y="2879725"/>
          <p14:tracePt t="534718" x="3357563" y="2871788"/>
          <p14:tracePt t="534766" x="3357563" y="2865438"/>
          <p14:tracePt t="534782" x="3351213" y="2857500"/>
          <p14:tracePt t="534798" x="3343275" y="2851150"/>
          <p14:tracePt t="534800" x="3343275" y="2843213"/>
          <p14:tracePt t="534807" x="3328988" y="2828925"/>
          <p14:tracePt t="534822" x="3308350" y="2814638"/>
          <p14:tracePt t="534839" x="3294063" y="2794000"/>
          <p14:tracePt t="534855" x="3279775" y="2786063"/>
          <p14:tracePt t="534871" x="3251200" y="2786063"/>
          <p14:tracePt t="534889" x="3228975" y="2771775"/>
          <p14:tracePt t="534904" x="3194050" y="2771775"/>
          <p14:tracePt t="534921" x="3157538" y="2757488"/>
          <p14:tracePt t="534938" x="3108325" y="2743200"/>
          <p14:tracePt t="534955" x="3071813" y="2743200"/>
          <p14:tracePt t="534971" x="3036888" y="2736850"/>
          <p14:tracePt t="534988" x="3014663" y="2736850"/>
          <p14:tracePt t="535004" x="2971800" y="2728913"/>
          <p14:tracePt t="535021" x="2928938" y="2728913"/>
          <p14:tracePt t="535039" x="2908300" y="2728913"/>
          <p14:tracePt t="535055" x="2871788" y="2728913"/>
          <p14:tracePt t="535072" x="2857500" y="2728913"/>
          <p14:tracePt t="535088" x="2828925" y="2728913"/>
          <p14:tracePt t="535105" x="2794000" y="2728913"/>
          <p14:tracePt t="535121" x="2771775" y="2728913"/>
          <p14:tracePt t="535139" x="2743200" y="2728913"/>
          <p14:tracePt t="535154" x="2714625" y="2728913"/>
          <p14:tracePt t="535172" x="2700338" y="2728913"/>
          <p14:tracePt t="535187" x="2665413" y="2728913"/>
          <p14:tracePt t="535204" x="2651125" y="2728913"/>
          <p14:tracePt t="535221" x="2622550" y="2728913"/>
          <p14:tracePt t="535238" x="2600325" y="2743200"/>
          <p14:tracePt t="535238" x="2593975" y="2743200"/>
          <p14:tracePt t="535254" x="2579688" y="2757488"/>
          <p14:tracePt t="535270" x="2571750" y="2757488"/>
          <p14:tracePt t="535287" x="2565400" y="2765425"/>
          <p14:tracePt t="535334" x="2543175" y="2800350"/>
          <p14:tracePt t="535342" x="2543175" y="2808288"/>
          <p14:tracePt t="535350" x="2543175" y="2822575"/>
          <p14:tracePt t="535356" x="2543175" y="2836863"/>
          <p14:tracePt t="535371" x="2543175" y="2857500"/>
          <p14:tracePt t="535387" x="2543175" y="2871788"/>
          <p14:tracePt t="535404" x="2551113" y="2886075"/>
          <p14:tracePt t="535421" x="2586038" y="2900363"/>
          <p14:tracePt t="535437" x="2628900" y="2922588"/>
          <p14:tracePt t="535454" x="2651125" y="2922588"/>
          <p14:tracePt t="535471" x="2671763" y="2922588"/>
          <p14:tracePt t="535487" x="2708275" y="2928938"/>
          <p14:tracePt t="535505" x="2751138" y="2928938"/>
          <p14:tracePt t="535520" x="2794000" y="2928938"/>
          <p14:tracePt t="535537" x="2836863" y="2928938"/>
          <p14:tracePt t="535554" x="2879725" y="2928938"/>
          <p14:tracePt t="535570" x="2928938" y="2908300"/>
          <p14:tracePt t="535588" x="2979738" y="2908300"/>
          <p14:tracePt t="535604" x="3028950" y="2886075"/>
          <p14:tracePt t="535621" x="3057525" y="2886075"/>
          <p14:tracePt t="535638" x="3086100" y="2879725"/>
          <p14:tracePt t="535654" x="3122613" y="2865438"/>
          <p14:tracePt t="535671" x="3143250" y="2857500"/>
          <p14:tracePt t="535687" x="3165475" y="2857500"/>
          <p14:tracePt t="535704" x="3171825" y="2851150"/>
          <p14:tracePt t="535750" x="3179763" y="2851150"/>
          <p14:tracePt t="535791" x="3186113" y="2851150"/>
          <p14:tracePt t="535802" x="3200400" y="2851150"/>
          <p14:tracePt t="535823" x="3222625" y="2843213"/>
          <p14:tracePt t="535855" x="3236913" y="2822575"/>
          <p14:tracePt t="535863" x="3243263" y="2822575"/>
          <p14:tracePt t="535871" x="3265488" y="2814638"/>
          <p14:tracePt t="535876" x="3286125" y="2808288"/>
          <p14:tracePt t="535887" x="3294063" y="2808288"/>
          <p14:tracePt t="535904" x="3300413" y="2808288"/>
          <p14:tracePt t="535921" x="3322638" y="2800350"/>
          <p14:tracePt t="535937" x="3328988" y="2800350"/>
          <p14:tracePt t="535954" x="3336925" y="2800350"/>
          <p14:tracePt t="535970" x="3365500" y="2779713"/>
          <p14:tracePt t="535988" x="3371850" y="2779713"/>
          <p14:tracePt t="536004" x="3386138" y="2771775"/>
          <p14:tracePt t="536047" x="3400425" y="2771775"/>
          <p14:tracePt t="536055" x="3422650" y="2765425"/>
          <p14:tracePt t="536239" x="3429000" y="2765425"/>
          <p14:tracePt t="536244" x="3436938" y="2757488"/>
          <p14:tracePt t="536263" x="3451225" y="2743200"/>
          <p14:tracePt t="537223" x="3443288" y="2743200"/>
          <p14:tracePt t="537230" x="3429000" y="2743200"/>
          <p14:tracePt t="537239" x="3400425" y="2751138"/>
          <p14:tracePt t="537252" x="3365500" y="2779713"/>
          <p14:tracePt t="537268" x="3322638" y="2779713"/>
          <p14:tracePt t="537285" x="3279775" y="2786063"/>
          <p14:tracePt t="537301" x="3186113" y="2808288"/>
          <p14:tracePt t="537319" x="3128963" y="2836863"/>
          <p14:tracePt t="537336" x="3079750" y="2857500"/>
          <p14:tracePt t="537352" x="3043238" y="2886075"/>
          <p14:tracePt t="537369" x="3022600" y="2894013"/>
          <p14:tracePt t="537385" x="3000375" y="2900363"/>
          <p14:tracePt t="537402" x="2965450" y="2936875"/>
          <p14:tracePt t="537418" x="2922588" y="2943225"/>
          <p14:tracePt t="537436" x="2865438" y="2979738"/>
          <p14:tracePt t="537452" x="2765425" y="3036888"/>
          <p14:tracePt t="537468" x="2628900" y="3114675"/>
          <p14:tracePt t="537485" x="2493963" y="3200400"/>
          <p14:tracePt t="537502" x="2314575" y="3294063"/>
          <p14:tracePt t="537519" x="2214563" y="3336925"/>
          <p14:tracePt t="537535" x="2171700" y="3351213"/>
          <p14:tracePt t="537553" x="2122488" y="3379788"/>
          <p14:tracePt t="537568" x="2079625" y="3386138"/>
          <p14:tracePt t="537586" x="1985963" y="3394075"/>
          <p14:tracePt t="537601" x="1871663" y="3422650"/>
          <p14:tracePt t="537619" x="1765300" y="3429000"/>
          <p14:tracePt t="537635" x="1643063" y="3443288"/>
          <p14:tracePt t="537651" x="1579563" y="3443288"/>
          <p14:tracePt t="537669" x="1528763" y="3443288"/>
          <p14:tracePt t="537684" x="1514475" y="3443288"/>
          <p14:tracePt t="537684" x="1500188" y="3443288"/>
          <p14:tracePt t="537703" x="1493838" y="3443288"/>
          <p14:tracePt t="537718" x="1457325" y="3443288"/>
          <p14:tracePt t="537735" x="1443038" y="3443288"/>
          <p14:tracePt t="537751" x="1436688" y="3443288"/>
          <p14:tracePt t="537768" x="1414463" y="3443288"/>
          <p14:tracePt t="537784" x="1400175" y="3443288"/>
          <p14:tracePt t="537801" x="1379538" y="3443288"/>
          <p14:tracePt t="537818" x="1371600" y="3443288"/>
          <p14:tracePt t="537835" x="1365250" y="3443288"/>
          <p14:tracePt t="537852" x="1343025" y="3443288"/>
          <p14:tracePt t="537868" x="1328738" y="3451225"/>
          <p14:tracePt t="537885" x="1322388" y="3471863"/>
          <p14:tracePt t="537901" x="1322388" y="3529013"/>
          <p14:tracePt t="537917" x="1343025" y="3651250"/>
          <p14:tracePt t="537934" x="1365250" y="3694113"/>
          <p14:tracePt t="537951" x="1379538" y="3714750"/>
          <p14:tracePt t="537967" x="1379538" y="3736975"/>
          <p14:tracePt t="537983" x="1379538" y="3743325"/>
          <p14:tracePt t="538001" x="1379538" y="3771900"/>
          <p14:tracePt t="538016" x="1379538" y="3794125"/>
          <p14:tracePt t="538034" x="1371600" y="3800475"/>
          <p14:tracePt t="538050" x="1365250" y="3808413"/>
          <p14:tracePt t="538086" x="1357313" y="3808413"/>
          <p14:tracePt t="538094" x="1350963" y="3808413"/>
          <p14:tracePt t="538126" x="1343025" y="3808413"/>
          <p14:tracePt t="538134" x="1308100" y="3808413"/>
          <p14:tracePt t="538139" x="1236663" y="3765550"/>
          <p14:tracePt t="538150" x="1171575" y="3651250"/>
          <p14:tracePt t="538167" x="1136650" y="3529013"/>
          <p14:tracePt t="538184" x="1122363" y="3422650"/>
          <p14:tracePt t="538200" x="1122363" y="3314700"/>
          <p14:tracePt t="538217" x="1122363" y="3214688"/>
          <p14:tracePt t="538233" x="1122363" y="3094038"/>
          <p14:tracePt t="538250" x="1143000" y="2900363"/>
          <p14:tracePt t="538266" x="1143000" y="2708275"/>
          <p14:tracePt t="538283" x="1143000" y="2536825"/>
          <p14:tracePt t="538299" x="1143000" y="2379663"/>
          <p14:tracePt t="538316" x="1143000" y="2271713"/>
          <p14:tracePt t="538316" x="1143000" y="2243138"/>
          <p14:tracePt t="538334" x="1143000" y="2143125"/>
          <p14:tracePt t="538350" x="1128713" y="1985963"/>
          <p14:tracePt t="538367" x="1108075" y="1871663"/>
          <p14:tracePt t="538383" x="1108075" y="1779588"/>
          <p14:tracePt t="538401" x="1108075" y="1722438"/>
          <p14:tracePt t="538416" x="1108075" y="1636713"/>
          <p14:tracePt t="538434" x="1108075" y="1557338"/>
          <p14:tracePt t="538450" x="1157288" y="1450975"/>
          <p14:tracePt t="538466" x="1200150" y="1365250"/>
          <p14:tracePt t="538483" x="1250950" y="1300163"/>
          <p14:tracePt t="538500" x="1265238" y="1271588"/>
          <p14:tracePt t="538516" x="1271588" y="1265238"/>
          <p14:tracePt t="538598" x="1265238" y="1293813"/>
          <p14:tracePt t="538606" x="1193800" y="1371600"/>
          <p14:tracePt t="538614" x="1128713" y="1450975"/>
          <p14:tracePt t="538619" x="1008063" y="1622425"/>
          <p14:tracePt t="538633" x="936625" y="1779588"/>
          <p14:tracePt t="538649" x="871538" y="1908175"/>
          <p14:tracePt t="538667" x="850900" y="2008188"/>
          <p14:tracePt t="538683" x="842963" y="2093913"/>
          <p14:tracePt t="538700" x="842963" y="2185988"/>
          <p14:tracePt t="538715" x="842963" y="2251075"/>
          <p14:tracePt t="538733" x="842963" y="2322513"/>
          <p14:tracePt t="538749" x="842963" y="2386013"/>
          <p14:tracePt t="538767" x="842963" y="2422525"/>
          <p14:tracePt t="538782" x="850900" y="2436813"/>
          <p14:tracePt t="538799" x="857250" y="2479675"/>
          <p14:tracePt t="538816" x="865188" y="2486025"/>
          <p14:tracePt t="538870" x="871538" y="2493963"/>
          <p14:tracePt t="539038" x="879475" y="2500313"/>
          <p14:tracePt t="539046" x="879475" y="2508250"/>
          <p14:tracePt t="539065" x="879475" y="2514600"/>
          <p14:tracePt t="539631" x="879475" y="2508250"/>
          <p14:tracePt t="539638" x="879475" y="2500313"/>
          <p14:tracePt t="539646" x="879475" y="2486025"/>
          <p14:tracePt t="539654" x="879475" y="2457450"/>
          <p14:tracePt t="539665" x="885825" y="2414588"/>
          <p14:tracePt t="539682" x="900113" y="2371725"/>
          <p14:tracePt t="539699" x="928688" y="2300288"/>
          <p14:tracePt t="539715" x="950913" y="2243138"/>
          <p14:tracePt t="539732" x="957263" y="2200275"/>
          <p14:tracePt t="539748" x="965200" y="2157413"/>
          <p14:tracePt t="539765" x="971550" y="2143125"/>
          <p14:tracePt t="539782" x="971550" y="2114550"/>
          <p14:tracePt t="539798" x="985838" y="2100263"/>
          <p14:tracePt t="539814" x="1000125" y="2051050"/>
          <p14:tracePt t="539831" x="1028700" y="2000250"/>
          <p14:tracePt t="539848" x="1036638" y="1965325"/>
          <p14:tracePt t="539864" x="1065213" y="1928813"/>
          <p14:tracePt t="539881" x="1085850" y="1893888"/>
          <p14:tracePt t="539897" x="1093788" y="1871663"/>
          <p14:tracePt t="539914" x="1100138" y="1851025"/>
          <p14:tracePt t="539932" x="1114425" y="1836738"/>
          <p14:tracePt t="539948" x="1122363" y="1828800"/>
          <p14:tracePt t="539964" x="1150938" y="1793875"/>
          <p14:tracePt t="539981" x="1179513" y="1771650"/>
          <p14:tracePt t="539981" x="1208088" y="1751013"/>
          <p14:tracePt t="539999" x="1257300" y="1714500"/>
          <p14:tracePt t="540014" x="1285875" y="1679575"/>
          <p14:tracePt t="540032" x="1293813" y="1671638"/>
          <p14:tracePt t="540047" x="1322388" y="1665288"/>
          <p14:tracePt t="540065" x="1328738" y="1657350"/>
          <p14:tracePt t="540110" x="1336675" y="1657350"/>
          <p14:tracePt t="540126" x="1343025" y="1651000"/>
          <p14:tracePt t="540142" x="1350963" y="1643063"/>
          <p14:tracePt t="540270" x="1322388" y="1643063"/>
          <p14:tracePt t="540278" x="1308100" y="1651000"/>
          <p14:tracePt t="540294" x="1285875" y="1665288"/>
          <p14:tracePt t="540302" x="1279525" y="1665288"/>
          <p14:tracePt t="540314" x="1265238" y="1679575"/>
          <p14:tracePt t="540318" x="1257300" y="1685925"/>
          <p14:tracePt t="540330" x="1243013" y="1708150"/>
          <p14:tracePt t="540347" x="1243013" y="1728788"/>
          <p14:tracePt t="540364" x="1236663" y="1757363"/>
          <p14:tracePt t="540380" x="1228725" y="1779588"/>
          <p14:tracePt t="540397" x="1228725" y="1814513"/>
          <p14:tracePt t="540397" x="1228725" y="1828800"/>
          <p14:tracePt t="540415" x="1222375" y="1857375"/>
          <p14:tracePt t="540431" x="1222375" y="1885950"/>
          <p14:tracePt t="540447" x="1222375" y="1914525"/>
          <p14:tracePt t="540463" x="1222375" y="1928813"/>
          <p14:tracePt t="540481" x="1222375" y="1965325"/>
          <p14:tracePt t="540498" x="1222375" y="1985963"/>
          <p14:tracePt t="540514" x="1222375" y="2000250"/>
          <p14:tracePt t="540530" x="1222375" y="2022475"/>
          <p14:tracePt t="540548" x="1222375" y="2028825"/>
          <p14:tracePt t="540563" x="1222375" y="2036763"/>
          <p14:tracePt t="540580" x="1222375" y="2057400"/>
          <p14:tracePt t="540597" x="1222375" y="2071688"/>
          <p14:tracePt t="540613" x="1236663" y="2085975"/>
          <p14:tracePt t="540630" x="1257300" y="2100263"/>
          <p14:tracePt t="540678" x="1265238" y="2108200"/>
          <p14:tracePt t="540686" x="1279525" y="2114550"/>
          <p14:tracePt t="540702" x="1285875" y="2114550"/>
          <p14:tracePt t="540718" x="1300163" y="2114550"/>
          <p14:tracePt t="540726" x="1308100" y="2114550"/>
          <p14:tracePt t="540732" x="1336675" y="2122488"/>
          <p14:tracePt t="540747" x="1350963" y="2122488"/>
          <p14:tracePt t="540763" x="1365250" y="2122488"/>
          <p14:tracePt t="540780" x="1379538" y="2128838"/>
          <p14:tracePt t="540796" x="1385888" y="2128838"/>
          <p14:tracePt t="540813" x="1393825" y="2128838"/>
          <p14:tracePt t="540829" x="1400175" y="2128838"/>
          <p14:tracePt t="540847" x="1436688" y="2136775"/>
          <p14:tracePt t="540863" x="1443038" y="2143125"/>
          <p14:tracePt t="540879" x="1457325" y="2151063"/>
          <p14:tracePt t="540896" x="1479550" y="2157413"/>
          <p14:tracePt t="540942" x="1493838" y="2157413"/>
          <p14:tracePt t="540950" x="1500188" y="2165350"/>
          <p14:tracePt t="540966" x="1508125" y="2165350"/>
          <p14:tracePt t="540982" x="1514475" y="2165350"/>
          <p14:tracePt t="540998" x="1522413" y="2165350"/>
          <p14:tracePt t="541006" x="1536700" y="2165350"/>
          <p14:tracePt t="541022" x="1543050" y="2165350"/>
          <p14:tracePt t="541030" x="1550988" y="2165350"/>
          <p14:tracePt t="541045" x="1565275" y="2179638"/>
          <p14:tracePt t="541110" x="1571625" y="2179638"/>
          <p14:tracePt t="541182" x="1579563" y="2179638"/>
          <p14:tracePt t="541190" x="1585913" y="2179638"/>
          <p14:tracePt t="541270" x="1593850" y="2179638"/>
          <p14:tracePt t="541278" x="1608138" y="2179638"/>
          <p14:tracePt t="541286" x="1614488" y="2179638"/>
          <p14:tracePt t="541288" x="1622425" y="2179638"/>
          <p14:tracePt t="541295" x="1651000" y="2179638"/>
          <p14:tracePt t="541312" x="1665288" y="2179638"/>
          <p14:tracePt t="541329" x="1685925" y="2179638"/>
          <p14:tracePt t="541345" x="1700213" y="2179638"/>
          <p14:tracePt t="541362" x="1736725" y="2179638"/>
          <p14:tracePt t="541378" x="1814513" y="2193925"/>
          <p14:tracePt t="541395" x="1893888" y="2200275"/>
          <p14:tracePt t="541428" x="1993900" y="2214563"/>
          <p14:tracePt t="541429" x="2065338" y="2214563"/>
          <p14:tracePt t="541429" x="2122488" y="2236788"/>
          <p14:tracePt t="541446" x="2200275" y="2236788"/>
          <p14:tracePt t="541463" x="2293938" y="2251075"/>
          <p14:tracePt t="541480" x="2386013" y="2265363"/>
          <p14:tracePt t="541496" x="2500313" y="2286000"/>
          <p14:tracePt t="541513" x="2586038" y="2286000"/>
          <p14:tracePt t="541528" x="2643188" y="2286000"/>
          <p14:tracePt t="541545" x="2693988" y="2286000"/>
          <p14:tracePt t="541562" x="2728913" y="2286000"/>
          <p14:tracePt t="541578" x="2771775" y="2286000"/>
          <p14:tracePt t="541595" x="2808288" y="2286000"/>
          <p14:tracePt t="541611" x="2828925" y="2286000"/>
          <p14:tracePt t="541628" x="2851150" y="2286000"/>
          <p14:tracePt t="541731" x="2857500" y="2293938"/>
          <p14:tracePt t="541742" x="2843213" y="2308225"/>
          <p14:tracePt t="541751" x="2771775" y="2336800"/>
          <p14:tracePt t="541766" x="2736850" y="2336800"/>
          <p14:tracePt t="541766" x="2608263" y="2351088"/>
          <p14:tracePt t="541779" x="2500313" y="2365375"/>
          <p14:tracePt t="541795" x="2422525" y="2371725"/>
          <p14:tracePt t="541812" x="2343150" y="2371725"/>
          <p14:tracePt t="541829" x="2286000" y="2371725"/>
          <p14:tracePt t="541846" x="2236788" y="2371725"/>
          <p14:tracePt t="541862" x="2136775" y="2371725"/>
          <p14:tracePt t="541879" x="2085975" y="2371725"/>
          <p14:tracePt t="541895" x="2051050" y="2371725"/>
          <p14:tracePt t="541912" x="2008188" y="2393950"/>
          <p14:tracePt t="541929" x="1965325" y="2393950"/>
          <p14:tracePt t="541946" x="1900238" y="2393950"/>
          <p14:tracePt t="541963" x="1822450" y="2393950"/>
          <p14:tracePt t="541979" x="1751013" y="2393950"/>
          <p14:tracePt t="541996" x="1679575" y="2400300"/>
          <p14:tracePt t="542012" x="1628775" y="2408238"/>
          <p14:tracePt t="542029" x="1565275" y="2436813"/>
          <p14:tracePt t="542046" x="1528763" y="2451100"/>
          <p14:tracePt t="542061" x="1471613" y="2465388"/>
          <p14:tracePt t="542079" x="1457325" y="2471738"/>
          <p14:tracePt t="542095" x="1443038" y="2486025"/>
          <p14:tracePt t="542150" x="1422400" y="2500313"/>
          <p14:tracePt t="542158" x="1422400" y="2522538"/>
          <p14:tracePt t="542166" x="1422400" y="2551113"/>
          <p14:tracePt t="542178" x="1422400" y="2565400"/>
          <p14:tracePt t="542195" x="1422400" y="2586038"/>
          <p14:tracePt t="542212" x="1422400" y="2593975"/>
          <p14:tracePt t="542229" x="1422400" y="2600325"/>
          <p14:tracePt t="542245" x="1414463" y="2622550"/>
          <p14:tracePt t="542286" x="1414463" y="2628900"/>
          <p14:tracePt t="542318" x="1408113" y="2636838"/>
          <p14:tracePt t="542326" x="1400175" y="2643188"/>
          <p14:tracePt t="542334" x="1393825" y="2643188"/>
          <p14:tracePt t="542343" x="1379538" y="2651125"/>
          <p14:tracePt t="542351" x="1357313" y="2657475"/>
          <p14:tracePt t="542361" x="1350963" y="2657475"/>
          <p14:tracePt t="542422" x="1343025" y="2657475"/>
          <p14:tracePt t="542430" x="1336675" y="2657475"/>
          <p14:tracePt t="542439" x="1314450" y="2657475"/>
          <p14:tracePt t="542446" x="1300163" y="2657475"/>
          <p14:tracePt t="542461" x="1285875" y="2651125"/>
          <p14:tracePt t="542480" x="1271588" y="2628900"/>
          <p14:tracePt t="542496" x="1271588" y="2593975"/>
          <p14:tracePt t="542511" x="1271588" y="2551113"/>
          <p14:tracePt t="542528" x="1271588" y="2493963"/>
          <p14:tracePt t="542544" x="1271588" y="2428875"/>
          <p14:tracePt t="542562" x="1271588" y="2379663"/>
          <p14:tracePt t="542577" x="1308100" y="2322513"/>
          <p14:tracePt t="542595" x="1314450" y="2308225"/>
          <p14:tracePt t="542610" x="1314450" y="2279650"/>
          <p14:tracePt t="542628" x="1314450" y="2257425"/>
          <p14:tracePt t="542644" x="1314450" y="2243138"/>
          <p14:tracePt t="542660" x="1314450" y="2222500"/>
          <p14:tracePt t="542677" x="1314450" y="2208213"/>
          <p14:tracePt t="542694" x="1322388" y="2179638"/>
          <p14:tracePt t="542712" x="1328738" y="2157413"/>
          <p14:tracePt t="542728" x="1336675" y="2122488"/>
          <p14:tracePt t="542745" x="1350963" y="2079625"/>
          <p14:tracePt t="542761" x="1379538" y="2043113"/>
          <p14:tracePt t="542778" x="1393825" y="2028825"/>
          <p14:tracePt t="542794" x="1408113" y="2000250"/>
          <p14:tracePt t="542811" x="1428750" y="1979613"/>
          <p14:tracePt t="542827" x="1436688" y="1971675"/>
          <p14:tracePt t="542844" x="1450975" y="1951038"/>
          <p14:tracePt t="542861" x="1457325" y="1943100"/>
          <p14:tracePt t="542877" x="1471613" y="1922463"/>
          <p14:tracePt t="542877" x="1479550" y="1914525"/>
          <p14:tracePt t="542895" x="1493838" y="1893888"/>
          <p14:tracePt t="542911" x="1508125" y="1871663"/>
          <p14:tracePt t="542928" x="1522413" y="1851025"/>
          <p14:tracePt t="542943" x="1550988" y="1836738"/>
          <p14:tracePt t="542962" x="1557338" y="1828800"/>
          <p14:tracePt t="542977" x="1565275" y="1822450"/>
          <p14:tracePt t="542994" x="1579563" y="1814513"/>
          <p14:tracePt t="543011" x="1585913" y="1814513"/>
          <p14:tracePt t="543027" x="1593850" y="1814513"/>
          <p14:tracePt t="543044" x="1622425" y="1814513"/>
          <p14:tracePt t="543061" x="1636713" y="1814513"/>
          <p14:tracePt t="543076" x="1679575" y="1814513"/>
          <p14:tracePt t="543093" x="1722438" y="1822450"/>
          <p14:tracePt t="543093" x="1743075" y="1851025"/>
          <p14:tracePt t="543110" x="1793875" y="1871663"/>
          <p14:tracePt t="543126" x="1814513" y="1908175"/>
          <p14:tracePt t="543144" x="1851025" y="1971675"/>
          <p14:tracePt t="543159" x="1851025" y="2028825"/>
          <p14:tracePt t="543176" x="1865313" y="2085975"/>
          <p14:tracePt t="543193" x="1871663" y="2143125"/>
          <p14:tracePt t="543210" x="1871663" y="2171700"/>
          <p14:tracePt t="543228" x="1871663" y="2214563"/>
          <p14:tracePt t="543244" x="1871663" y="2271713"/>
          <p14:tracePt t="543260" x="1871663" y="2328863"/>
          <p14:tracePt t="543276" x="1871663" y="2393950"/>
          <p14:tracePt t="543276" x="1871663" y="2400300"/>
          <p14:tracePt t="543295" x="1851025" y="2422525"/>
          <p14:tracePt t="543310" x="1800225" y="2522538"/>
          <p14:tracePt t="543327" x="1779588" y="2557463"/>
          <p14:tracePt t="543343" x="1751013" y="2586038"/>
          <p14:tracePt t="543360" x="1736725" y="2608263"/>
          <p14:tracePt t="543377" x="1722438" y="2628900"/>
          <p14:tracePt t="543393" x="1708150" y="2643188"/>
          <p14:tracePt t="543411" x="1643063" y="2671763"/>
          <p14:tracePt t="543426" x="1585913" y="2693988"/>
          <p14:tracePt t="543443" x="1500188" y="2708275"/>
          <p14:tracePt t="543460" x="1479550" y="2708275"/>
          <p14:tracePt t="543476" x="1471613" y="2708275"/>
          <p14:tracePt t="543476" x="1457325" y="2708275"/>
          <p14:tracePt t="543495" x="1450975" y="2708275"/>
          <p14:tracePt t="543510" x="1385888" y="2708275"/>
          <p14:tracePt t="543527" x="1350963" y="2708275"/>
          <p14:tracePt t="543543" x="1308100" y="2679700"/>
          <p14:tracePt t="543560" x="1265238" y="2636838"/>
          <p14:tracePt t="543577" x="1236663" y="2551113"/>
          <p14:tracePt t="543593" x="1193800" y="2471738"/>
          <p14:tracePt t="543609" x="1165225" y="2371725"/>
          <p14:tracePt t="543626" x="1143000" y="2293938"/>
          <p14:tracePt t="543642" x="1143000" y="2200275"/>
          <p14:tracePt t="543659" x="1143000" y="2093913"/>
          <p14:tracePt t="543676" x="1143000" y="2000250"/>
          <p14:tracePt t="543693" x="1143000" y="1951038"/>
          <p14:tracePt t="543710" x="1157288" y="1900238"/>
          <p14:tracePt t="543726" x="1171575" y="1851025"/>
          <p14:tracePt t="543743" x="1179513" y="1808163"/>
          <p14:tracePt t="543759" x="1185863" y="1793875"/>
          <p14:tracePt t="543777" x="1193800" y="1779588"/>
          <p14:tracePt t="543793" x="1208088" y="1771650"/>
          <p14:tracePt t="543809" x="1228725" y="1743075"/>
          <p14:tracePt t="543825" x="1250950" y="1728788"/>
          <p14:tracePt t="543842" x="1271588" y="1722438"/>
          <p14:tracePt t="543860" x="1322388" y="1693863"/>
          <p14:tracePt t="543875" x="1328738" y="1693863"/>
          <p14:tracePt t="543918" x="1336675" y="1693863"/>
          <p14:tracePt t="543926" x="1357313" y="1693863"/>
          <p14:tracePt t="543927" x="1385888" y="1700213"/>
          <p14:tracePt t="543942" x="1414463" y="1714500"/>
          <p14:tracePt t="543959" x="1443038" y="1736725"/>
          <p14:tracePt t="543975" x="1465263" y="1757363"/>
          <p14:tracePt t="543992" x="1522413" y="1814513"/>
          <p14:tracePt t="544010" x="1565275" y="1879600"/>
          <p14:tracePt t="544024" x="1614488" y="1951038"/>
          <p14:tracePt t="544043" x="1628775" y="1985963"/>
          <p14:tracePt t="544059" x="1651000" y="2028825"/>
          <p14:tracePt t="544075" x="1651000" y="2057400"/>
          <p14:tracePt t="544092" x="1671638" y="2108200"/>
          <p14:tracePt t="544109" x="1693863" y="2179638"/>
          <p14:tracePt t="544125" x="1693863" y="2222500"/>
          <p14:tracePt t="544141" x="1693863" y="2293938"/>
          <p14:tracePt t="544159" x="1693863" y="2343150"/>
          <p14:tracePt t="544175" x="1693863" y="2393950"/>
          <p14:tracePt t="544192" x="1693863" y="2408238"/>
          <p14:tracePt t="544438" x="1671638" y="2422525"/>
          <p14:tracePt t="544446" x="1628775" y="2451100"/>
          <p14:tracePt t="544454" x="1571625" y="2493963"/>
          <p14:tracePt t="544462" x="1500188" y="2551113"/>
          <p14:tracePt t="544474" x="1408113" y="2628900"/>
          <p14:tracePt t="544493" x="1314450" y="2722563"/>
          <p14:tracePt t="544507" x="1285875" y="2786063"/>
          <p14:tracePt t="544525" x="1243013" y="2871788"/>
          <p14:tracePt t="544541" x="1185863" y="2965450"/>
          <p14:tracePt t="544541" x="1136650" y="3028950"/>
          <p14:tracePt t="544558" x="1065213" y="3151188"/>
          <p14:tracePt t="544574" x="1022350" y="3222625"/>
          <p14:tracePt t="544591" x="979488" y="3322638"/>
          <p14:tracePt t="544607" x="965200" y="3365500"/>
          <p14:tracePt t="544625" x="922338" y="3422650"/>
          <p14:tracePt t="544641" x="893763" y="3479800"/>
          <p14:tracePt t="544657" x="865188" y="3529013"/>
          <p14:tracePt t="544674" x="836613" y="3571875"/>
          <p14:tracePt t="544690" x="828675" y="3600450"/>
          <p14:tracePt t="544707" x="814388" y="3636963"/>
          <p14:tracePt t="544724" x="771525" y="3694113"/>
          <p14:tracePt t="544740" x="757238" y="3751263"/>
          <p14:tracePt t="544757" x="736600" y="3808413"/>
          <p14:tracePt t="544774" x="736600" y="3836988"/>
          <p14:tracePt t="544791" x="736600" y="3865563"/>
          <p14:tracePt t="544807" x="736600" y="3908425"/>
          <p14:tracePt t="544824" x="736600" y="3965575"/>
          <p14:tracePt t="544840" x="736600" y="4022725"/>
          <p14:tracePt t="544858" x="742950" y="4057650"/>
          <p14:tracePt t="544873" x="750888" y="4086225"/>
          <p14:tracePt t="544890" x="765175" y="4122738"/>
          <p14:tracePt t="544906" x="793750" y="4179888"/>
          <p14:tracePt t="544924" x="808038" y="4208463"/>
          <p14:tracePt t="544940" x="836613" y="4243388"/>
          <p14:tracePt t="544957" x="865188" y="4286250"/>
          <p14:tracePt t="544974" x="900113" y="4322763"/>
          <p14:tracePt t="544990" x="936625" y="4365625"/>
          <p14:tracePt t="545009" x="979488" y="4400550"/>
          <p14:tracePt t="545023" x="1000125" y="4422775"/>
          <p14:tracePt t="545041" x="1042988" y="4471988"/>
          <p14:tracePt t="545057" x="1079500" y="4514850"/>
          <p14:tracePt t="545074" x="1114425" y="4565650"/>
          <p14:tracePt t="545090" x="1136650" y="4586288"/>
          <p14:tracePt t="545107" x="1150938" y="4600575"/>
          <p14:tracePt t="545123" x="1171575" y="4600575"/>
          <p14:tracePt t="545140" x="1214438" y="4629150"/>
          <p14:tracePt t="545157" x="1236663" y="4629150"/>
          <p14:tracePt t="545173" x="1314450" y="4651375"/>
          <p14:tracePt t="545190" x="1365250" y="4651375"/>
          <p14:tracePt t="545206" x="1414463" y="4651375"/>
          <p14:tracePt t="545223" x="1465263" y="4651375"/>
          <p14:tracePt t="545239" x="1522413" y="4651375"/>
          <p14:tracePt t="545256" x="1579563" y="4629150"/>
          <p14:tracePt t="545273" x="1622425" y="4608513"/>
          <p14:tracePt t="545290" x="1643063" y="4600575"/>
          <p14:tracePt t="545307" x="1679575" y="4572000"/>
          <p14:tracePt t="545323" x="1685925" y="4565650"/>
          <p14:tracePt t="545339" x="1693863" y="4551363"/>
          <p14:tracePt t="545356" x="1700213" y="4537075"/>
          <p14:tracePt t="545356" x="1728788" y="4500563"/>
          <p14:tracePt t="545374" x="1751013" y="4479925"/>
          <p14:tracePt t="545390" x="1765300" y="4443413"/>
          <p14:tracePt t="545407" x="1779588" y="4429125"/>
          <p14:tracePt t="545423" x="1785938" y="4408488"/>
          <p14:tracePt t="545440" x="1800225" y="4379913"/>
          <p14:tracePt t="545456" x="1814513" y="4357688"/>
          <p14:tracePt t="545472" x="1822450" y="4322763"/>
          <p14:tracePt t="545490" x="1822450" y="4314825"/>
          <p14:tracePt t="545506" x="1822450" y="4286250"/>
          <p14:tracePt t="545524" x="1828800" y="4265613"/>
          <p14:tracePt t="545540" x="1828800" y="4222750"/>
          <p14:tracePt t="545556" x="1828800" y="4194175"/>
          <p14:tracePt t="545573" x="1828800" y="4151313"/>
          <p14:tracePt t="545589" x="1828800" y="4086225"/>
          <p14:tracePt t="545607" x="1828800" y="4051300"/>
          <p14:tracePt t="545622" x="1800225" y="4029075"/>
          <p14:tracePt t="545639" x="1793875" y="3994150"/>
          <p14:tracePt t="545656" x="1785938" y="3971925"/>
          <p14:tracePt t="545673" x="1765300" y="3951288"/>
          <p14:tracePt t="545689" x="1757363" y="3943350"/>
          <p14:tracePt t="545706" x="1751013" y="3929063"/>
          <p14:tracePt t="545722" x="1743075" y="3922713"/>
          <p14:tracePt t="545739" x="1736725" y="3914775"/>
          <p14:tracePt t="545756" x="1714500" y="3908425"/>
          <p14:tracePt t="545773" x="1700213" y="3908425"/>
          <p14:tracePt t="545773" x="1693863" y="3900488"/>
          <p14:tracePt t="545790" x="1657350" y="3886200"/>
          <p14:tracePt t="545806" x="1636713" y="3886200"/>
          <p14:tracePt t="545822" x="1614488" y="3879850"/>
          <p14:tracePt t="545839" x="1608138" y="3879850"/>
          <p14:tracePt t="545856" x="1593850" y="3879850"/>
          <p14:tracePt t="545872" x="1579563" y="3879850"/>
          <p14:tracePt t="545889" x="1571625" y="3879850"/>
          <p14:tracePt t="545905" x="1557338" y="3879850"/>
          <p14:tracePt t="545950" x="1536700" y="3879850"/>
          <p14:tracePt t="545958" x="1514475" y="3879850"/>
          <p14:tracePt t="545974" x="1500188" y="3879850"/>
          <p14:tracePt t="545974" x="1493838" y="3879850"/>
          <p14:tracePt t="546006" x="1457325" y="3886200"/>
          <p14:tracePt t="546008" x="1443038" y="3894138"/>
          <p14:tracePt t="546022" x="1422400" y="3900488"/>
          <p14:tracePt t="546040" x="1408113" y="3922713"/>
          <p14:tracePt t="546086" x="1400175" y="3922713"/>
          <p14:tracePt t="546094" x="1379538" y="3922713"/>
          <p14:tracePt t="546102" x="1365250" y="3929063"/>
          <p14:tracePt t="546126" x="1350963" y="3937000"/>
          <p14:tracePt t="546134" x="1343025" y="3943350"/>
          <p14:tracePt t="546142" x="1322388" y="3971925"/>
          <p14:tracePt t="546155" x="1314450" y="3979863"/>
          <p14:tracePt t="546171" x="1285875" y="4008438"/>
          <p14:tracePt t="546188" x="1279525" y="4029075"/>
          <p14:tracePt t="546205" x="1279525" y="4043363"/>
          <p14:tracePt t="546223" x="1279525" y="4071938"/>
          <p14:tracePt t="546238" x="1279525" y="4086225"/>
          <p14:tracePt t="546255" x="1279525" y="4114800"/>
          <p14:tracePt t="546271" x="1271588" y="4122738"/>
          <p14:tracePt t="546289" x="1271588" y="4151313"/>
          <p14:tracePt t="546306" x="1250950" y="4179888"/>
          <p14:tracePt t="546322" x="1250950" y="4194175"/>
          <p14:tracePt t="546339" x="1250950" y="4208463"/>
          <p14:tracePt t="546356" x="1250950" y="4214813"/>
          <p14:tracePt t="546390" x="1250950" y="4229100"/>
          <p14:tracePt t="546398" x="1250950" y="4237038"/>
          <p14:tracePt t="546405" x="1250950" y="4243388"/>
          <p14:tracePt t="546445" x="1250950" y="4251325"/>
          <p14:tracePt t="546454" x="1257300" y="4257675"/>
          <p14:tracePt t="546455" x="1257300" y="4265613"/>
          <p14:tracePt t="546471" x="1265238" y="4271963"/>
          <p14:tracePt t="546488" x="1271588" y="4286250"/>
          <p14:tracePt t="546505" x="1285875" y="4294188"/>
          <p14:tracePt t="546550" x="1293813" y="4294188"/>
          <p14:tracePt t="546556" x="1308100" y="4300538"/>
          <p14:tracePt t="546574" x="1314450" y="4314825"/>
          <p14:tracePt t="546590" x="1322388" y="4314825"/>
          <p14:tracePt t="546638" x="1328738" y="4314825"/>
          <p14:tracePt t="546654" x="1336675" y="4314825"/>
          <p14:tracePt t="546687" x="1350963" y="4314825"/>
          <p14:tracePt t="546702" x="1357313" y="4308475"/>
          <p14:tracePt t="546733" x="1365250" y="4300538"/>
          <p14:tracePt t="547494" x="1393825" y="4300538"/>
          <p14:tracePt t="547502" x="1408113" y="4308475"/>
          <p14:tracePt t="547510" x="1443038" y="4343400"/>
          <p14:tracePt t="547520" x="1493838" y="4371975"/>
          <p14:tracePt t="547536" x="1550988" y="4408488"/>
          <p14:tracePt t="547553" x="1585913" y="4422775"/>
          <p14:tracePt t="547570" x="1636713" y="4422775"/>
          <p14:tracePt t="547588" x="1693863" y="4422775"/>
          <p14:tracePt t="547604" x="1771650" y="4408488"/>
          <p14:tracePt t="547621" x="1865313" y="4400550"/>
          <p14:tracePt t="547638" x="1971675" y="4386263"/>
          <p14:tracePt t="547653" x="2093913" y="4379913"/>
          <p14:tracePt t="547671" x="2136775" y="4379913"/>
          <p14:tracePt t="547687" x="2171700" y="4379913"/>
          <p14:tracePt t="547704" x="2179638" y="4379913"/>
          <p14:tracePt t="547720" x="2185988" y="4379913"/>
          <p14:tracePt t="547758" x="2200275" y="4379913"/>
          <p14:tracePt t="547766" x="2208213" y="4379913"/>
          <p14:tracePt t="547774" x="2236788" y="4400550"/>
          <p14:tracePt t="547787" x="2251075" y="4429125"/>
          <p14:tracePt t="547803" x="2265363" y="4443413"/>
          <p14:tracePt t="547820" x="2271713" y="4479925"/>
          <p14:tracePt t="547837" x="2314575" y="4522788"/>
          <p14:tracePt t="547853" x="2322513" y="4537075"/>
          <p14:tracePt t="547853" x="2336800" y="4551363"/>
          <p14:tracePt t="547871" x="2351088" y="4600575"/>
          <p14:tracePt t="547887" x="2365375" y="4657725"/>
          <p14:tracePt t="547903" x="2379663" y="4714875"/>
          <p14:tracePt t="547920" x="2400300" y="4772025"/>
          <p14:tracePt t="547938" x="2400300" y="4837113"/>
          <p14:tracePt t="547953" x="2400300" y="4914900"/>
          <p14:tracePt t="547970" x="2400300" y="5014913"/>
          <p14:tracePt t="547986" x="2400300" y="5108575"/>
          <p14:tracePt t="548004" x="2414588" y="5200650"/>
          <p14:tracePt t="548019" x="2428875" y="5294313"/>
          <p14:tracePt t="548037" x="2428875" y="5357813"/>
          <p14:tracePt t="548037" x="2428875" y="5386388"/>
          <p14:tracePt t="548069" x="2428875" y="5414963"/>
          <p14:tracePt t="548070" x="2428875" y="5508625"/>
          <p14:tracePt t="548087" x="2428875" y="5551488"/>
          <p14:tracePt t="548103" x="2428875" y="5622925"/>
          <p14:tracePt t="548121" x="2428875" y="5672138"/>
          <p14:tracePt t="548137" x="2428875" y="5715000"/>
          <p14:tracePt t="548153" x="2428875" y="5751513"/>
          <p14:tracePt t="548170" x="2428875" y="5765800"/>
          <p14:tracePt t="548186" x="2428875" y="5786438"/>
          <p14:tracePt t="548203" x="2428875" y="5794375"/>
          <p14:tracePt t="548219" x="2422525" y="5837238"/>
          <p14:tracePt t="548237" x="2414588" y="5851525"/>
          <p14:tracePt t="548253" x="2386013" y="5894388"/>
          <p14:tracePt t="548269" x="2343150" y="5937250"/>
          <p14:tracePt t="548286" x="2322513" y="5943600"/>
          <p14:tracePt t="548303" x="2300288" y="5951538"/>
          <p14:tracePt t="548319" x="2286000" y="5965825"/>
          <p14:tracePt t="548337" x="2279650" y="5965825"/>
          <p14:tracePt t="548353" x="2265363" y="5965825"/>
          <p14:tracePt t="548370" x="2228850" y="5965825"/>
          <p14:tracePt t="548386" x="2208213" y="5965825"/>
          <p14:tracePt t="548402" x="2185988" y="5965825"/>
          <p14:tracePt t="548420" x="2171700" y="5965825"/>
          <p14:tracePt t="548436" x="2151063" y="5965825"/>
          <p14:tracePt t="548453" x="2136775" y="5937250"/>
          <p14:tracePt t="548469" x="2108200" y="5886450"/>
          <p14:tracePt t="548469" x="2100263" y="5857875"/>
          <p14:tracePt t="548487" x="2093913" y="5829300"/>
          <p14:tracePt t="548487" x="2071688" y="5800725"/>
          <p14:tracePt t="548503" x="2043113" y="5737225"/>
          <p14:tracePt t="548519" x="2022475" y="5686425"/>
          <p14:tracePt t="548536" x="2008188" y="5657850"/>
          <p14:tracePt t="548552" x="2000250" y="5608638"/>
          <p14:tracePt t="548569" x="1979613" y="5565775"/>
          <p14:tracePt t="548586" x="1971675" y="5508625"/>
          <p14:tracePt t="548603" x="1957388" y="5443538"/>
          <p14:tracePt t="548619" x="1951038" y="5394325"/>
          <p14:tracePt t="548636" x="1951038" y="5337175"/>
          <p14:tracePt t="548652" x="1951038" y="5280025"/>
          <p14:tracePt t="548669" x="1951038" y="5251450"/>
          <p14:tracePt t="548685" x="1951038" y="5200650"/>
          <p14:tracePt t="548703" x="1951038" y="5186363"/>
          <p14:tracePt t="548719" x="1951038" y="5143500"/>
          <p14:tracePt t="548736" x="2008188" y="5057775"/>
          <p14:tracePt t="548752" x="2057400" y="4986338"/>
          <p14:tracePt t="548769" x="2100263" y="4900613"/>
          <p14:tracePt t="548785" x="2114550" y="4857750"/>
          <p14:tracePt t="548802" x="2136775" y="4808538"/>
          <p14:tracePt t="548819" x="2143125" y="4794250"/>
          <p14:tracePt t="548835" x="2143125" y="4765675"/>
          <p14:tracePt t="548852" x="2151063" y="4743450"/>
          <p14:tracePt t="548869" x="2165350" y="4722813"/>
          <p14:tracePt t="548886" x="2179638" y="4708525"/>
          <p14:tracePt t="548886" x="2185988" y="4700588"/>
          <p14:tracePt t="548903" x="2193925" y="4694238"/>
          <p14:tracePt t="548918" x="2208213" y="4672013"/>
          <p14:tracePt t="548959" x="2222500" y="4665663"/>
          <p14:tracePt t="548968" x="2243138" y="4665663"/>
          <p14:tracePt t="548969" x="2257425" y="4665663"/>
          <p14:tracePt t="548985" x="2286000" y="4665663"/>
          <p14:tracePt t="549001" x="2293938" y="4700588"/>
          <p14:tracePt t="549019" x="2308225" y="4765675"/>
          <p14:tracePt t="549035" x="2343150" y="4894263"/>
          <p14:tracePt t="549052" x="2365375" y="5022850"/>
          <p14:tracePt t="549068" x="2365375" y="5143500"/>
          <p14:tracePt t="549085" x="2365375" y="5237163"/>
          <p14:tracePt t="549102" x="2365375" y="5329238"/>
          <p14:tracePt t="549119" x="2365375" y="5380038"/>
          <p14:tracePt t="549135" x="2351088" y="5422900"/>
          <p14:tracePt t="549151" x="2336800" y="5465763"/>
          <p14:tracePt t="549169" x="2293938" y="5508625"/>
          <p14:tracePt t="549185" x="2279650" y="5522913"/>
          <p14:tracePt t="549202" x="2271713" y="5529263"/>
          <p14:tracePt t="549246" x="2265363" y="5529263"/>
          <p14:tracePt t="549254" x="2257425" y="5529263"/>
          <p14:tracePt t="549262" x="2251075" y="5529263"/>
          <p14:tracePt t="549302" x="2236788" y="5529263"/>
          <p14:tracePt t="549382" x="2228850" y="5529263"/>
          <p14:tracePt t="549390" x="2222500" y="5537200"/>
          <p14:tracePt t="549398" x="2214563" y="5543550"/>
          <p14:tracePt t="549662" x="2185988" y="5543550"/>
          <p14:tracePt t="549678" x="2171700" y="5537200"/>
          <p14:tracePt t="549982" x="2157413" y="5537200"/>
          <p14:tracePt t="549990" x="2114550" y="5494338"/>
          <p14:tracePt t="550000" x="2093913" y="5472113"/>
          <p14:tracePt t="550000" x="2065338" y="5437188"/>
          <p14:tracePt t="550017" x="2043113" y="5422900"/>
          <p14:tracePt t="550033" x="1979613" y="5365750"/>
          <p14:tracePt t="550050" x="1936750" y="5337175"/>
          <p14:tracePt t="550067" x="1865313" y="5294313"/>
          <p14:tracePt t="550083" x="1779588" y="5251450"/>
          <p14:tracePt t="550100" x="1628775" y="5200650"/>
          <p14:tracePt t="550118" x="1514475" y="5143500"/>
          <p14:tracePt t="550134" x="1400175" y="5108575"/>
          <p14:tracePt t="550150" x="1293813" y="5072063"/>
          <p14:tracePt t="550168" x="1222375" y="5029200"/>
          <p14:tracePt t="550184" x="1171575" y="5022850"/>
          <p14:tracePt t="550201" x="1093788" y="4979988"/>
          <p14:tracePt t="550216" x="965200" y="4929188"/>
          <p14:tracePt t="550235" x="785813" y="4886325"/>
          <p14:tracePt t="550250" x="636588" y="4851400"/>
          <p14:tracePt t="550267" x="550863" y="4843463"/>
          <p14:tracePt t="550283" x="500063" y="4829175"/>
          <p14:tracePt t="550300" x="442913" y="4800600"/>
          <p14:tracePt t="550317" x="393700" y="4800600"/>
          <p14:tracePt t="550333" x="342900" y="4800600"/>
          <p14:tracePt t="550333" x="322263" y="4800600"/>
          <p14:tracePt t="550366" x="293688" y="4800600"/>
          <p14:tracePt t="550367" x="285750" y="4800600"/>
          <p14:tracePt t="550527" x="279400" y="4800600"/>
          <p14:tracePt t="550543" x="279400" y="4808538"/>
          <p14:tracePt t="550551" x="279400" y="4814888"/>
          <p14:tracePt t="550567" x="279400" y="4837113"/>
          <p14:tracePt t="550567" x="279400" y="4843463"/>
          <p14:tracePt t="550583" x="0" y="0"/>
        </p14:tracePtLst>
        <p14:tracePtLst>
          <p14:tracePt t="568628" x="1457325" y="4614863"/>
          <p14:tracePt t="568750" x="1465263" y="4614863"/>
          <p14:tracePt t="568758" x="1500188" y="4614863"/>
          <p14:tracePt t="568766" x="1522413" y="4614863"/>
          <p14:tracePt t="568774" x="1557338" y="4614863"/>
          <p14:tracePt t="568774" x="1565275" y="4614863"/>
          <p14:tracePt t="568791" x="1585913" y="4614863"/>
          <p14:tracePt t="568838" x="1600200" y="4614863"/>
          <p14:tracePt t="568846" x="1608138" y="4614863"/>
          <p14:tracePt t="568849" x="1628775" y="4614863"/>
          <p14:tracePt t="568857" x="1679575" y="4665663"/>
          <p14:tracePt t="568873" x="1728788" y="4722813"/>
          <p14:tracePt t="568890" x="1743075" y="4729163"/>
          <p14:tracePt t="568906" x="1757363" y="4729163"/>
          <p14:tracePt t="568924" x="1793875" y="4729163"/>
          <p14:tracePt t="568939" x="1857375" y="4729163"/>
          <p14:tracePt t="568956" x="1885950" y="4729163"/>
          <p14:tracePt t="568973" x="1893888" y="4729163"/>
          <p14:tracePt t="568989" x="1928813" y="4729163"/>
          <p14:tracePt t="569022" x="1943100" y="4729163"/>
          <p14:tracePt t="569023" x="1985963" y="4729163"/>
          <p14:tracePt t="569041" x="2022475" y="4729163"/>
          <p14:tracePt t="569056" x="2051050" y="4729163"/>
          <p14:tracePt t="569073" x="2071688" y="4729163"/>
          <p14:tracePt t="569089" x="2114550" y="4729163"/>
          <p14:tracePt t="569106" x="2151063" y="4729163"/>
          <p14:tracePt t="569122" x="2185988" y="4729163"/>
          <p14:tracePt t="569139" x="2214563" y="4729163"/>
          <p14:tracePt t="569156" x="2251075" y="4729163"/>
          <p14:tracePt t="569172" x="2271713" y="4722813"/>
          <p14:tracePt t="569189" x="2279650" y="4722813"/>
          <p14:tracePt t="569205" x="2293938" y="4722813"/>
          <p14:tracePt t="569286" x="2300288" y="4722813"/>
          <p14:tracePt t="569334" x="2308225" y="4714875"/>
          <p14:tracePt t="569366" x="2314575" y="4708525"/>
          <p14:tracePt t="569374" x="2314575" y="4679950"/>
          <p14:tracePt t="569382" x="2314575" y="4672013"/>
          <p14:tracePt t="569390" x="2314575" y="4643438"/>
          <p14:tracePt t="569406" x="2308225" y="4594225"/>
          <p14:tracePt t="569422" x="2286000" y="4579938"/>
          <p14:tracePt t="569439" x="2251075" y="4543425"/>
          <p14:tracePt t="569455" x="2222500" y="4508500"/>
          <p14:tracePt t="569472" x="2193925" y="4465638"/>
          <p14:tracePt t="569489" x="2157413" y="4429125"/>
          <p14:tracePt t="569506" x="2114550" y="4394200"/>
          <p14:tracePt t="569522" x="2079625" y="4371975"/>
          <p14:tracePt t="569538" x="2022475" y="4351338"/>
          <p14:tracePt t="569556" x="1979613" y="4351338"/>
          <p14:tracePt t="569572" x="1943100" y="4351338"/>
          <p14:tracePt t="569589" x="1885950" y="4351338"/>
          <p14:tracePt t="569589" x="1871663" y="4351338"/>
          <p14:tracePt t="569606" x="1857375" y="4351338"/>
          <p14:tracePt t="569622" x="1814513" y="4351338"/>
          <p14:tracePt t="569639" x="1785938" y="4365625"/>
          <p14:tracePt t="569655" x="1765300" y="4386263"/>
          <p14:tracePt t="569672" x="1757363" y="4422775"/>
          <p14:tracePt t="569688" x="1757363" y="4465638"/>
          <p14:tracePt t="569705" x="1757363" y="4494213"/>
          <p14:tracePt t="569721" x="1757363" y="4543425"/>
          <p14:tracePt t="569738" x="1757363" y="4557713"/>
          <p14:tracePt t="569754" x="1757363" y="4594225"/>
          <p14:tracePt t="569771" x="1757363" y="4643438"/>
          <p14:tracePt t="569789" x="1757363" y="4672013"/>
          <p14:tracePt t="569805" x="1771650" y="4686300"/>
          <p14:tracePt t="569870" x="1771650" y="4694238"/>
          <p14:tracePt t="569886" x="1771650" y="4700588"/>
          <p14:tracePt t="569888" x="1771650" y="4722813"/>
          <p14:tracePt t="569904" x="1765300" y="4737100"/>
          <p14:tracePt t="569921" x="1757363" y="4751388"/>
          <p14:tracePt t="569938" x="1743075" y="4779963"/>
          <p14:tracePt t="569954" x="1736725" y="4794250"/>
          <p14:tracePt t="569971" x="1728788" y="4814888"/>
          <p14:tracePt t="569988" x="1722438" y="4822825"/>
          <p14:tracePt t="570005" x="1700213" y="4829175"/>
          <p14:tracePt t="570021" x="1665288" y="4829175"/>
          <p14:tracePt t="570039" x="1628775" y="4843463"/>
          <p14:tracePt t="570055" x="1608138" y="4843463"/>
          <p14:tracePt t="570071" x="1571625" y="4857750"/>
          <p14:tracePt t="570087" x="1565275" y="4865688"/>
          <p14:tracePt t="570104" x="1528763" y="4865688"/>
          <p14:tracePt t="570121" x="1522413" y="4872038"/>
          <p14:tracePt t="570158" x="1508125" y="4872038"/>
          <p14:tracePt t="570166" x="1500188" y="4872038"/>
          <p14:tracePt t="570174" x="1485900" y="4879975"/>
          <p14:tracePt t="570188" x="1465263" y="4879975"/>
          <p14:tracePt t="570204" x="1457325" y="4879975"/>
          <p14:tracePt t="570221" x="1436688" y="4879975"/>
          <p14:tracePt t="570237" x="1414463" y="4879975"/>
          <p14:tracePt t="570254" x="1393825" y="4879975"/>
          <p14:tracePt t="570270" x="1379538" y="4879975"/>
          <p14:tracePt t="570287" x="1357313" y="4879975"/>
          <p14:tracePt t="570304" x="1350963" y="4879975"/>
          <p14:tracePt t="570321" x="1336675" y="4879975"/>
          <p14:tracePt t="570337" x="1322388" y="4879975"/>
          <p14:tracePt t="570354" x="1300163" y="4879975"/>
          <p14:tracePt t="570371" x="1285875" y="4872038"/>
          <p14:tracePt t="570387" x="1265238" y="4851400"/>
          <p14:tracePt t="570404" x="1228725" y="4837113"/>
          <p14:tracePt t="570421" x="1222375" y="4814888"/>
          <p14:tracePt t="570437" x="1208088" y="4772025"/>
          <p14:tracePt t="570454" x="1185863" y="4751388"/>
          <p14:tracePt t="570470" x="1179513" y="4714875"/>
          <p14:tracePt t="570488" x="1179513" y="4708525"/>
          <p14:tracePt t="570504" x="1179513" y="4694238"/>
          <p14:tracePt t="570521" x="1171575" y="4665663"/>
          <p14:tracePt t="570536" x="1171575" y="4651375"/>
          <p14:tracePt t="570554" x="1165225" y="4622800"/>
          <p14:tracePt t="570570" x="1150938" y="4594225"/>
          <p14:tracePt t="570587" x="1150938" y="4579938"/>
          <p14:tracePt t="570604" x="1150938" y="4572000"/>
          <p14:tracePt t="570620" x="1143000" y="4551363"/>
          <p14:tracePt t="570620" x="1143000" y="4543425"/>
          <p14:tracePt t="570654" x="1143000" y="4537075"/>
          <p14:tracePt t="570654" x="1143000" y="4529138"/>
          <p14:tracePt t="570671" x="1143000" y="4514850"/>
          <p14:tracePt t="570710" x="1143000" y="4508500"/>
          <p14:tracePt t="570726" x="1143000" y="4494213"/>
          <p14:tracePt t="570742" x="1150938" y="4486275"/>
          <p14:tracePt t="570758" x="1157288" y="4479925"/>
          <p14:tracePt t="570766" x="1165225" y="4471988"/>
          <p14:tracePt t="570775" x="1179513" y="4451350"/>
          <p14:tracePt t="570787" x="1185863" y="4443413"/>
          <p14:tracePt t="570822" x="1200150" y="4437063"/>
          <p14:tracePt t="570822" x="1222375" y="4429125"/>
          <p14:tracePt t="570838" x="1236663" y="4429125"/>
          <p14:tracePt t="570838" x="1250950" y="4429125"/>
          <p14:tracePt t="570854" x="1265238" y="4429125"/>
          <p14:tracePt t="570870" x="1285875" y="4429125"/>
          <p14:tracePt t="570887" x="1300163" y="4422775"/>
          <p14:tracePt t="570903" x="1336675" y="4414838"/>
          <p14:tracePt t="570920" x="1343025" y="4414838"/>
          <p14:tracePt t="570936" x="1350963" y="4414838"/>
          <p14:tracePt t="570953" x="1371600" y="4414838"/>
          <p14:tracePt t="570970" x="1385888" y="4414838"/>
          <p14:tracePt t="570986" x="1422400" y="4414838"/>
          <p14:tracePt t="571003" x="1457325" y="4414838"/>
          <p14:tracePt t="571019" x="1493838" y="4414838"/>
          <p14:tracePt t="571037" x="1536700" y="4414838"/>
          <p14:tracePt t="571053" x="1550988" y="4414838"/>
          <p14:tracePt t="571069" x="1593850" y="4414838"/>
          <p14:tracePt t="571087" x="1614488" y="4414838"/>
          <p14:tracePt t="571103" x="1622425" y="4422775"/>
          <p14:tracePt t="571120" x="1643063" y="4429125"/>
          <p14:tracePt t="571136" x="1657350" y="4437063"/>
          <p14:tracePt t="571153" x="1665288" y="4437063"/>
          <p14:tracePt t="571170" x="1693863" y="4443413"/>
          <p14:tracePt t="571214" x="1700213" y="4443413"/>
          <p14:tracePt t="571221" x="1708150" y="4451350"/>
          <p14:tracePt t="571223" x="1714500" y="4457700"/>
          <p14:tracePt t="571236" x="1722438" y="4479925"/>
          <p14:tracePt t="571253" x="1728788" y="4508500"/>
          <p14:tracePt t="571253" x="1736725" y="4514850"/>
          <p14:tracePt t="571270" x="1736725" y="4551363"/>
          <p14:tracePt t="571286" x="1751013" y="4586288"/>
          <p14:tracePt t="571303" x="1751013" y="4622800"/>
          <p14:tracePt t="571319" x="1757363" y="4637088"/>
          <p14:tracePt t="571337" x="1757363" y="4651375"/>
          <p14:tracePt t="571353" x="1757363" y="4665663"/>
          <p14:tracePt t="571370" x="1779588" y="4700588"/>
          <p14:tracePt t="571386" x="1779588" y="4708525"/>
          <p14:tracePt t="571402" x="1779588" y="4737100"/>
          <p14:tracePt t="571420" x="1779588" y="4757738"/>
          <p14:tracePt t="571436" x="1779588" y="4779963"/>
          <p14:tracePt t="571453" x="1779588" y="4786313"/>
          <p14:tracePt t="571742" x="1779588" y="4794250"/>
          <p14:tracePt t="571760" x="1771650" y="4800600"/>
          <p14:tracePt t="571830" x="1765300" y="4808538"/>
          <p14:tracePt t="571838" x="1757363" y="4814888"/>
          <p14:tracePt t="571870" x="1751013" y="4814888"/>
          <p14:tracePt t="571886" x="1743075" y="4814888"/>
          <p14:tracePt t="571902" x="1736725" y="4814888"/>
          <p14:tracePt t="571934" x="1728788" y="4814888"/>
          <p14:tracePt t="571982" x="1722438" y="4814888"/>
          <p14:tracePt t="571990" x="1714500" y="4814888"/>
          <p14:tracePt t="572006" x="1708150" y="4814888"/>
          <p14:tracePt t="572054" x="1693863" y="4822825"/>
          <p14:tracePt t="572302" x="1671638" y="4822825"/>
          <p14:tracePt t="572320" x="1665288" y="4822825"/>
          <p14:tracePt t="572390" x="1651000" y="4829175"/>
          <p14:tracePt t="572454" x="1636713" y="4829175"/>
          <p14:tracePt t="572494" x="1628775" y="4829175"/>
          <p14:tracePt t="572510" x="1622425" y="4829175"/>
          <p14:tracePt t="572542" x="1614488" y="4829175"/>
          <p14:tracePt t="572550" x="1600200" y="4829175"/>
          <p14:tracePt t="572556" x="1593850" y="4843463"/>
          <p14:tracePt t="572942" x="1585913" y="4843463"/>
          <p14:tracePt t="572958" x="1579563" y="4843463"/>
          <p14:tracePt t="574606" x="1557338" y="4843463"/>
          <p14:tracePt t="576518" x="1550988" y="4843463"/>
          <p14:tracePt t="576766" x="1543050" y="4843463"/>
          <p14:tracePt t="576779" x="1536700" y="4837113"/>
          <p14:tracePt t="576886" x="1528763" y="4829175"/>
          <p14:tracePt t="577214" x="1528763" y="4822825"/>
          <p14:tracePt t="577222" x="1522413" y="4814888"/>
          <p14:tracePt t="577228" x="1514475" y="4808538"/>
          <p14:tracePt t="577246" x="1508125" y="4800600"/>
          <p14:tracePt t="577391" x="1508125" y="4794250"/>
          <p14:tracePt t="577422" x="1500188" y="4786313"/>
          <p14:tracePt t="577430" x="1493838" y="4779963"/>
          <p14:tracePt t="577438" x="1485900" y="4779963"/>
          <p14:tracePt t="577450" x="1471613" y="4772025"/>
          <p14:tracePt t="577461" x="1465263" y="4772025"/>
          <p14:tracePt t="577477" x="1436688" y="4757738"/>
          <p14:tracePt t="577495" x="1422400" y="4743450"/>
          <p14:tracePt t="577510" x="1408113" y="4737100"/>
          <p14:tracePt t="577527" x="1393825" y="4729163"/>
          <p14:tracePt t="577543" x="1371600" y="4714875"/>
          <p14:tracePt t="577560" x="1357313" y="4700588"/>
          <p14:tracePt t="577577" x="1350963" y="4694238"/>
          <p14:tracePt t="577594" x="1328738" y="4679950"/>
          <p14:tracePt t="577610" x="1314450" y="4672013"/>
          <p14:tracePt t="577654" x="1308100" y="4665663"/>
          <p14:tracePt t="577670" x="1308100" y="4657725"/>
          <p14:tracePt t="577678" x="1308100" y="4643438"/>
          <p14:tracePt t="577686" x="1308100" y="4637088"/>
          <p14:tracePt t="577694" x="1308100" y="4608513"/>
          <p14:tracePt t="577711" x="1308100" y="4594225"/>
          <p14:tracePt t="577727" x="1308100" y="4586288"/>
          <p14:tracePt t="577743" x="1308100" y="4572000"/>
          <p14:tracePt t="577760" x="1328738" y="4551363"/>
          <p14:tracePt t="577776" x="1379538" y="4543425"/>
          <p14:tracePt t="577794" x="1465263" y="4514850"/>
          <p14:tracePt t="577810" x="1557338" y="4514850"/>
          <p14:tracePt t="577828" x="1622425" y="4514850"/>
          <p14:tracePt t="577843" x="1671638" y="4522788"/>
          <p14:tracePt t="577861" x="1751013" y="4572000"/>
          <p14:tracePt t="577876" x="1814513" y="4622800"/>
          <p14:tracePt t="577893" x="1843088" y="4651375"/>
          <p14:tracePt t="577911" x="1857375" y="4657725"/>
          <p14:tracePt t="577926" x="1879600" y="4657725"/>
          <p14:tracePt t="577943" x="1893888" y="4665663"/>
          <p14:tracePt t="577959" x="1936750" y="4665663"/>
          <p14:tracePt t="577978" x="1979613" y="4665663"/>
          <p14:tracePt t="577994" x="2057400" y="4665663"/>
          <p14:tracePt t="578011" x="2114550" y="4665663"/>
          <p14:tracePt t="578027" x="2143125" y="4665663"/>
          <p14:tracePt t="578044" x="2157413" y="4665663"/>
          <p14:tracePt t="578060" x="2165350" y="4665663"/>
          <p14:tracePt t="578077" x="2193925" y="4665663"/>
          <p14:tracePt t="578093" x="2208213" y="4665663"/>
          <p14:tracePt t="578109" x="2243138" y="4665663"/>
          <p14:tracePt t="578126" x="2286000" y="4665663"/>
          <p14:tracePt t="578142" x="2314575" y="4665663"/>
          <p14:tracePt t="578159" x="2328863" y="4665663"/>
          <p14:tracePt t="578176" x="2357438" y="4665663"/>
          <p14:tracePt t="578193" x="2386013" y="4665663"/>
          <p14:tracePt t="578209" x="2400300" y="4665663"/>
          <p14:tracePt t="578226" x="2436813" y="4665663"/>
          <p14:tracePt t="578243" x="2465388" y="4665663"/>
          <p14:tracePt t="578259" x="2479675" y="4665663"/>
          <p14:tracePt t="578276" x="2486025" y="4665663"/>
          <p14:tracePt t="578292" x="2500313" y="4665663"/>
          <p14:tracePt t="578310" x="2514600" y="4665663"/>
          <p14:tracePt t="578326" x="2543175" y="4665663"/>
          <p14:tracePt t="578343" x="2565400" y="4665663"/>
          <p14:tracePt t="578998" x="2600325" y="4665663"/>
          <p14:tracePt t="579006" x="2636838" y="4672013"/>
          <p14:tracePt t="579008" x="2651125" y="4672013"/>
          <p14:tracePt t="579025" x="2686050" y="4679950"/>
          <p14:tracePt t="579042" x="2700338" y="4686300"/>
          <p14:tracePt t="579058" x="2728913" y="4686300"/>
          <p14:tracePt t="579075" x="2771775" y="4694238"/>
          <p14:tracePt t="579092" x="2814638" y="4708525"/>
          <p14:tracePt t="579108" x="2836863" y="4708525"/>
          <p14:tracePt t="579125" x="2879725" y="4714875"/>
          <p14:tracePt t="579141" x="2922588" y="4737100"/>
          <p14:tracePt t="579159" x="2936875" y="4737100"/>
          <p14:tracePt t="579175" x="2951163" y="4737100"/>
          <p14:tracePt t="579191" x="2965450" y="4743450"/>
          <p14:tracePt t="579208" x="2979738" y="4743450"/>
          <p14:tracePt t="579225" x="3014663" y="4751388"/>
          <p14:tracePt t="579242" x="3036888" y="4751388"/>
          <p14:tracePt t="579258" x="3065463" y="4772025"/>
          <p14:tracePt t="579275" x="3100388" y="4772025"/>
          <p14:tracePt t="579291" x="3143250" y="4772025"/>
          <p14:tracePt t="579308" x="3179763" y="4772025"/>
          <p14:tracePt t="579325" x="3208338" y="4772025"/>
          <p14:tracePt t="579325" x="3214688" y="4772025"/>
          <p14:tracePt t="579342" x="3251200" y="4772025"/>
          <p14:tracePt t="579359" x="3265488" y="4772025"/>
          <p14:tracePt t="579375" x="3286125" y="4772025"/>
          <p14:tracePt t="579392" x="3308350" y="4772025"/>
          <p14:tracePt t="579408" x="3343275" y="4737100"/>
          <p14:tracePt t="579425" x="3357563" y="4722813"/>
          <p14:tracePt t="579441" x="3371850" y="4694238"/>
          <p14:tracePt t="579458" x="3371850" y="4686300"/>
          <p14:tracePt t="579474" x="3371850" y="4672013"/>
          <p14:tracePt t="579491" x="3371850" y="4665663"/>
          <p14:tracePt t="579525" x="3371850" y="4657725"/>
          <p14:tracePt t="579527" x="3371850" y="4651375"/>
          <p14:tracePt t="579574" x="3365500" y="4629150"/>
          <p14:tracePt t="579582" x="3343275" y="4622800"/>
          <p14:tracePt t="579592" x="3328988" y="4614863"/>
          <p14:tracePt t="579601" x="3300413" y="4614863"/>
          <p14:tracePt t="579607" x="3279775" y="4608513"/>
          <p14:tracePt t="579624" x="3251200" y="4600575"/>
          <p14:tracePt t="579641" x="3236913" y="4600575"/>
          <p14:tracePt t="579657" x="3208338" y="4579938"/>
          <p14:tracePt t="579673" x="3179763" y="4579938"/>
          <p14:tracePt t="579690" x="3157538" y="4572000"/>
          <p14:tracePt t="579707" x="3128963" y="4572000"/>
          <p14:tracePt t="579724" x="3094038" y="4572000"/>
          <p14:tracePt t="579740" x="3079750" y="4565650"/>
          <p14:tracePt t="579740" x="3065463" y="4565650"/>
          <p14:tracePt t="579759" x="3057525" y="4565650"/>
          <p14:tracePt t="579774" x="3028950" y="4565650"/>
          <p14:tracePt t="579791" x="3014663" y="4557713"/>
          <p14:tracePt t="579807" x="3008313" y="4557713"/>
          <p14:tracePt t="579824" x="2971800" y="4557713"/>
          <p14:tracePt t="579839" x="2943225" y="4557713"/>
          <p14:tracePt t="579856" x="2928938" y="4557713"/>
          <p14:tracePt t="579873" x="2894013" y="4557713"/>
          <p14:tracePt t="579890" x="2865438" y="4557713"/>
          <p14:tracePt t="579907" x="2828925" y="4557713"/>
          <p14:tracePt t="579923" x="2808288" y="4557713"/>
          <p14:tracePt t="579940" x="2771775" y="4557713"/>
          <p14:tracePt t="579956" x="2751138" y="4586288"/>
          <p14:tracePt t="579973" x="2671763" y="4622800"/>
          <p14:tracePt t="579990" x="2636838" y="4643438"/>
          <p14:tracePt t="580006" x="2593975" y="4651375"/>
          <p14:tracePt t="580024" x="2557463" y="4679950"/>
          <p14:tracePt t="580040" x="2514600" y="4686300"/>
          <p14:tracePt t="580057" x="2493963" y="4694238"/>
          <p14:tracePt t="580073" x="2457450" y="4714875"/>
          <p14:tracePt t="580089" x="2414588" y="4729163"/>
          <p14:tracePt t="580106" x="2371725" y="4743450"/>
          <p14:tracePt t="580123" x="2286000" y="4772025"/>
          <p14:tracePt t="580139" x="2228850" y="4800600"/>
          <p14:tracePt t="580157" x="2193925" y="4822825"/>
          <p14:tracePt t="580173" x="2165350" y="4837113"/>
          <p14:tracePt t="580190" x="2151063" y="4837113"/>
          <p14:tracePt t="580206" x="2136775" y="4857750"/>
          <p14:tracePt t="580262" x="2128838" y="4865688"/>
          <p14:tracePt t="580268" x="2114550" y="4865688"/>
          <p14:tracePt t="580271" x="2085975" y="4865688"/>
          <p14:tracePt t="580289" x="2071688" y="4865688"/>
          <p14:tracePt t="580306" x="2057400" y="4865688"/>
          <p14:tracePt t="580323" x="2036763" y="4865688"/>
          <p14:tracePt t="580339" x="2022475" y="4865688"/>
          <p14:tracePt t="580357" x="1985963" y="4865688"/>
          <p14:tracePt t="580373" x="1979613" y="4865688"/>
          <p14:tracePt t="580373" x="1971675" y="4865688"/>
          <p14:tracePt t="580391" x="1957388" y="4857750"/>
          <p14:tracePt t="580406" x="1943100" y="4843463"/>
          <p14:tracePt t="580423" x="1908175" y="4814888"/>
          <p14:tracePt t="580440" x="1879600" y="4786313"/>
          <p14:tracePt t="580457" x="1857375" y="4765675"/>
          <p14:tracePt t="580473" x="1851025" y="4757738"/>
          <p14:tracePt t="580489" x="1843088" y="4737100"/>
          <p14:tracePt t="580523" x="1828800" y="4722813"/>
          <p14:tracePt t="580523" x="1822450" y="4714875"/>
          <p14:tracePt t="580540" x="1822450" y="4700588"/>
          <p14:tracePt t="580556" x="1814513" y="4686300"/>
          <p14:tracePt t="580574" x="1808163" y="4665663"/>
          <p14:tracePt t="580589" x="1785938" y="4622800"/>
          <p14:tracePt t="580608" x="1785938" y="4614863"/>
          <p14:tracePt t="580621" x="1785938" y="4594225"/>
          <p14:tracePt t="580639" x="1785938" y="4586288"/>
          <p14:tracePt t="580655" x="1785938" y="4579938"/>
          <p14:tracePt t="580672" x="1785938" y="4572000"/>
          <p14:tracePt t="580734" x="1785938" y="4557713"/>
          <p14:tracePt t="580744" x="1785938" y="4551363"/>
          <p14:tracePt t="580782" x="1785938" y="4543425"/>
          <p14:tracePt t="580798" x="1793875" y="4522788"/>
          <p14:tracePt t="580819" x="1800225" y="4508500"/>
          <p14:tracePt t="580886" x="1814513" y="4500563"/>
          <p14:tracePt t="580894" x="1822450" y="4500563"/>
          <p14:tracePt t="580905" x="1836738" y="4500563"/>
          <p14:tracePt t="580906" x="1871663" y="4486275"/>
          <p14:tracePt t="580921" x="1879600" y="4486275"/>
          <p14:tracePt t="580938" x="1908175" y="4479925"/>
          <p14:tracePt t="580981" x="1914525" y="4479925"/>
          <p14:tracePt t="580989" x="1936750" y="4479925"/>
          <p14:tracePt t="581004" x="1943100" y="4471988"/>
          <p14:tracePt t="581005" x="1957388" y="4465638"/>
          <p14:tracePt t="581023" x="1979613" y="4465638"/>
          <p14:tracePt t="581038" x="2000250" y="4465638"/>
          <p14:tracePt t="581055" x="2028825" y="4457700"/>
          <p14:tracePt t="581071" x="2065338" y="4457700"/>
          <p14:tracePt t="581088" x="2079625" y="4457700"/>
          <p14:tracePt t="581105" x="2093913" y="4457700"/>
          <p14:tracePt t="581122" x="2114550" y="4451350"/>
          <p14:tracePt t="581165" x="2136775" y="4451350"/>
          <p14:tracePt t="581173" x="2151063" y="4451350"/>
          <p14:tracePt t="581181" x="2157413" y="4451350"/>
          <p14:tracePt t="581189" x="2179638" y="4451350"/>
          <p14:tracePt t="581204" x="2193925" y="4451350"/>
          <p14:tracePt t="581221" x="2214563" y="4451350"/>
          <p14:tracePt t="581239" x="2228850" y="4457700"/>
          <p14:tracePt t="581286" x="2236788" y="4465638"/>
          <p14:tracePt t="581293" x="2257425" y="4479925"/>
          <p14:tracePt t="581301" x="2265363" y="4486275"/>
          <p14:tracePt t="581306" x="2271713" y="4508500"/>
          <p14:tracePt t="581321" x="2279650" y="4537075"/>
          <p14:tracePt t="581338" x="2286000" y="4586288"/>
          <p14:tracePt t="581355" x="2293938" y="4594225"/>
          <p14:tracePt t="581372" x="2293938" y="4614863"/>
          <p14:tracePt t="581389" x="2300288" y="4629150"/>
          <p14:tracePt t="581405" x="2300288" y="4637088"/>
          <p14:tracePt t="581422" x="2293938" y="4672013"/>
          <p14:tracePt t="581439" x="2286000" y="4679950"/>
          <p14:tracePt t="581455" x="2243138" y="4700588"/>
          <p14:tracePt t="581471" x="2200275" y="4722813"/>
          <p14:tracePt t="581488" x="2136775" y="4729163"/>
          <p14:tracePt t="581505" x="2108200" y="4743450"/>
          <p14:tracePt t="581521" x="2079625" y="4751388"/>
          <p14:tracePt t="581538" x="2051050" y="4751388"/>
          <p14:tracePt t="581555" x="2036763" y="4751388"/>
          <p14:tracePt t="581572" x="2000250" y="4765675"/>
          <p14:tracePt t="581588" x="1971675" y="4765675"/>
          <p14:tracePt t="581605" x="1943100" y="4765675"/>
          <p14:tracePt t="581621" x="1893888" y="4772025"/>
          <p14:tracePt t="581639" x="1885950" y="4772025"/>
          <p14:tracePt t="581639" x="1879600" y="4772025"/>
          <p14:tracePt t="581655" x="1851025" y="4772025"/>
          <p14:tracePt t="581671" x="1814513" y="4772025"/>
          <p14:tracePt t="581688" x="1793875" y="4772025"/>
          <p14:tracePt t="581704" x="1765300" y="4786313"/>
          <p14:tracePt t="581721" x="1728788" y="4786313"/>
          <p14:tracePt t="581737" x="1685925" y="4786313"/>
          <p14:tracePt t="581755" x="1643063" y="4794250"/>
          <p14:tracePt t="581771" x="1622425" y="4794250"/>
          <p14:tracePt t="581788" x="1600200" y="4808538"/>
          <p14:tracePt t="581805" x="1565275" y="4808538"/>
          <p14:tracePt t="581821" x="1536700" y="4808538"/>
          <p14:tracePt t="581840" x="1514475" y="4808538"/>
          <p14:tracePt t="581854" x="1485900" y="4808538"/>
          <p14:tracePt t="581872" x="1457325" y="4808538"/>
          <p14:tracePt t="581888" x="1443038" y="4808538"/>
          <p14:tracePt t="581904" x="1428750" y="4808538"/>
          <p14:tracePt t="581920" x="1400175" y="4808538"/>
          <p14:tracePt t="581938" x="1365250" y="4808538"/>
          <p14:tracePt t="581954" x="1350963" y="4808538"/>
          <p14:tracePt t="581971" x="1322388" y="4808538"/>
          <p14:tracePt t="581987" x="1285875" y="4808538"/>
          <p14:tracePt t="582004" x="1265238" y="4808538"/>
          <p14:tracePt t="582021" x="1243013" y="4808538"/>
          <p14:tracePt t="582037" x="1208088" y="4808538"/>
          <p14:tracePt t="582037" x="1193800" y="4808538"/>
          <p14:tracePt t="582055" x="1157288" y="4808538"/>
          <p14:tracePt t="582071" x="1143000" y="4786313"/>
          <p14:tracePt t="582087" x="1128713" y="4786313"/>
          <p14:tracePt t="582103" x="1114425" y="4779963"/>
          <p14:tracePt t="582120" x="1108075" y="4772025"/>
          <p14:tracePt t="582136" x="1100138" y="4765675"/>
          <p14:tracePt t="582153" x="1085850" y="4751388"/>
          <p14:tracePt t="582170" x="1079500" y="4743450"/>
          <p14:tracePt t="582186" x="1071563" y="4737100"/>
          <p14:tracePt t="582203" x="1065213" y="4729163"/>
          <p14:tracePt t="582219" x="1057275" y="4708525"/>
          <p14:tracePt t="582236" x="1050925" y="4700588"/>
          <p14:tracePt t="582254" x="1050925" y="4694238"/>
          <p14:tracePt t="582271" x="1050925" y="4686300"/>
          <p14:tracePt t="582318" x="1050925" y="4679950"/>
          <p14:tracePt t="582326" x="1050925" y="4672013"/>
          <p14:tracePt t="582341" x="1050925" y="4657725"/>
          <p14:tracePt t="582344" x="1050925" y="4643438"/>
          <p14:tracePt t="582353" x="1050925" y="4629150"/>
          <p14:tracePt t="582369" x="1057275" y="4622800"/>
          <p14:tracePt t="582405" x="1079500" y="4614863"/>
          <p14:tracePt t="582413" x="1085850" y="4608513"/>
          <p14:tracePt t="582445" x="1093788" y="4600575"/>
          <p14:tracePt t="582462" x="1100138" y="4594225"/>
          <p14:tracePt t="582469" x="1108075" y="4586288"/>
          <p14:tracePt t="582486" x="1114425" y="4586288"/>
          <p14:tracePt t="582502" x="1122363" y="4586288"/>
          <p14:tracePt t="582503" x="1143000" y="4572000"/>
          <p14:tracePt t="582519" x="1150938" y="4572000"/>
          <p14:tracePt t="582536" x="1165225" y="4565650"/>
          <p14:tracePt t="582573" x="1179513" y="4551363"/>
          <p14:tracePt t="582582" x="1193800" y="4551363"/>
          <p14:tracePt t="582598" x="1208088" y="4543425"/>
          <p14:tracePt t="582630" x="1214438" y="4543425"/>
          <p14:tracePt t="582637" x="1236663" y="4529138"/>
          <p14:tracePt t="582645" x="1243013" y="4529138"/>
          <p14:tracePt t="582652" x="1279525" y="4522788"/>
          <p14:tracePt t="582670" x="1328738" y="4508500"/>
          <p14:tracePt t="582687" x="1371600" y="4500563"/>
          <p14:tracePt t="582703" x="1408113" y="4500563"/>
          <p14:tracePt t="582720" x="1436688" y="4500563"/>
          <p14:tracePt t="582736" x="1465263" y="4500563"/>
          <p14:tracePt t="582753" x="1528763" y="4500563"/>
          <p14:tracePt t="582769" x="1593850" y="4500563"/>
          <p14:tracePt t="582786" x="1671638" y="4508500"/>
          <p14:tracePt t="582803" x="1728788" y="4522788"/>
          <p14:tracePt t="582819" x="1771650" y="4529138"/>
          <p14:tracePt t="582838" x="1843088" y="4551363"/>
          <p14:tracePt t="582852" x="1922463" y="4579938"/>
          <p14:tracePt t="582852" x="1957388" y="4594225"/>
          <p14:tracePt t="582870" x="2043113" y="4600575"/>
          <p14:tracePt t="582886" x="2093913" y="4629150"/>
          <p14:tracePt t="582902" x="2114550" y="4629150"/>
          <p14:tracePt t="582919" x="2143125" y="4651375"/>
          <p14:tracePt t="582935" x="2151063" y="4651375"/>
          <p14:tracePt t="582953" x="2165350" y="4665663"/>
          <p14:tracePt t="582969" x="2171700" y="4672013"/>
          <p14:tracePt t="583006" x="2179638" y="4679950"/>
          <p14:tracePt t="583038" x="2200275" y="4686300"/>
          <p14:tracePt t="583046" x="2214563" y="4694238"/>
          <p14:tracePt t="583054" x="2222500" y="4700588"/>
          <p14:tracePt t="583070" x="2228850" y="4700588"/>
          <p14:tracePt t="583102" x="2236788" y="4708525"/>
          <p14:tracePt t="583118" x="2243138" y="4708525"/>
          <p14:tracePt t="583125" x="2251075" y="4708525"/>
          <p14:tracePt t="583136" x="2265363" y="4708525"/>
          <p14:tracePt t="583153" x="2271713" y="4708525"/>
          <p14:tracePt t="583390" x="2271713" y="4714875"/>
          <p14:tracePt t="583404" x="2251075" y="4722813"/>
          <p14:tracePt t="583404" x="2228850" y="4722813"/>
          <p14:tracePt t="583419" x="2200275" y="4722813"/>
          <p14:tracePt t="583435" x="2171700" y="4743450"/>
          <p14:tracePt t="583451" x="2128838" y="4743450"/>
          <p14:tracePt t="583469" x="2122488" y="4751388"/>
          <p14:tracePt t="583485" x="2085975" y="4751388"/>
          <p14:tracePt t="583503" x="2071688" y="4751388"/>
          <p14:tracePt t="583518" x="2065338" y="4751388"/>
          <p14:tracePt t="583535" x="2051050" y="4751388"/>
          <p14:tracePt t="583551" x="2036763" y="4751388"/>
          <p14:tracePt t="583598" x="2028825" y="4751388"/>
          <p14:tracePt t="583605" x="2014538" y="4751388"/>
          <p14:tracePt t="583622" x="2008188" y="4751388"/>
          <p14:tracePt t="583643" x="1993900" y="4751388"/>
          <p14:tracePt t="583654" x="1965325" y="4751388"/>
          <p14:tracePt t="583662" x="1957388" y="4743450"/>
          <p14:tracePt t="583670" x="1936750" y="4743450"/>
          <p14:tracePt t="583685" x="1914525" y="4714875"/>
          <p14:tracePt t="583701" x="1900238" y="4700588"/>
          <p14:tracePt t="583719" x="1900238" y="4694238"/>
          <p14:tracePt t="583734" x="1893888" y="4672013"/>
          <p14:tracePt t="583751" x="1885950" y="4665663"/>
          <p14:tracePt t="583768" x="1885950" y="4629150"/>
          <p14:tracePt t="583784" x="1879600" y="4622800"/>
          <p14:tracePt t="583801" x="1879600" y="4614863"/>
          <p14:tracePt t="583818" x="1879600" y="4594225"/>
          <p14:tracePt t="583835" x="1879600" y="4586288"/>
          <p14:tracePt t="583851" x="1879600" y="4579938"/>
          <p14:tracePt t="583868" x="1879600" y="4565650"/>
          <p14:tracePt t="583900" x="1879600" y="4557713"/>
          <p14:tracePt t="583902" x="1879600" y="4551363"/>
          <p14:tracePt t="583918" x="1879600" y="4522788"/>
          <p14:tracePt t="583934" x="1885950" y="4508500"/>
          <p14:tracePt t="583951" x="1900238" y="4500563"/>
          <p14:tracePt t="583967" x="1908175" y="4500563"/>
          <p14:tracePt t="583984" x="1914525" y="4500563"/>
          <p14:tracePt t="584022" x="1922463" y="4500563"/>
          <p14:tracePt t="584034" x="1928813" y="4500563"/>
          <p14:tracePt t="584038" x="1943100" y="4494213"/>
          <p14:tracePt t="584050" x="1951038" y="4494213"/>
          <p14:tracePt t="584067" x="1957388" y="4494213"/>
          <p14:tracePt t="584084" x="1965325" y="4494213"/>
          <p14:tracePt t="584101" x="1985963" y="4494213"/>
          <p14:tracePt t="584117" x="1993900" y="4494213"/>
          <p14:tracePt t="584166" x="2000250" y="4494213"/>
          <p14:tracePt t="584174" x="2008188" y="4494213"/>
          <p14:tracePt t="584182" x="2028825" y="4494213"/>
          <p14:tracePt t="584206" x="2036763" y="4494213"/>
          <p14:tracePt t="584218" x="2043113" y="4486275"/>
          <p14:tracePt t="584222" x="2051050" y="4479925"/>
          <p14:tracePt t="584254" x="2057400" y="4479925"/>
          <p14:tracePt t="584262" x="2065338" y="4479925"/>
          <p14:tracePt t="584294" x="2071688" y="4479925"/>
          <p14:tracePt t="584302" x="2079625" y="4479925"/>
          <p14:tracePt t="584318" x="2093913" y="4479925"/>
          <p14:tracePt t="584318" x="2100263" y="4479925"/>
          <p14:tracePt t="584333" x="2114550" y="4479925"/>
          <p14:tracePt t="584351" x="2136775" y="4479925"/>
          <p14:tracePt t="584398" x="2143125" y="4479925"/>
          <p14:tracePt t="584406" x="2157413" y="4479925"/>
          <p14:tracePt t="584422" x="2171700" y="4479925"/>
          <p14:tracePt t="584422" x="2179638" y="4486275"/>
          <p14:tracePt t="584433" x="2185988" y="4486275"/>
          <p14:tracePt t="584450" x="2200275" y="4500563"/>
          <p14:tracePt t="584467" x="2214563" y="4508500"/>
          <p14:tracePt t="584510" x="2228850" y="4522788"/>
          <p14:tracePt t="584526" x="2257425" y="4529138"/>
          <p14:tracePt t="584532" x="2265363" y="4537075"/>
          <p14:tracePt t="584537" x="2286000" y="4551363"/>
          <p14:tracePt t="584550" x="2300288" y="4565650"/>
          <p14:tracePt t="584567" x="2314575" y="4579938"/>
          <p14:tracePt t="584583" x="2343150" y="4586288"/>
          <p14:tracePt t="584600" x="2351088" y="4600575"/>
          <p14:tracePt t="584617" x="2351088" y="4608513"/>
          <p14:tracePt t="584633" x="2351088" y="4622800"/>
          <p14:tracePt t="584650" x="2351088" y="4629150"/>
          <p14:tracePt t="584667" x="2351088" y="4643438"/>
          <p14:tracePt t="584683" x="2351088" y="4679950"/>
          <p14:tracePt t="584700" x="2322513" y="4708525"/>
          <p14:tracePt t="584716" x="2222500" y="4757738"/>
          <p14:tracePt t="584734" x="2143125" y="4772025"/>
          <p14:tracePt t="584750" x="2036763" y="4794250"/>
          <p14:tracePt t="584766" x="1943100" y="4794250"/>
          <p14:tracePt t="584783" x="1885950" y="4794250"/>
          <p14:tracePt t="584800" x="1843088" y="4808538"/>
          <p14:tracePt t="584816" x="1814513" y="4808538"/>
          <p14:tracePt t="584833" x="1765300" y="4822825"/>
          <p14:tracePt t="584849" x="1722438" y="4829175"/>
          <p14:tracePt t="584866" x="1708150" y="4829175"/>
          <p14:tracePt t="584883" x="1671638" y="4837113"/>
          <p14:tracePt t="584899" x="1665288" y="4837113"/>
          <p14:tracePt t="584917" x="1636713" y="4837113"/>
          <p14:tracePt t="584932" x="1614488" y="4851400"/>
          <p14:tracePt t="584932" x="1608138" y="4851400"/>
          <p14:tracePt t="584950" x="1593850" y="4851400"/>
          <p14:tracePt t="584966" x="1557338" y="4851400"/>
          <p14:tracePt t="584984" x="1522413" y="4865688"/>
          <p14:tracePt t="584999" x="1493838" y="4865688"/>
          <p14:tracePt t="585016" x="1485900" y="4865688"/>
          <p14:tracePt t="585032" x="1479550" y="4865688"/>
          <p14:tracePt t="585049" x="1450975" y="4865688"/>
          <p14:tracePt t="585066" x="1408113" y="4865688"/>
          <p14:tracePt t="585082" x="1357313" y="4865688"/>
          <p14:tracePt t="585099" x="1308100" y="4851400"/>
          <p14:tracePt t="585115" x="1271588" y="4843463"/>
          <p14:tracePt t="585115" x="1265238" y="4843463"/>
          <p14:tracePt t="585134" x="1257300" y="4843463"/>
          <p14:tracePt t="585149" x="1228725" y="4837113"/>
          <p14:tracePt t="585221" x="1200150" y="4814888"/>
          <p14:tracePt t="585253" x="1185863" y="4808538"/>
          <p14:tracePt t="585261" x="1179513" y="4800600"/>
          <p14:tracePt t="585273" x="1171575" y="4786313"/>
          <p14:tracePt t="585281" x="1165225" y="4757738"/>
          <p14:tracePt t="585298" x="1143000" y="4714875"/>
          <p14:tracePt t="585315" x="1143000" y="4686300"/>
          <p14:tracePt t="585332" x="1136650" y="4672013"/>
          <p14:tracePt t="585332" x="1136650" y="4665663"/>
          <p14:tracePt t="585365" x="1136650" y="4643438"/>
          <p14:tracePt t="585366" x="1136650" y="4622800"/>
          <p14:tracePt t="585382" x="1136650" y="4600575"/>
          <p14:tracePt t="585400" x="1136650" y="4579938"/>
          <p14:tracePt t="585416" x="1136650" y="4572000"/>
          <p14:tracePt t="585433" x="1136650" y="4565650"/>
          <p14:tracePt t="585449" x="1136650" y="4543425"/>
          <p14:tracePt t="585466" x="1136650" y="4537075"/>
          <p14:tracePt t="585483" x="1150938" y="4522788"/>
          <p14:tracePt t="585518" x="1165225" y="4494213"/>
          <p14:tracePt t="585532" x="1171575" y="4494213"/>
          <p14:tracePt t="585533" x="1185863" y="4486275"/>
          <p14:tracePt t="585566" x="1214438" y="4471988"/>
          <p14:tracePt t="585567" x="1236663" y="4465638"/>
          <p14:tracePt t="585583" x="1271588" y="4457700"/>
          <p14:tracePt t="585598" x="1279525" y="4451350"/>
          <p14:tracePt t="585615" x="1300163" y="4451350"/>
          <p14:tracePt t="585631" x="1322388" y="4443413"/>
          <p14:tracePt t="585650" x="1336675" y="4443413"/>
          <p14:tracePt t="585665" x="1343025" y="4443413"/>
          <p14:tracePt t="585682" x="1379538" y="4437063"/>
          <p14:tracePt t="585726" x="1385888" y="4437063"/>
          <p14:tracePt t="585758" x="1393825" y="4429125"/>
          <p14:tracePt t="585806" x="1408113" y="4408488"/>
          <p14:tracePt t="585846" x="1414463" y="4408488"/>
          <p14:tracePt t="585862" x="1422400" y="4408488"/>
          <p14:tracePt t="585867" x="1428750" y="4408488"/>
          <p14:tracePt t="585881" x="1450975" y="4408488"/>
          <p14:tracePt t="585881" x="1457325" y="4408488"/>
          <p14:tracePt t="585898" x="1471613" y="4408488"/>
          <p14:tracePt t="585916" x="1485900" y="4408488"/>
          <p14:tracePt t="585931" x="1500188" y="4408488"/>
          <p14:tracePt t="585949" x="1522413" y="4408488"/>
          <p14:tracePt t="585964" x="1528763" y="4414838"/>
          <p14:tracePt t="585964" x="1536700" y="4414838"/>
          <p14:tracePt t="585983" x="1557338" y="4429125"/>
          <p14:tracePt t="585998" x="1579563" y="4443413"/>
          <p14:tracePt t="586015" x="1593850" y="4451350"/>
          <p14:tracePt t="586031" x="1608138" y="4457700"/>
          <p14:tracePt t="586048" x="1614488" y="4457700"/>
          <p14:tracePt t="586064" x="1622425" y="4465638"/>
          <p14:tracePt t="586081" x="1636713" y="4479925"/>
          <p14:tracePt t="586098" x="1643063" y="4486275"/>
          <p14:tracePt t="586114" x="1657350" y="4500563"/>
          <p14:tracePt t="586131" x="1665288" y="4514850"/>
          <p14:tracePt t="586149" x="1685925" y="4551363"/>
          <p14:tracePt t="586165" x="1700213" y="4572000"/>
          <p14:tracePt t="586181" x="1714500" y="4622800"/>
          <p14:tracePt t="586198" x="1728788" y="4637088"/>
          <p14:tracePt t="586214" x="1736725" y="4651375"/>
          <p14:tracePt t="586231" x="1743075" y="4686300"/>
          <p14:tracePt t="586248" x="1743075" y="4694238"/>
          <p14:tracePt t="586264" x="1743075" y="4714875"/>
          <p14:tracePt t="586281" x="1765300" y="4737100"/>
          <p14:tracePt t="586297" x="1765300" y="4757738"/>
          <p14:tracePt t="586314" x="1765300" y="4772025"/>
          <p14:tracePt t="586331" x="1765300" y="4794250"/>
          <p14:tracePt t="586347" x="1765300" y="4829175"/>
          <p14:tracePt t="586390" x="1765300" y="4837113"/>
          <p14:tracePt t="586398" x="1765300" y="4843463"/>
          <p14:tracePt t="586414" x="1757363" y="4851400"/>
          <p14:tracePt t="586423" x="1751013" y="4857750"/>
          <p14:tracePt t="586430" x="1728788" y="4857750"/>
          <p14:tracePt t="586447" x="1693863" y="4857750"/>
          <p14:tracePt t="586464" x="1679575" y="4857750"/>
          <p14:tracePt t="586480" x="1657350" y="4857750"/>
          <p14:tracePt t="586498" x="1643063" y="4857750"/>
          <p14:tracePt t="586513" x="1614488" y="4857750"/>
          <p14:tracePt t="586530" x="1557338" y="4843463"/>
          <p14:tracePt t="586547" x="1522413" y="4829175"/>
          <p14:tracePt t="586563" x="1493838" y="4829175"/>
          <p14:tracePt t="586580" x="1479550" y="4822825"/>
          <p14:tracePt t="586597" x="1400175" y="4814888"/>
          <p14:tracePt t="586614" x="1371600" y="4814888"/>
          <p14:tracePt t="586630" x="1365250" y="4814888"/>
          <p14:tracePt t="586678" x="1343025" y="4794250"/>
          <p14:tracePt t="586685" x="1314450" y="4786313"/>
          <p14:tracePt t="586694" x="1300163" y="4779963"/>
          <p14:tracePt t="586702" x="1250950" y="4757738"/>
          <p14:tracePt t="586718" x="1236663" y="4751388"/>
          <p14:tracePt t="586731" x="1228725" y="4743450"/>
          <p14:tracePt t="586774" x="1208088" y="4729163"/>
          <p14:tracePt t="586781" x="1200150" y="4708525"/>
          <p14:tracePt t="586790" x="1179513" y="4700588"/>
          <p14:tracePt t="586796" x="1165225" y="4686300"/>
          <p14:tracePt t="586813" x="1136650" y="4651375"/>
          <p14:tracePt t="586830" x="1128713" y="4614863"/>
          <p14:tracePt t="586846" x="1128713" y="4594225"/>
          <p14:tracePt t="586863" x="1128713" y="4565650"/>
          <p14:tracePt t="586879" x="1114425" y="4543425"/>
          <p14:tracePt t="586896" x="1114425" y="4508500"/>
          <p14:tracePt t="586915" x="1114425" y="4500563"/>
          <p14:tracePt t="586929" x="1114425" y="4486275"/>
          <p14:tracePt t="586982" x="1114425" y="4471988"/>
          <p14:tracePt t="586998" x="1114425" y="4465638"/>
          <p14:tracePt t="587014" x="1143000" y="4451350"/>
          <p14:tracePt t="587030" x="1150938" y="4443413"/>
          <p14:tracePt t="587030" x="1193800" y="4422775"/>
          <p14:tracePt t="587078" x="1222375" y="4414838"/>
          <p14:tracePt t="587110" x="1228725" y="4414838"/>
          <p14:tracePt t="587118" x="1250950" y="4414838"/>
          <p14:tracePt t="587126" x="1257300" y="4408488"/>
          <p14:tracePt t="587129" x="1271588" y="4400550"/>
          <p14:tracePt t="587146" x="1293813" y="4400550"/>
          <p14:tracePt t="587163" x="1300163" y="4400550"/>
          <p14:tracePt t="587180" x="1314450" y="4400550"/>
          <p14:tracePt t="587196" x="1336675" y="4400550"/>
          <p14:tracePt t="587214" x="1343025" y="4400550"/>
          <p14:tracePt t="587229" x="1365250" y="4400550"/>
          <p14:tracePt t="587246" x="1371600" y="4400550"/>
          <p14:tracePt t="587262" x="1393825" y="4400550"/>
          <p14:tracePt t="587279" x="1414463" y="4400550"/>
          <p14:tracePt t="587295" x="1422400" y="4400550"/>
          <p14:tracePt t="587313" x="1428750" y="4400550"/>
          <p14:tracePt t="587329" x="1450975" y="4400550"/>
          <p14:tracePt t="587345" x="1465263" y="4400550"/>
          <p14:tracePt t="587363" x="1479550" y="4400550"/>
          <p14:tracePt t="587378" x="1485900" y="4400550"/>
          <p14:tracePt t="587395" x="1500188" y="4400550"/>
          <p14:tracePt t="587412" x="1514475" y="4400550"/>
          <p14:tracePt t="587412" x="1522413" y="4400550"/>
          <p14:tracePt t="587430" x="1536700" y="4400550"/>
          <p14:tracePt t="587445" x="1543050" y="4400550"/>
          <p14:tracePt t="587463" x="1585913" y="4414838"/>
          <p14:tracePt t="587479" x="1593850" y="4422775"/>
          <p14:tracePt t="587495" x="1614488" y="4437063"/>
          <p14:tracePt t="587512" x="1651000" y="4465638"/>
          <p14:tracePt t="587529" x="1657350" y="4471988"/>
          <p14:tracePt t="587545" x="1665288" y="4479925"/>
          <p14:tracePt t="587561" x="1685925" y="4500563"/>
          <p14:tracePt t="587579" x="1693863" y="4508500"/>
          <p14:tracePt t="587595" x="1700213" y="4522788"/>
          <p14:tracePt t="587612" x="1708150" y="4529138"/>
          <p14:tracePt t="587693" x="1714500" y="4537075"/>
          <p14:tracePt t="588710" x="1722438" y="4537075"/>
          <p14:tracePt t="589807" x="1728788" y="4537075"/>
          <p14:tracePt t="593078" x="1736725" y="4537075"/>
          <p14:tracePt t="593142" x="1751013" y="4537075"/>
          <p14:tracePt t="593150" x="1771650" y="4543425"/>
          <p14:tracePt t="593166" x="1779588" y="4551363"/>
          <p14:tracePt t="593174" x="1785938" y="4565650"/>
          <p14:tracePt t="593188" x="1785938" y="4572000"/>
          <p14:tracePt t="593204" x="1785938" y="4579938"/>
          <p14:tracePt t="593221" x="1793875" y="4594225"/>
          <p14:tracePt t="593237" x="1800225" y="4608513"/>
          <p14:tracePt t="593254" x="1808163" y="4622800"/>
          <p14:tracePt t="593271" x="1814513" y="4629150"/>
          <p14:tracePt t="593288" x="1851025" y="4637088"/>
          <p14:tracePt t="593305" x="1857375" y="4643438"/>
          <p14:tracePt t="593321" x="1879600" y="4643438"/>
          <p14:tracePt t="593338" x="1893888" y="4651375"/>
          <p14:tracePt t="593354" x="1936750" y="4651375"/>
          <p14:tracePt t="593371" x="1979613" y="4651375"/>
          <p14:tracePt t="593388" x="2028825" y="4651375"/>
          <p14:tracePt t="593404" x="2057400" y="4651375"/>
          <p14:tracePt t="593420" x="2093913" y="4651375"/>
          <p14:tracePt t="593420" x="2100263" y="4651375"/>
          <p14:tracePt t="593438" x="2122488" y="4657725"/>
          <p14:tracePt t="593455" x="2136775" y="4665663"/>
          <p14:tracePt t="593471" x="2171700" y="4665663"/>
          <p14:tracePt t="593487" x="2208213" y="4665663"/>
          <p14:tracePt t="593504" x="2222500" y="4665663"/>
          <p14:tracePt t="593521" x="2228850" y="4665663"/>
          <p14:tracePt t="593537" x="2243138" y="4665663"/>
          <p14:tracePt t="594014" x="2251075" y="4665663"/>
          <p14:tracePt t="594022" x="2265363" y="4665663"/>
          <p14:tracePt t="594037" x="2279650" y="4665663"/>
          <p14:tracePt t="594037" x="2286000" y="4665663"/>
          <p14:tracePt t="594053" x="2322513" y="4665663"/>
          <p14:tracePt t="594070" x="2328863" y="4665663"/>
          <p14:tracePt t="594086" x="2343150" y="4665663"/>
          <p14:tracePt t="594125" x="2357438" y="4665663"/>
          <p14:tracePt t="594141" x="2365375" y="4665663"/>
          <p14:tracePt t="594157" x="2371725" y="4665663"/>
          <p14:tracePt t="594165" x="2379663" y="4665663"/>
          <p14:tracePt t="594173" x="2408238" y="4665663"/>
          <p14:tracePt t="594186" x="2422525" y="4665663"/>
          <p14:tracePt t="594202" x="2471738" y="4665663"/>
          <p14:tracePt t="594219" x="2508250" y="4665663"/>
          <p14:tracePt t="594236" x="2551113" y="4665663"/>
          <p14:tracePt t="594252" x="2579688" y="4665663"/>
          <p14:tracePt t="594270" x="2586038" y="4665663"/>
          <p14:tracePt t="594286" x="2614613" y="4665663"/>
          <p14:tracePt t="594302" x="2643188" y="4665663"/>
          <p14:tracePt t="594319" x="2686050" y="4672013"/>
          <p14:tracePt t="594336" x="2736850" y="4686300"/>
          <p14:tracePt t="594353" x="2786063" y="4686300"/>
          <p14:tracePt t="594369" x="2843213" y="4700588"/>
          <p14:tracePt t="594386" x="2871788" y="4700588"/>
          <p14:tracePt t="594402" x="2894013" y="4708525"/>
          <p14:tracePt t="594419" x="2928938" y="4708525"/>
          <p14:tracePt t="594436" x="2986088" y="4737100"/>
          <p14:tracePt t="594452" x="3022600" y="4751388"/>
          <p14:tracePt t="594452" x="3028950" y="4751388"/>
          <p14:tracePt t="594470" x="3036888" y="4757738"/>
          <p14:tracePt t="594614" x="3043238" y="4757738"/>
          <p14:tracePt t="594630" x="3051175" y="4757738"/>
          <p14:tracePt t="594638" x="3057525" y="4757738"/>
          <p14:tracePt t="594646" x="3079750" y="4757738"/>
          <p14:tracePt t="594655" x="3086100" y="4757738"/>
          <p14:tracePt t="594669" x="3128963" y="4751388"/>
          <p14:tracePt t="594687" x="3179763" y="4714875"/>
          <p14:tracePt t="594703" x="3194050" y="4700588"/>
          <p14:tracePt t="594719" x="3200400" y="4679950"/>
          <p14:tracePt t="594736" x="3222625" y="4651375"/>
          <p14:tracePt t="594752" x="3228975" y="4643438"/>
          <p14:tracePt t="594806" x="3228975" y="4629150"/>
          <p14:tracePt t="594814" x="3228975" y="4622800"/>
          <p14:tracePt t="594830" x="3228975" y="4608513"/>
          <p14:tracePt t="594841" x="3228975" y="4586288"/>
          <p14:tracePt t="594870" x="3228975" y="4579938"/>
          <p14:tracePt t="594877" x="3228975" y="4572000"/>
          <p14:tracePt t="594886" x="3228975" y="4557713"/>
          <p14:tracePt t="594902" x="3214688" y="4551363"/>
          <p14:tracePt t="594903" x="3194050" y="4537075"/>
          <p14:tracePt t="594920" x="3179763" y="4522788"/>
          <p14:tracePt t="594935" x="3136900" y="4514850"/>
          <p14:tracePt t="594953" x="3128963" y="4514850"/>
          <p14:tracePt t="594968" x="3086100" y="4500563"/>
          <p14:tracePt t="594986" x="3057525" y="4486275"/>
          <p14:tracePt t="595003" x="3043238" y="4486275"/>
          <p14:tracePt t="595017" x="3014663" y="4479925"/>
          <p14:tracePt t="595035" x="3000375" y="4479925"/>
          <p14:tracePt t="595052" x="2979738" y="4479925"/>
          <p14:tracePt t="595069" x="2943225" y="4479925"/>
          <p14:tracePt t="595085" x="2928938" y="4471988"/>
          <p14:tracePt t="595085" x="2922588" y="4471988"/>
          <p14:tracePt t="595103" x="2879725" y="4457700"/>
          <p14:tracePt t="595119" x="2851150" y="4457700"/>
          <p14:tracePt t="595136" x="2814638" y="4457700"/>
          <p14:tracePt t="595152" x="2794000" y="4457700"/>
          <p14:tracePt t="595168" x="2765425" y="4457700"/>
          <p14:tracePt t="595185" x="2757488" y="4457700"/>
          <p14:tracePt t="595230" x="2736850" y="4457700"/>
          <p14:tracePt t="595238" x="2728913" y="4457700"/>
          <p14:tracePt t="595246" x="2714625" y="4457700"/>
          <p14:tracePt t="595255" x="2700338" y="4457700"/>
          <p14:tracePt t="595268" x="2686050" y="4457700"/>
          <p14:tracePt t="595285" x="2665413" y="4457700"/>
          <p14:tracePt t="595301" x="2651125" y="4457700"/>
          <p14:tracePt t="595318" x="2643188" y="4457700"/>
          <p14:tracePt t="595335" x="2622550" y="4457700"/>
          <p14:tracePt t="595352" x="2608263" y="4457700"/>
          <p14:tracePt t="595368" x="2586038" y="4457700"/>
          <p14:tracePt t="595385" x="2571750" y="4465638"/>
          <p14:tracePt t="595402" x="2565400" y="4471988"/>
          <p14:tracePt t="595418" x="2536825" y="4494213"/>
          <p14:tracePt t="595435" x="2528888" y="4500563"/>
          <p14:tracePt t="595451" x="2522538" y="4514850"/>
          <p14:tracePt t="595468" x="2522538" y="4529138"/>
          <p14:tracePt t="595485" x="2522538" y="4557713"/>
          <p14:tracePt t="595485" x="2522538" y="4572000"/>
          <p14:tracePt t="595502" x="2522538" y="4579938"/>
          <p14:tracePt t="595519" x="2522538" y="4608513"/>
          <p14:tracePt t="595534" x="2528888" y="4614863"/>
          <p14:tracePt t="595551" x="2543175" y="4643438"/>
          <p14:tracePt t="595567" x="2551113" y="4651375"/>
          <p14:tracePt t="595585" x="2571750" y="4665663"/>
          <p14:tracePt t="595602" x="2579688" y="4672013"/>
          <p14:tracePt t="595619" x="2586038" y="4686300"/>
          <p14:tracePt t="595838" x="2586038" y="4694238"/>
          <p14:tracePt t="595854" x="2579688" y="4694238"/>
          <p14:tracePt t="595862" x="2571750" y="4694238"/>
          <p14:tracePt t="595870" x="2551113" y="4694238"/>
          <p14:tracePt t="595885" x="2536825" y="4694238"/>
          <p14:tracePt t="595901" x="2514600" y="4700588"/>
          <p14:tracePt t="595901" x="2493963" y="4700588"/>
          <p14:tracePt t="595919" x="2451100" y="4714875"/>
          <p14:tracePt t="595934" x="2408238" y="4722813"/>
          <p14:tracePt t="595950" x="2351088" y="4722813"/>
          <p14:tracePt t="595967" x="2286000" y="4722813"/>
          <p14:tracePt t="595984" x="2236788" y="4729163"/>
          <p14:tracePt t="596001" x="2193925" y="4743450"/>
          <p14:tracePt t="596017" x="2171700" y="4743450"/>
          <p14:tracePt t="596034" x="2128838" y="4743450"/>
          <p14:tracePt t="596050" x="2108200" y="4751388"/>
          <p14:tracePt t="596067" x="2051050" y="4772025"/>
          <p14:tracePt t="596084" x="2028825" y="4772025"/>
          <p14:tracePt t="596100" x="1985963" y="4772025"/>
          <p14:tracePt t="596117" x="1957388" y="4779963"/>
          <p14:tracePt t="596134" x="1928813" y="4779963"/>
          <p14:tracePt t="596150" x="1893888" y="4786313"/>
          <p14:tracePt t="596167" x="1851025" y="4786313"/>
          <p14:tracePt t="596184" x="1822450" y="4794250"/>
          <p14:tracePt t="596201" x="1800225" y="4794250"/>
          <p14:tracePt t="596217" x="1757363" y="4814888"/>
          <p14:tracePt t="596233" x="1736725" y="4822825"/>
          <p14:tracePt t="596250" x="1708150" y="4822825"/>
          <p14:tracePt t="596266" x="1679575" y="4822825"/>
          <p14:tracePt t="596284" x="1643063" y="4829175"/>
          <p14:tracePt t="596300" x="1614488" y="4829175"/>
          <p14:tracePt t="596316" x="1585913" y="4837113"/>
          <p14:tracePt t="596316" x="1571625" y="4837113"/>
          <p14:tracePt t="596334" x="1565275" y="4837113"/>
          <p14:tracePt t="596350" x="1543050" y="4837113"/>
          <p14:tracePt t="596368" x="1522413" y="4837113"/>
          <p14:tracePt t="596383" x="1500188" y="4837113"/>
          <p14:tracePt t="596401" x="1485900" y="4837113"/>
          <p14:tracePt t="596417" x="1479550" y="4837113"/>
          <p14:tracePt t="596434" x="1450975" y="4837113"/>
          <p14:tracePt t="596450" x="1443038" y="4837113"/>
          <p14:tracePt t="596466" x="1422400" y="4837113"/>
          <p14:tracePt t="596484" x="1408113" y="4837113"/>
          <p14:tracePt t="596500" x="1385888" y="4837113"/>
          <p14:tracePt t="596517" x="1371600" y="4837113"/>
          <p14:tracePt t="596533" x="1365250" y="4837113"/>
          <p14:tracePt t="596550" x="1343025" y="4837113"/>
          <p14:tracePt t="596566" x="1336675" y="4837113"/>
          <p14:tracePt t="596583" x="1322388" y="4837113"/>
          <p14:tracePt t="596599" x="1279525" y="4822825"/>
          <p14:tracePt t="596616" x="1257300" y="4808538"/>
          <p14:tracePt t="596633" x="1243013" y="4808538"/>
          <p14:tracePt t="596649" x="1222375" y="4808538"/>
          <p14:tracePt t="596666" x="1200150" y="4800600"/>
          <p14:tracePt t="596701" x="1193800" y="4800600"/>
          <p14:tracePt t="596709" x="1171575" y="4794250"/>
          <p14:tracePt t="596717" x="1143000" y="4786313"/>
          <p14:tracePt t="596733" x="1136650" y="4779963"/>
          <p14:tracePt t="596748" x="1122363" y="4765675"/>
          <p14:tracePt t="596766" x="1114425" y="4751388"/>
          <p14:tracePt t="596782" x="1108075" y="4743450"/>
          <p14:tracePt t="596799" x="1093788" y="4722813"/>
          <p14:tracePt t="596816" x="1093788" y="4700588"/>
          <p14:tracePt t="596832" x="1085850" y="4686300"/>
          <p14:tracePt t="596850" x="1085850" y="4665663"/>
          <p14:tracePt t="596866" x="1085850" y="4657725"/>
          <p14:tracePt t="596883" x="1085850" y="4651375"/>
          <p14:tracePt t="596918" x="1085850" y="4643438"/>
          <p14:tracePt t="596918" x="1085850" y="4637088"/>
          <p14:tracePt t="596932" x="1085850" y="4629150"/>
          <p14:tracePt t="596998" x="1085850" y="4622800"/>
          <p14:tracePt t="599110" x="1085850" y="4614863"/>
          <p14:tracePt t="599118" x="1093788" y="4614863"/>
          <p14:tracePt t="599125" x="1114425" y="4614863"/>
          <p14:tracePt t="599134" x="1143000" y="4614863"/>
          <p14:tracePt t="599146" x="1214438" y="4600575"/>
          <p14:tracePt t="599162" x="1322388" y="4600575"/>
          <p14:tracePt t="599179" x="1450975" y="4600575"/>
          <p14:tracePt t="599196" x="1565275" y="4608513"/>
          <p14:tracePt t="599212" x="1651000" y="4629150"/>
          <p14:tracePt t="599229" x="1714500" y="4643438"/>
          <p14:tracePt t="599246" x="1779588" y="4672013"/>
          <p14:tracePt t="599262" x="1851025" y="4700588"/>
          <p14:tracePt t="599278" x="1957388" y="4751388"/>
          <p14:tracePt t="599296" x="2043113" y="4794250"/>
          <p14:tracePt t="599312" x="2114550" y="4808538"/>
          <p14:tracePt t="599329" x="2208213" y="4829175"/>
          <p14:tracePt t="599345" x="2257425" y="4837113"/>
          <p14:tracePt t="599362" x="2308225" y="4851400"/>
          <p14:tracePt t="599378" x="2357438" y="4851400"/>
          <p14:tracePt t="599395" x="2428875" y="4857750"/>
          <p14:tracePt t="599412" x="2471738" y="4879975"/>
          <p14:tracePt t="599428" x="2522538" y="4879975"/>
          <p14:tracePt t="599446" x="2565400" y="4886325"/>
          <p14:tracePt t="599462" x="2600325" y="4886325"/>
          <p14:tracePt t="599479" x="2643188" y="4886325"/>
          <p14:tracePt t="599496" x="2665413" y="4886325"/>
          <p14:tracePt t="599513" x="2700338" y="4886325"/>
          <p14:tracePt t="599528" x="2743200" y="4886325"/>
          <p14:tracePt t="599545" x="2771775" y="4886325"/>
          <p14:tracePt t="599561" x="2808288" y="4886325"/>
          <p14:tracePt t="599578" x="2822575" y="4886325"/>
          <p14:tracePt t="599595" x="2843213" y="4886325"/>
          <p14:tracePt t="599611" x="2871788" y="4886325"/>
          <p14:tracePt t="599628" x="2900363" y="4894263"/>
          <p14:tracePt t="599644" x="2943225" y="4894263"/>
          <p14:tracePt t="599662" x="2965450" y="4894263"/>
          <p14:tracePt t="599678" x="2971800" y="4894263"/>
          <p14:tracePt t="599695" x="2979738" y="4894263"/>
          <p14:tracePt t="599741" x="2986088" y="4894263"/>
          <p14:tracePt t="599749" x="3000375" y="4894263"/>
          <p14:tracePt t="599765" x="3008313" y="4894263"/>
          <p14:tracePt t="599769" x="3014663" y="4894263"/>
          <p14:tracePt t="599777" x="3036888" y="4894263"/>
          <p14:tracePt t="599795" x="3051175" y="4894263"/>
          <p14:tracePt t="599811" x="3065463" y="4894263"/>
          <p14:tracePt t="599827" x="3094038" y="4886325"/>
          <p14:tracePt t="599845" x="3100388" y="4886325"/>
          <p14:tracePt t="599861" x="3122613" y="4879975"/>
          <p14:tracePt t="599878" x="3128963" y="4872038"/>
          <p14:tracePt t="599933" x="3136900" y="4872038"/>
          <p14:tracePt t="599941" x="3157538" y="4865688"/>
          <p14:tracePt t="599949" x="3165475" y="4857750"/>
          <p14:tracePt t="599961" x="3179763" y="4843463"/>
          <p14:tracePt t="600021" x="3186113" y="4829175"/>
          <p14:tracePt t="600037" x="3194050" y="4822825"/>
          <p14:tracePt t="600045" x="3200400" y="4814888"/>
          <p14:tracePt t="600053" x="3200400" y="4808538"/>
          <p14:tracePt t="600061" x="3214688" y="4794250"/>
          <p14:tracePt t="600077" x="3214688" y="4772025"/>
          <p14:tracePt t="600094" x="3222625" y="4765675"/>
          <p14:tracePt t="600111" x="3222625" y="4743450"/>
          <p14:tracePt t="600127" x="3236913" y="4729163"/>
          <p14:tracePt t="600174" x="3236913" y="4722813"/>
          <p14:tracePt t="600177" x="3236913" y="4694238"/>
          <p14:tracePt t="600195" x="3243263" y="4686300"/>
          <p14:tracePt t="600195" x="3243263" y="4665663"/>
          <p14:tracePt t="600211" x="3243263" y="4651375"/>
          <p14:tracePt t="600228" x="3243263" y="4622800"/>
          <p14:tracePt t="600244" x="3243263" y="4614863"/>
          <p14:tracePt t="600244" x="3243263" y="4608513"/>
          <p14:tracePt t="600261" x="3243263" y="4572000"/>
          <p14:tracePt t="600309" x="3236913" y="4565650"/>
          <p14:tracePt t="600317" x="3228975" y="4557713"/>
          <p14:tracePt t="600333" x="3222625" y="4551363"/>
          <p14:tracePt t="600334" x="3214688" y="4543425"/>
          <p14:tracePt t="600349" x="3208338" y="4543425"/>
          <p14:tracePt t="600362" x="3194050" y="4543425"/>
          <p14:tracePt t="600377" x="3171825" y="4543425"/>
          <p14:tracePt t="600393" x="3157538" y="4537075"/>
          <p14:tracePt t="600411" x="3151188" y="4537075"/>
          <p14:tracePt t="600427" x="3122613" y="4522788"/>
          <p14:tracePt t="600444" x="3108325" y="4522788"/>
          <p14:tracePt t="600461" x="3086100" y="4514850"/>
          <p14:tracePt t="600478" x="3071813" y="4514850"/>
          <p14:tracePt t="600496" x="3051175" y="4514850"/>
          <p14:tracePt t="600512" x="3014663" y="4514850"/>
          <p14:tracePt t="600526" x="3000375" y="4514850"/>
          <p14:tracePt t="600543" x="2979738" y="4514850"/>
          <p14:tracePt t="600560" x="2951163" y="4514850"/>
          <p14:tracePt t="600578" x="2936875" y="4514850"/>
          <p14:tracePt t="600594" x="2922588" y="4514850"/>
          <p14:tracePt t="600611" x="2900363" y="4514850"/>
          <p14:tracePt t="600628" x="2886075" y="4500563"/>
          <p14:tracePt t="600644" x="2879725" y="4500563"/>
          <p14:tracePt t="600660" x="2857500" y="4500563"/>
          <p14:tracePt t="600677" x="2843213" y="4500563"/>
          <p14:tracePt t="600693" x="2828925" y="4500563"/>
          <p14:tracePt t="600710" x="2822575" y="4500563"/>
          <p14:tracePt t="600727" x="2814638" y="4500563"/>
          <p14:tracePt t="600744" x="2786063" y="4500563"/>
          <p14:tracePt t="600761" x="2771775" y="4500563"/>
          <p14:tracePt t="600777" x="2751138" y="4500563"/>
          <p14:tracePt t="600794" x="2736850" y="4500563"/>
          <p14:tracePt t="600811" x="2728913" y="4500563"/>
          <p14:tracePt t="600827" x="2708275" y="4500563"/>
          <p14:tracePt t="600844" x="2686050" y="4500563"/>
          <p14:tracePt t="600860" x="2671763" y="4500563"/>
          <p14:tracePt t="600877" x="2657475" y="4500563"/>
          <p14:tracePt t="600926" x="2651125" y="4500563"/>
          <p14:tracePt t="600934" x="2636838" y="4508500"/>
          <p14:tracePt t="600942" x="2628900" y="4508500"/>
          <p14:tracePt t="600950" x="2614613" y="4514850"/>
          <p14:tracePt t="600960" x="2586038" y="4537075"/>
          <p14:tracePt t="600977" x="2579688" y="4543425"/>
          <p14:tracePt t="600993" x="2557463" y="4557713"/>
          <p14:tracePt t="601009" x="2536825" y="4572000"/>
          <p14:tracePt t="601026" x="2528888" y="4586288"/>
          <p14:tracePt t="601042" x="2522538" y="4594225"/>
          <p14:tracePt t="601059" x="2522538" y="4608513"/>
          <p14:tracePt t="601076" x="2508250" y="4622800"/>
          <p14:tracePt t="601092" x="2508250" y="4651375"/>
          <p14:tracePt t="601109" x="2508250" y="4672013"/>
          <p14:tracePt t="601126" x="2508250" y="4686300"/>
          <p14:tracePt t="601143" x="2508250" y="4694238"/>
          <p14:tracePt t="601159" x="2508250" y="4708525"/>
          <p14:tracePt t="601175" x="2522538" y="4714875"/>
          <p14:tracePt t="601192" x="2557463" y="4729163"/>
          <p14:tracePt t="601208" x="2571750" y="4729163"/>
          <p14:tracePt t="601227" x="2586038" y="4737100"/>
          <p14:tracePt t="601243" x="2614613" y="4737100"/>
          <p14:tracePt t="601261" x="2651125" y="4743450"/>
          <p14:tracePt t="601275" x="2665413" y="4751388"/>
          <p14:tracePt t="601292" x="2686050" y="4751388"/>
          <p14:tracePt t="601309" x="2708275" y="4751388"/>
          <p14:tracePt t="601327" x="2743200" y="4765675"/>
          <p14:tracePt t="601342" x="2751138" y="4772025"/>
          <p14:tracePt t="601359" x="2771775" y="4772025"/>
          <p14:tracePt t="601375" x="2779713" y="4772025"/>
          <p14:tracePt t="601393" x="2800350" y="4772025"/>
          <p14:tracePt t="601410" x="2822575" y="4779963"/>
          <p14:tracePt t="601426" x="2828925" y="4779963"/>
          <p14:tracePt t="601443" x="2851150" y="4779963"/>
          <p14:tracePt t="601459" x="2857500" y="4779963"/>
          <p14:tracePt t="601477" x="2871788" y="4786313"/>
          <p14:tracePt t="601477" x="2886075" y="4786313"/>
          <p14:tracePt t="601494" x="2908300" y="4786313"/>
          <p14:tracePt t="601509" x="2936875" y="4786313"/>
          <p14:tracePt t="601527" x="2965450" y="4786313"/>
          <p14:tracePt t="601543" x="2986088" y="4786313"/>
          <p14:tracePt t="601560" x="3008313" y="4786313"/>
          <p14:tracePt t="601576" x="3022600" y="4786313"/>
          <p14:tracePt t="601593" x="3043238" y="4786313"/>
          <p14:tracePt t="601609" x="3057525" y="4786313"/>
          <p14:tracePt t="601626" x="3094038" y="4786313"/>
          <p14:tracePt t="601642" x="3143250" y="4772025"/>
          <p14:tracePt t="601658" x="3171825" y="4757738"/>
          <p14:tracePt t="601676" x="3186113" y="4737100"/>
          <p14:tracePt t="601692" x="3194050" y="4722813"/>
          <p14:tracePt t="601709" x="3208338" y="4694238"/>
          <p14:tracePt t="601726" x="3222625" y="4679950"/>
          <p14:tracePt t="601743" x="3222625" y="4657725"/>
          <p14:tracePt t="601759" x="3200400" y="4622800"/>
          <p14:tracePt t="601777" x="3200400" y="4594225"/>
          <p14:tracePt t="601793" x="3171825" y="4557713"/>
          <p14:tracePt t="601810" x="3151188" y="4537075"/>
          <p14:tracePt t="601826" x="3108325" y="4522788"/>
          <p14:tracePt t="601842" x="3094038" y="4522788"/>
          <p14:tracePt t="601859" x="3079750" y="4514850"/>
          <p14:tracePt t="601875" x="3043238" y="4514850"/>
          <p14:tracePt t="601892" x="3022600" y="4508500"/>
          <p14:tracePt t="601908" x="3000375" y="4508500"/>
          <p14:tracePt t="601908" x="2971800" y="4500563"/>
          <p14:tracePt t="601926" x="2957513" y="4500563"/>
          <p14:tracePt t="601942" x="2936875" y="4500563"/>
          <p14:tracePt t="601959" x="2894013" y="4500563"/>
          <p14:tracePt t="601975" x="2857500" y="4500563"/>
          <p14:tracePt t="601992" x="2814638" y="4479925"/>
          <p14:tracePt t="602009" x="2800350" y="4471988"/>
          <p14:tracePt t="602025" x="2765425" y="4471988"/>
          <p14:tracePt t="602043" x="2736850" y="4471988"/>
          <p14:tracePt t="602059" x="2722563" y="4471988"/>
          <p14:tracePt t="602076" x="2686050" y="4471988"/>
          <p14:tracePt t="602091" x="2657475" y="4471988"/>
          <p14:tracePt t="602109" x="2643188" y="4471988"/>
          <p14:tracePt t="602125" x="2622550" y="4471988"/>
          <p14:tracePt t="602142" x="2614613" y="4471988"/>
          <p14:tracePt t="602158" x="2608263" y="4471988"/>
          <p14:tracePt t="602175" x="2579688" y="4471988"/>
          <p14:tracePt t="602191" x="2571750" y="4479925"/>
          <p14:tracePt t="602230" x="2565400" y="4479925"/>
          <p14:tracePt t="602270" x="2557463" y="4486275"/>
          <p14:tracePt t="602286" x="2551113" y="4494213"/>
          <p14:tracePt t="602294" x="2543175" y="4494213"/>
          <p14:tracePt t="602310" x="2536825" y="4500563"/>
          <p14:tracePt t="602326" x="2528888" y="4508500"/>
          <p14:tracePt t="602366" x="2528888" y="4514850"/>
          <p14:tracePt t="602398" x="2528888" y="4522788"/>
          <p14:tracePt t="602414" x="2528888" y="4537075"/>
          <p14:tracePt t="602430" x="2528888" y="4543425"/>
          <p14:tracePt t="602462" x="2528888" y="4557713"/>
          <p14:tracePt t="602470" x="2536825" y="4565650"/>
          <p14:tracePt t="602509" x="2543175" y="4572000"/>
          <p14:tracePt t="602557" x="2551113" y="4579938"/>
          <p14:tracePt t="602565" x="2557463" y="4586288"/>
          <p14:tracePt t="602582" x="2571750" y="4594225"/>
          <p14:tracePt t="606933" x="2579688" y="4600575"/>
          <p14:tracePt t="612461" x="0" y="0"/>
        </p14:tracePtLst>
        <p14:tracePtLst>
          <p14:tracePt t="643161" x="5080000" y="4000500"/>
          <p14:tracePt t="643173" x="5080000" y="3994150"/>
          <p14:tracePt t="643413" x="5065713" y="4000500"/>
          <p14:tracePt t="643418" x="5037138" y="4079875"/>
          <p14:tracePt t="643423" x="5008563" y="4114800"/>
          <p14:tracePt t="643431" x="4937125" y="4229100"/>
          <p14:tracePt t="643448" x="4857750" y="4322763"/>
          <p14:tracePt t="643465" x="4729163" y="4451350"/>
          <p14:tracePt t="643482" x="4572000" y="4565650"/>
          <p14:tracePt t="643499" x="4351338" y="4686300"/>
          <p14:tracePt t="643514" x="4071938" y="4786313"/>
          <p14:tracePt t="643532" x="3808413" y="4829175"/>
          <p14:tracePt t="643548" x="3529013" y="4886325"/>
          <p14:tracePt t="643564" x="3171825" y="4914900"/>
          <p14:tracePt t="643582" x="2957513" y="4922838"/>
          <p14:tracePt t="643598" x="2771775" y="4922838"/>
          <p14:tracePt t="643615" x="2565400" y="4922838"/>
          <p14:tracePt t="643631" x="2408238" y="4922838"/>
          <p14:tracePt t="643649" x="2314575" y="4922838"/>
          <p14:tracePt t="643665" x="2243138" y="4922838"/>
          <p14:tracePt t="643682" x="2222500" y="4943475"/>
          <p14:tracePt t="643806" x="2214563" y="4929188"/>
          <p14:tracePt t="643814" x="2236788" y="4879975"/>
          <p14:tracePt t="643822" x="2243138" y="4851400"/>
          <p14:tracePt t="643831" x="2257425" y="4808538"/>
          <p14:tracePt t="643848" x="2257425" y="4765675"/>
          <p14:tracePt t="643865" x="2265363" y="4729163"/>
          <p14:tracePt t="643881" x="2279650" y="4679950"/>
          <p14:tracePt t="643898" x="2279650" y="4622800"/>
          <p14:tracePt t="643915" x="2293938" y="4586288"/>
          <p14:tracePt t="643931" x="2293938" y="4572000"/>
          <p14:tracePt t="643948" x="2300288" y="4551363"/>
          <p14:tracePt t="643964" x="2328863" y="4494213"/>
          <p14:tracePt t="643983" x="2343150" y="4465638"/>
          <p14:tracePt t="643998" x="2371725" y="4437063"/>
          <p14:tracePt t="644014" x="2379663" y="4422775"/>
          <p14:tracePt t="644031" x="2393950" y="4408488"/>
          <p14:tracePt t="644048" x="2414588" y="4400550"/>
          <p14:tracePt t="644064" x="2465388" y="4357688"/>
          <p14:tracePt t="644081" x="2522538" y="4351338"/>
          <p14:tracePt t="644098" x="2557463" y="4329113"/>
          <p14:tracePt t="644114" x="2586038" y="4322763"/>
          <p14:tracePt t="644131" x="2622550" y="4322763"/>
          <p14:tracePt t="644147" x="2665413" y="4322763"/>
          <p14:tracePt t="644165" x="2722563" y="4322763"/>
          <p14:tracePt t="644182" x="2771775" y="4322763"/>
          <p14:tracePt t="644199" x="2800350" y="4322763"/>
          <p14:tracePt t="644214" x="2814638" y="4322763"/>
          <p14:tracePt t="644231" x="2843213" y="4322763"/>
          <p14:tracePt t="644247" x="2857500" y="4322763"/>
          <p14:tracePt t="644264" x="2871788" y="4322763"/>
          <p14:tracePt t="644281" x="2886075" y="4322763"/>
          <p14:tracePt t="644298" x="2894013" y="4322763"/>
          <p14:tracePt t="644314" x="2922588" y="4322763"/>
          <p14:tracePt t="644330" x="2957513" y="4343400"/>
          <p14:tracePt t="644347" x="2965450" y="4351338"/>
          <p14:tracePt t="644364" x="2986088" y="4365625"/>
          <p14:tracePt t="644381" x="3008313" y="4386263"/>
          <p14:tracePt t="644399" x="3036888" y="4400550"/>
          <p14:tracePt t="644414" x="3065463" y="4429125"/>
          <p14:tracePt t="644431" x="3094038" y="4465638"/>
          <p14:tracePt t="644447" x="3108325" y="4500563"/>
          <p14:tracePt t="644464" x="3128963" y="4529138"/>
          <p14:tracePt t="644480" x="3128963" y="4543425"/>
          <p14:tracePt t="644498" x="3136900" y="4572000"/>
          <p14:tracePt t="644513" x="3136900" y="4614863"/>
          <p14:tracePt t="644531" x="3136900" y="4643438"/>
          <p14:tracePt t="644547" x="3136900" y="4651375"/>
          <p14:tracePt t="644563" x="3128963" y="4686300"/>
          <p14:tracePt t="644581" x="3108325" y="4708525"/>
          <p14:tracePt t="644597" x="3079750" y="4751388"/>
          <p14:tracePt t="644614" x="3051175" y="4779963"/>
          <p14:tracePt t="644630" x="3028950" y="4800600"/>
          <p14:tracePt t="644647" x="3014663" y="4822825"/>
          <p14:tracePt t="644694" x="3008313" y="4822825"/>
          <p14:tracePt t="644704" x="2986088" y="4829175"/>
          <p14:tracePt t="644710" x="2971800" y="4829175"/>
          <p14:tracePt t="644717" x="2951163" y="4837113"/>
          <p14:tracePt t="644730" x="2922588" y="4837113"/>
          <p14:tracePt t="644747" x="2894013" y="4837113"/>
          <p14:tracePt t="644764" x="2865438" y="4843463"/>
          <p14:tracePt t="644780" x="2843213" y="4843463"/>
          <p14:tracePt t="644780" x="2828925" y="4843463"/>
          <p14:tracePt t="644798" x="2814638" y="4843463"/>
          <p14:tracePt t="644813" x="2786063" y="4843463"/>
          <p14:tracePt t="644830" x="2765425" y="4843463"/>
          <p14:tracePt t="644846" x="2751138" y="4843463"/>
          <p14:tracePt t="644864" x="2708275" y="4822825"/>
          <p14:tracePt t="644880" x="2671763" y="4808538"/>
          <p14:tracePt t="644896" x="2628900" y="4779963"/>
          <p14:tracePt t="644914" x="2593975" y="4765675"/>
          <p14:tracePt t="644929" x="2579688" y="4751388"/>
          <p14:tracePt t="644947" x="2551113" y="4743450"/>
          <p14:tracePt t="644963" x="2536825" y="4729163"/>
          <p14:tracePt t="644980" x="2528888" y="4722813"/>
          <p14:tracePt t="644996" x="2522538" y="4700588"/>
          <p14:tracePt t="645014" x="2508250" y="4672013"/>
          <p14:tracePt t="645029" x="2508250" y="4665663"/>
          <p14:tracePt t="645046" x="2508250" y="4651375"/>
          <p14:tracePt t="645063" x="2508250" y="4622800"/>
          <p14:tracePt t="645079" x="2508250" y="4586288"/>
          <p14:tracePt t="645096" x="2508250" y="4565650"/>
          <p14:tracePt t="645112" x="2514600" y="4529138"/>
          <p14:tracePt t="645130" x="2522538" y="4522788"/>
          <p14:tracePt t="645146" x="2536825" y="4500563"/>
          <p14:tracePt t="645163" x="2565400" y="4479925"/>
          <p14:tracePt t="645180" x="2586038" y="4465638"/>
          <p14:tracePt t="645196" x="2600325" y="4451350"/>
          <p14:tracePt t="645196" x="2608263" y="4443413"/>
          <p14:tracePt t="645230" x="2622550" y="4429125"/>
          <p14:tracePt t="645230" x="2643188" y="4414838"/>
          <p14:tracePt t="645246" x="2651125" y="4408488"/>
          <p14:tracePt t="645263" x="2671763" y="4408488"/>
          <p14:tracePt t="645280" x="2700338" y="4400550"/>
          <p14:tracePt t="645296" x="2714625" y="4394200"/>
          <p14:tracePt t="645312" x="2736850" y="4394200"/>
          <p14:tracePt t="645329" x="2743200" y="4394200"/>
          <p14:tracePt t="645346" x="2751138" y="4394200"/>
          <p14:tracePt t="645362" x="2786063" y="4379913"/>
          <p14:tracePt t="645379" x="2794000" y="4371975"/>
          <p14:tracePt t="645396" x="2800350" y="4371975"/>
          <p14:tracePt t="645412" x="2822575" y="4371975"/>
          <p14:tracePt t="645412" x="2828925" y="4371975"/>
          <p14:tracePt t="645430" x="2865438" y="4371975"/>
          <p14:tracePt t="645446" x="2894013" y="4371975"/>
          <p14:tracePt t="645463" x="2908300" y="4371975"/>
          <p14:tracePt t="645479" x="2928938" y="4371975"/>
          <p14:tracePt t="645497" x="2971800" y="4371975"/>
          <p14:tracePt t="645512" x="3000375" y="4386263"/>
          <p14:tracePt t="645529" x="3028950" y="4386263"/>
          <p14:tracePt t="645546" x="3043238" y="4386263"/>
          <p14:tracePt t="645562" x="3065463" y="4394200"/>
          <p14:tracePt t="645579" x="3079750" y="4400550"/>
          <p14:tracePt t="645595" x="3086100" y="4408488"/>
          <p14:tracePt t="645612" x="3094038" y="4408488"/>
          <p14:tracePt t="645628" x="3114675" y="4422775"/>
          <p14:tracePt t="645646" x="3143250" y="4437063"/>
          <p14:tracePt t="645662" x="3143250" y="4443413"/>
          <p14:tracePt t="645678" x="3157538" y="4465638"/>
          <p14:tracePt t="645695" x="3157538" y="4479925"/>
          <p14:tracePt t="645712" x="3165475" y="4486275"/>
          <p14:tracePt t="645729" x="3179763" y="4508500"/>
          <p14:tracePt t="645745" x="3186113" y="4514850"/>
          <p14:tracePt t="645763" x="3194050" y="4529138"/>
          <p14:tracePt t="645778" x="3194050" y="4537075"/>
          <p14:tracePt t="645795" x="3194050" y="4557713"/>
          <p14:tracePt t="645812" x="3194050" y="4565650"/>
          <p14:tracePt t="645829" x="3194050" y="4586288"/>
          <p14:tracePt t="645845" x="3194050" y="4600575"/>
          <p14:tracePt t="645886" x="3194050" y="4608513"/>
          <p14:tracePt t="645893" x="3171825" y="4637088"/>
          <p14:tracePt t="645900" x="3165475" y="4643438"/>
          <p14:tracePt t="645912" x="3143250" y="4657725"/>
          <p14:tracePt t="645928" x="3114675" y="4686300"/>
          <p14:tracePt t="645946" x="3086100" y="4694238"/>
          <p14:tracePt t="645963" x="3051175" y="4700588"/>
          <p14:tracePt t="645979" x="3014663" y="4714875"/>
          <p14:tracePt t="645996" x="2971800" y="4729163"/>
          <p14:tracePt t="646011" x="2886075" y="4729163"/>
          <p14:tracePt t="646029" x="2757488" y="4737100"/>
          <p14:tracePt t="646045" x="2536825" y="4737100"/>
          <p14:tracePt t="646062" x="2379663" y="4737100"/>
          <p14:tracePt t="646078" x="2271713" y="4737100"/>
          <p14:tracePt t="646095" x="2157413" y="4751388"/>
          <p14:tracePt t="646111" x="2065338" y="4772025"/>
          <p14:tracePt t="646128" x="2022475" y="4772025"/>
          <p14:tracePt t="646145" x="1957388" y="4772025"/>
          <p14:tracePt t="646161" x="1893888" y="4772025"/>
          <p14:tracePt t="646178" x="1836738" y="4772025"/>
          <p14:tracePt t="646194" x="1779588" y="4772025"/>
          <p14:tracePt t="646212" x="1714500" y="4772025"/>
          <p14:tracePt t="646228" x="1657350" y="4772025"/>
          <p14:tracePt t="646228" x="1643063" y="4772025"/>
          <p14:tracePt t="646246" x="1600200" y="4772025"/>
          <p14:tracePt t="646262" x="1579563" y="4772025"/>
          <p14:tracePt t="646279" x="1543050" y="4772025"/>
          <p14:tracePt t="646295" x="1522413" y="4772025"/>
          <p14:tracePt t="646312" x="1485900" y="4779963"/>
          <p14:tracePt t="646328" x="1457325" y="4779963"/>
          <p14:tracePt t="646345" x="1436688" y="4786313"/>
          <p14:tracePt t="646361" x="1408113" y="4786313"/>
          <p14:tracePt t="646377" x="1393825" y="4794250"/>
          <p14:tracePt t="646394" x="1371600" y="4794250"/>
          <p14:tracePt t="646411" x="1365250" y="4794250"/>
          <p14:tracePt t="646428" x="1350963" y="4808538"/>
          <p14:tracePt t="646444" x="1322388" y="4814888"/>
          <p14:tracePt t="646462" x="1300163" y="4814888"/>
          <p14:tracePt t="646478" x="1285875" y="4814888"/>
          <p14:tracePt t="646494" x="1265238" y="4808538"/>
          <p14:tracePt t="646512" x="1236663" y="4794250"/>
          <p14:tracePt t="646528" x="1208088" y="4779963"/>
          <p14:tracePt t="646545" x="1200150" y="4765675"/>
          <p14:tracePt t="646561" x="1179513" y="4737100"/>
          <p14:tracePt t="646578" x="1171575" y="4722813"/>
          <p14:tracePt t="646594" x="1171575" y="4694238"/>
          <p14:tracePt t="646611" x="1171575" y="4657725"/>
          <p14:tracePt t="646627" x="1171575" y="4629150"/>
          <p14:tracePt t="646644" x="1171575" y="4614863"/>
          <p14:tracePt t="646661" x="1171575" y="4594225"/>
          <p14:tracePt t="646677" x="1185863" y="4572000"/>
          <p14:tracePt t="646695" x="1185863" y="4565650"/>
          <p14:tracePt t="646711" x="1193800" y="4557713"/>
          <p14:tracePt t="646728" x="1200150" y="4543425"/>
          <p14:tracePt t="646743" x="1208088" y="4529138"/>
          <p14:tracePt t="646760" x="1214438" y="4522788"/>
          <p14:tracePt t="646777" x="1228725" y="4522788"/>
          <p14:tracePt t="646794" x="1250950" y="4514850"/>
          <p14:tracePt t="646809" x="1257300" y="4508500"/>
          <p14:tracePt t="646826" x="1279525" y="4500563"/>
          <p14:tracePt t="646844" x="1285875" y="4494213"/>
          <p14:tracePt t="646877" x="1293813" y="4494213"/>
          <p14:tracePt t="646877" x="1328738" y="4494213"/>
          <p14:tracePt t="646893" x="1343025" y="4500563"/>
          <p14:tracePt t="646910" x="1371600" y="4500563"/>
          <p14:tracePt t="646926" x="1400175" y="4514850"/>
          <p14:tracePt t="646943" x="1414463" y="4522788"/>
          <p14:tracePt t="646959" x="1465263" y="4537075"/>
          <p14:tracePt t="646976" x="1500188" y="4543425"/>
          <p14:tracePt t="646993" x="1550988" y="4557713"/>
          <p14:tracePt t="647010" x="1571625" y="4579938"/>
          <p14:tracePt t="647027" x="1622425" y="4608513"/>
          <p14:tracePt t="647050" x="1636713" y="4622800"/>
          <p14:tracePt t="647060" x="1651000" y="4651375"/>
          <p14:tracePt t="647076" x="1671638" y="4700588"/>
          <p14:tracePt t="647093" x="1679575" y="4729163"/>
          <p14:tracePt t="647109" x="1679575" y="4765675"/>
          <p14:tracePt t="647127" x="1693863" y="4800600"/>
          <p14:tracePt t="647143" x="1693863" y="4829175"/>
          <p14:tracePt t="647159" x="1693863" y="4843463"/>
          <p14:tracePt t="647176" x="1693863" y="4865688"/>
          <p14:tracePt t="647192" x="1693863" y="4872038"/>
          <p14:tracePt t="647210" x="1693863" y="4879975"/>
          <p14:tracePt t="647226" x="1714500" y="4908550"/>
          <p14:tracePt t="647243" x="1722438" y="4914900"/>
          <p14:tracePt t="647259" x="1757363" y="4929188"/>
          <p14:tracePt t="647276" x="1808163" y="4937125"/>
          <p14:tracePt t="647294" x="1843088" y="4965700"/>
          <p14:tracePt t="647309" x="1885950" y="4972050"/>
          <p14:tracePt t="647326" x="1922463" y="4979988"/>
          <p14:tracePt t="647342" x="1971675" y="5000625"/>
          <p14:tracePt t="647359" x="2028825" y="5000625"/>
          <p14:tracePt t="647375" x="2100263" y="5008563"/>
          <p14:tracePt t="647393" x="2143125" y="5014913"/>
          <p14:tracePt t="647409" x="2165350" y="5014913"/>
          <p14:tracePt t="647426" x="2208213" y="5029200"/>
          <p14:tracePt t="647442" x="2265363" y="5043488"/>
          <p14:tracePt t="647459" x="2293938" y="5043488"/>
          <p14:tracePt t="647476" x="2357438" y="5043488"/>
          <p14:tracePt t="647494" x="2400300" y="5057775"/>
          <p14:tracePt t="647510" x="2451100" y="5065713"/>
          <p14:tracePt t="647526" x="2493963" y="5065713"/>
          <p14:tracePt t="647543" x="2508250" y="5072063"/>
          <p14:tracePt t="647559" x="2528888" y="5086350"/>
          <p14:tracePt t="647576" x="2565400" y="5094288"/>
          <p14:tracePt t="647592" x="2586038" y="5108575"/>
          <p14:tracePt t="647609" x="2636838" y="5122863"/>
          <p14:tracePt t="647625" x="2657475" y="5137150"/>
          <p14:tracePt t="647642" x="2700338" y="5143500"/>
          <p14:tracePt t="647659" x="2714625" y="5151438"/>
          <p14:tracePt t="647675" x="2743200" y="5172075"/>
          <p14:tracePt t="647692" x="2757488" y="5172075"/>
          <p14:tracePt t="647708" x="2794000" y="5172075"/>
          <p14:tracePt t="647727" x="2836863" y="5180013"/>
          <p14:tracePt t="647742" x="2879725" y="5186363"/>
          <p14:tracePt t="647759" x="2928938" y="5186363"/>
          <p14:tracePt t="647775" x="2957513" y="5194300"/>
          <p14:tracePt t="647791" x="2994025" y="5194300"/>
          <p14:tracePt t="647808" x="3022600" y="5214938"/>
          <p14:tracePt t="647825" x="3036888" y="5214938"/>
          <p14:tracePt t="647843" x="3071813" y="5214938"/>
          <p14:tracePt t="647858" x="3086100" y="5222875"/>
          <p14:tracePt t="647875" x="3108325" y="5222875"/>
          <p14:tracePt t="647891" x="3128963" y="5222875"/>
          <p14:tracePt t="647909" x="3165475" y="5229225"/>
          <p14:tracePt t="647925" x="3186113" y="5229225"/>
          <p14:tracePt t="647942" x="3194050" y="5229225"/>
          <p14:tracePt t="647989" x="3200400" y="5229225"/>
          <p14:tracePt t="648005" x="3208338" y="5229225"/>
          <p14:tracePt t="648021" x="3236913" y="5229225"/>
          <p14:tracePt t="648029" x="3243263" y="5222875"/>
          <p14:tracePt t="648037" x="3251200" y="5194300"/>
          <p14:tracePt t="648045" x="3251200" y="5165725"/>
          <p14:tracePt t="648058" x="3257550" y="5129213"/>
          <p14:tracePt t="648075" x="3257550" y="5086350"/>
          <p14:tracePt t="648091" x="3257550" y="5043488"/>
          <p14:tracePt t="648109" x="3257550" y="4972050"/>
          <p14:tracePt t="648126" x="3257550" y="4965700"/>
          <p14:tracePt t="648126" x="3257550" y="4957763"/>
          <p14:tracePt t="648143" x="3257550" y="4922838"/>
          <p14:tracePt t="648159" x="3257550" y="4914900"/>
          <p14:tracePt t="648175" x="3243263" y="4879975"/>
          <p14:tracePt t="648192" x="3228975" y="4843463"/>
          <p14:tracePt t="648208" x="3222625" y="4829175"/>
          <p14:tracePt t="648224" x="3194050" y="4794250"/>
          <p14:tracePt t="648242" x="3186113" y="4786313"/>
          <p14:tracePt t="648259" x="3165475" y="4779963"/>
          <p14:tracePt t="648275" x="3136900" y="4765675"/>
          <p14:tracePt t="648292" x="3122613" y="4765675"/>
          <p14:tracePt t="648309" x="3079750" y="4765675"/>
          <p14:tracePt t="648309" x="3071813" y="4765675"/>
          <p14:tracePt t="648327" x="3028950" y="4757738"/>
          <p14:tracePt t="648342" x="2986088" y="4757738"/>
          <p14:tracePt t="648359" x="2951163" y="4757738"/>
          <p14:tracePt t="648375" x="2908300" y="4757738"/>
          <p14:tracePt t="648391" x="2894013" y="4757738"/>
          <p14:tracePt t="648407" x="2865438" y="4757738"/>
          <p14:tracePt t="648424" x="2843213" y="4757738"/>
          <p14:tracePt t="648441" x="2814638" y="4757738"/>
          <p14:tracePt t="648457" x="2779713" y="4757738"/>
          <p14:tracePt t="648474" x="2743200" y="4757738"/>
          <p14:tracePt t="648491" x="2708275" y="4757738"/>
          <p14:tracePt t="648491" x="2693988" y="4757738"/>
          <p14:tracePt t="648510" x="2665413" y="4757738"/>
          <p14:tracePt t="648525" x="2636838" y="4757738"/>
          <p14:tracePt t="648525" x="2614613" y="4757738"/>
          <p14:tracePt t="648542" x="2593975" y="4757738"/>
          <p14:tracePt t="648558" x="2551113" y="4757738"/>
          <p14:tracePt t="648575" x="2536825" y="4757738"/>
          <p14:tracePt t="648591" x="2500313" y="4757738"/>
          <p14:tracePt t="648608" x="2486025" y="4757738"/>
          <p14:tracePt t="648624" x="2457450" y="4765675"/>
          <p14:tracePt t="648641" x="2422525" y="4772025"/>
          <p14:tracePt t="648658" x="2414588" y="4772025"/>
          <p14:tracePt t="648674" x="2408238" y="4779963"/>
          <p14:tracePt t="648734" x="2400300" y="4786313"/>
          <p14:tracePt t="648742" x="2400300" y="4808538"/>
          <p14:tracePt t="648750" x="2400300" y="4843463"/>
          <p14:tracePt t="648759" x="2414588" y="4900613"/>
          <p14:tracePt t="648775" x="2436813" y="4937125"/>
          <p14:tracePt t="648791" x="2471738" y="4951413"/>
          <p14:tracePt t="648808" x="2493963" y="4979988"/>
          <p14:tracePt t="648824" x="2557463" y="5014913"/>
          <p14:tracePt t="648841" x="2579688" y="5029200"/>
          <p14:tracePt t="648858" x="2622550" y="5057775"/>
          <p14:tracePt t="648875" x="2665413" y="5072063"/>
          <p14:tracePt t="648891" x="2714625" y="5114925"/>
          <p14:tracePt t="648908" x="2736850" y="5129213"/>
          <p14:tracePt t="648924" x="2771775" y="5129213"/>
          <p14:tracePt t="648941" x="2794000" y="5143500"/>
          <p14:tracePt t="648958" x="2808288" y="5143500"/>
          <p14:tracePt t="648974" x="2814638" y="5143500"/>
          <p14:tracePt t="648991" x="2828925" y="5151438"/>
          <p14:tracePt t="649008" x="2836863" y="5151438"/>
          <p14:tracePt t="649025" x="2843213" y="5151438"/>
          <p14:tracePt t="649041" x="2851150" y="5157788"/>
          <p14:tracePt t="649058" x="2879725" y="5165725"/>
          <p14:tracePt t="649074" x="2886075" y="5165725"/>
          <p14:tracePt t="649090" x="2908300" y="5165725"/>
          <p14:tracePt t="649108" x="2928938" y="5165725"/>
          <p14:tracePt t="649124" x="2965450" y="5165725"/>
          <p14:tracePt t="649141" x="2994025" y="5165725"/>
          <p14:tracePt t="649157" x="3008313" y="5165725"/>
          <p14:tracePt t="649174" x="3036888" y="5165725"/>
          <p14:tracePt t="649190" x="3079750" y="5165725"/>
          <p14:tracePt t="649207" x="3108325" y="5165725"/>
          <p14:tracePt t="649224" x="3136900" y="5165725"/>
          <p14:tracePt t="649241" x="3165475" y="5165725"/>
          <p14:tracePt t="649257" x="3200400" y="5165725"/>
          <p14:tracePt t="649274" x="3228975" y="5165725"/>
          <p14:tracePt t="649291" x="3243263" y="5165725"/>
          <p14:tracePt t="649308" x="3265488" y="5165725"/>
          <p14:tracePt t="649366" x="3279775" y="5165725"/>
          <p14:tracePt t="649374" x="3294063" y="5157788"/>
          <p14:tracePt t="649398" x="3294063" y="5143500"/>
          <p14:tracePt t="649407" x="3294063" y="5137150"/>
          <p14:tracePt t="649414" x="3294063" y="5100638"/>
          <p14:tracePt t="649424" x="3294063" y="5080000"/>
          <p14:tracePt t="649440" x="3294063" y="5065713"/>
          <p14:tracePt t="649456" x="3294063" y="5029200"/>
          <p14:tracePt t="649473" x="3294063" y="5014913"/>
          <p14:tracePt t="649489" x="3279775" y="5000625"/>
          <p14:tracePt t="649506" x="3271838" y="4986338"/>
          <p14:tracePt t="649523" x="3265488" y="4957763"/>
          <p14:tracePt t="649540" x="3236913" y="4937125"/>
          <p14:tracePt t="649556" x="3214688" y="4900613"/>
          <p14:tracePt t="649574" x="3200400" y="4894263"/>
          <p14:tracePt t="649589" x="3186113" y="4886325"/>
          <p14:tracePt t="649606" x="3151188" y="4872038"/>
          <p14:tracePt t="649623" x="3143250" y="4872038"/>
          <p14:tracePt t="649639" x="3114675" y="4872038"/>
          <p14:tracePt t="649655" x="3108325" y="4872038"/>
          <p14:tracePt t="649672" x="3094038" y="4865688"/>
          <p14:tracePt t="649689" x="3071813" y="4865688"/>
          <p14:tracePt t="649706" x="3043238" y="4865688"/>
          <p14:tracePt t="649722" x="3000375" y="4865688"/>
          <p14:tracePt t="649739" x="2943225" y="4865688"/>
          <p14:tracePt t="649756" x="2857500" y="4865688"/>
          <p14:tracePt t="649773" x="2828925" y="4865688"/>
          <p14:tracePt t="649789" x="2779713" y="4865688"/>
          <p14:tracePt t="649806" x="2736850" y="4872038"/>
          <p14:tracePt t="649823" x="2708275" y="4872038"/>
          <p14:tracePt t="649839" x="2671763" y="4879975"/>
          <p14:tracePt t="649856" x="2636838" y="4879975"/>
          <p14:tracePt t="649872" x="2600325" y="4894263"/>
          <p14:tracePt t="649889" x="2579688" y="4908550"/>
          <p14:tracePt t="649905" x="2557463" y="4914900"/>
          <p14:tracePt t="649922" x="2543175" y="4922838"/>
          <p14:tracePt t="649938" x="2508250" y="4937125"/>
          <p14:tracePt t="649956" x="2479675" y="4957763"/>
          <p14:tracePt t="649972" x="2471738" y="4965700"/>
          <p14:tracePt t="649972" x="2457450" y="4972050"/>
          <p14:tracePt t="649989" x="2428875" y="4986338"/>
          <p14:tracePt t="650006" x="2422525" y="4994275"/>
          <p14:tracePt t="650022" x="2414588" y="5000625"/>
          <p14:tracePt t="650205" x="2422525" y="5000625"/>
          <p14:tracePt t="650213" x="2428875" y="5000625"/>
          <p14:tracePt t="650221" x="2451100" y="5000625"/>
          <p14:tracePt t="650229" x="2508250" y="5029200"/>
          <p14:tracePt t="650238" x="2536825" y="5043488"/>
          <p14:tracePt t="650255" x="2571750" y="5051425"/>
          <p14:tracePt t="650271" x="2628900" y="5065713"/>
          <p14:tracePt t="650290" x="2651125" y="5086350"/>
          <p14:tracePt t="650305" x="2679700" y="5114925"/>
          <p14:tracePt t="650322" x="2700338" y="5122863"/>
          <p14:tracePt t="650338" x="2736850" y="5137150"/>
          <p14:tracePt t="650355" x="2771775" y="5157788"/>
          <p14:tracePt t="650372" x="2808288" y="5165725"/>
          <p14:tracePt t="650388" x="2822575" y="5165725"/>
          <p14:tracePt t="650388" x="2836863" y="5172075"/>
          <p14:tracePt t="650405" x="2851150" y="5172075"/>
          <p14:tracePt t="650421" x="2894013" y="5172075"/>
          <p14:tracePt t="650438" x="2936875" y="5180013"/>
          <p14:tracePt t="650454" x="2979738" y="5180013"/>
          <p14:tracePt t="650472" x="3014663" y="5180013"/>
          <p14:tracePt t="650488" x="3051175" y="5180013"/>
          <p14:tracePt t="650506" x="3071813" y="5180013"/>
          <p14:tracePt t="650521" x="3094038" y="5180013"/>
          <p14:tracePt t="650565" x="3100388" y="5180013"/>
          <p14:tracePt t="650621" x="3108325" y="5180013"/>
          <p14:tracePt t="650629" x="3114675" y="5180013"/>
          <p14:tracePt t="650637" x="3128963" y="5180013"/>
          <p14:tracePt t="650649" x="3136900" y="5180013"/>
          <p14:tracePt t="650654" x="3143250" y="5180013"/>
          <p14:tracePt t="650671" x="3165475" y="5165725"/>
          <p14:tracePt t="650688" x="3179763" y="5151438"/>
          <p14:tracePt t="650725" x="3186113" y="5129213"/>
          <p14:tracePt t="650781" x="3186113" y="5122863"/>
          <p14:tracePt t="650789" x="3151188" y="5122863"/>
          <p14:tracePt t="650796" x="3136900" y="5137150"/>
          <p14:tracePt t="650804" x="3051175" y="5172075"/>
          <p14:tracePt t="650821" x="3008313" y="5180013"/>
          <p14:tracePt t="650838" x="2957513" y="5186363"/>
          <p14:tracePt t="650854" x="2928938" y="5208588"/>
          <p14:tracePt t="650871" x="2914650" y="5208588"/>
          <p14:tracePt t="650887" x="2886075" y="5208588"/>
          <p14:tracePt t="650904" x="2871788" y="5208588"/>
          <p14:tracePt t="650921" x="2843213" y="5208588"/>
          <p14:tracePt t="650937" x="2800350" y="5208588"/>
          <p14:tracePt t="650955" x="2751138" y="5194300"/>
          <p14:tracePt t="650971" x="2693988" y="5165725"/>
          <p14:tracePt t="650988" x="2657475" y="5157788"/>
          <p14:tracePt t="651005" x="2651125" y="5151438"/>
          <p14:tracePt t="651005" x="2622550" y="5143500"/>
          <p14:tracePt t="651022" x="2593975" y="5108575"/>
          <p14:tracePt t="651038" x="2565400" y="5051425"/>
          <p14:tracePt t="651054" x="2557463" y="5000625"/>
          <p14:tracePt t="651072" x="2543175" y="4951413"/>
          <p14:tracePt t="651088" x="2536825" y="4894263"/>
          <p14:tracePt t="651105" x="2514600" y="4857750"/>
          <p14:tracePt t="651121" x="2508250" y="4800600"/>
          <p14:tracePt t="651138" x="2508250" y="4772025"/>
          <p14:tracePt t="651154" x="2500313" y="4729163"/>
          <p14:tracePt t="651171" x="2486025" y="4657725"/>
          <p14:tracePt t="651188" x="2486025" y="4614863"/>
          <p14:tracePt t="651205" x="2479675" y="4572000"/>
          <p14:tracePt t="651221" x="2471738" y="4537075"/>
          <p14:tracePt t="651238" x="2471738" y="4508500"/>
          <p14:tracePt t="651254" x="2471738" y="4486275"/>
          <p14:tracePt t="651271" x="2486025" y="4465638"/>
          <p14:tracePt t="651288" x="2493963" y="4457700"/>
          <p14:tracePt t="651305" x="2528888" y="4422775"/>
          <p14:tracePt t="651350" x="2551113" y="4414838"/>
          <p14:tracePt t="651358" x="2565400" y="4400550"/>
          <p14:tracePt t="651366" x="2586038" y="4394200"/>
          <p14:tracePt t="651374" x="2608263" y="4379913"/>
          <p14:tracePt t="651374" x="2622550" y="4371975"/>
          <p14:tracePt t="651405" x="2628900" y="4371975"/>
          <p14:tracePt t="651413" x="2643188" y="4371975"/>
          <p14:tracePt t="651422" x="2665413" y="4371975"/>
          <p14:tracePt t="651422" x="2671763" y="4365625"/>
          <p14:tracePt t="651437" x="2700338" y="4365625"/>
          <p14:tracePt t="651453" x="2722563" y="4365625"/>
          <p14:tracePt t="651470" x="2765425" y="4365625"/>
          <p14:tracePt t="651486" x="2794000" y="4365625"/>
          <p14:tracePt t="651504" x="2822575" y="4365625"/>
          <p14:tracePt t="651520" x="2851150" y="4365625"/>
          <p14:tracePt t="651536" x="2879725" y="4365625"/>
          <p14:tracePt t="651553" x="2914650" y="4365625"/>
          <p14:tracePt t="651570" x="2951163" y="4371975"/>
          <p14:tracePt t="651587" x="2971800" y="4379913"/>
          <p14:tracePt t="651603" x="2994025" y="4394200"/>
          <p14:tracePt t="651620" x="3022600" y="4422775"/>
          <p14:tracePt t="651637" x="3051175" y="4429125"/>
          <p14:tracePt t="651653" x="3071813" y="4437063"/>
          <p14:tracePt t="651670" x="3108325" y="4457700"/>
          <p14:tracePt t="651686" x="3122613" y="4471988"/>
          <p14:tracePt t="651702" x="3143250" y="4479925"/>
          <p14:tracePt t="651719" x="3157538" y="4479925"/>
          <p14:tracePt t="651736" x="3165475" y="4479925"/>
          <p14:tracePt t="651752" x="3179763" y="4494213"/>
          <p14:tracePt t="651770" x="3194050" y="4508500"/>
          <p14:tracePt t="651786" x="3214688" y="4522788"/>
          <p14:tracePt t="651803" x="3222625" y="4543425"/>
          <p14:tracePt t="651820" x="3236913" y="4557713"/>
          <p14:tracePt t="651836" x="3243263" y="4572000"/>
          <p14:tracePt t="651869" x="3251200" y="4579938"/>
          <p14:tracePt t="651870" x="3265488" y="4608513"/>
          <p14:tracePt t="651886" x="3271838" y="4614863"/>
          <p14:tracePt t="651902" x="3286125" y="4643438"/>
          <p14:tracePt t="651920" x="3294063" y="4665663"/>
          <p14:tracePt t="651936" x="3308350" y="4694238"/>
          <p14:tracePt t="651981" x="3314700" y="4714875"/>
          <p14:tracePt t="651989" x="3314700" y="4722813"/>
          <p14:tracePt t="652002" x="3314700" y="4729163"/>
          <p14:tracePt t="652003" x="3322638" y="4737100"/>
          <p14:tracePt t="652020" x="3322638" y="4757738"/>
          <p14:tracePt t="652036" x="3328988" y="4772025"/>
          <p14:tracePt t="652052" x="3328988" y="4800600"/>
          <p14:tracePt t="652070" x="3328988" y="4822825"/>
          <p14:tracePt t="652086" x="3328988" y="4837113"/>
          <p14:tracePt t="652103" x="3328988" y="4843463"/>
          <p14:tracePt t="652120" x="3328988" y="4857750"/>
          <p14:tracePt t="652137" x="3328988" y="4879975"/>
          <p14:tracePt t="652152" x="3328988" y="4894263"/>
          <p14:tracePt t="652169" x="3328988" y="4914900"/>
          <p14:tracePt t="652185" x="3328988" y="4922838"/>
          <p14:tracePt t="652202" x="3328988" y="4951413"/>
          <p14:tracePt t="652219" x="3328988" y="4957763"/>
          <p14:tracePt t="652235" x="3328988" y="4965700"/>
          <p14:tracePt t="652293" x="3314700" y="4979988"/>
          <p14:tracePt t="652325" x="3314700" y="4986338"/>
          <p14:tracePt t="652333" x="3308350" y="5000625"/>
          <p14:tracePt t="652341" x="3300413" y="5008563"/>
          <p14:tracePt t="652398" x="3300413" y="5029200"/>
          <p14:tracePt t="652405" x="3294063" y="5037138"/>
          <p14:tracePt t="652621" x="3286125" y="5037138"/>
          <p14:tracePt t="652653" x="3279775" y="5037138"/>
          <p14:tracePt t="652685" x="3271838" y="5037138"/>
          <p14:tracePt t="653061" x="3265488" y="5037138"/>
          <p14:tracePt t="653214" x="3251200" y="5037138"/>
          <p14:tracePt t="653278" x="3243263" y="5037138"/>
          <p14:tracePt t="653294" x="3236913" y="5037138"/>
          <p14:tracePt t="653301" x="3228975" y="5037138"/>
          <p14:tracePt t="653312" x="3208338" y="5037138"/>
          <p14:tracePt t="653317" x="3200400" y="5037138"/>
          <p14:tracePt t="653334" x="3186113" y="5043488"/>
          <p14:tracePt t="653350" x="3171825" y="5051425"/>
          <p14:tracePt t="653398" x="3165475" y="5051425"/>
          <p14:tracePt t="653406" x="3157538" y="5057775"/>
          <p14:tracePt t="653421" x="3151188" y="5057775"/>
          <p14:tracePt t="653437" x="3122613" y="5057775"/>
          <p14:tracePt t="653445" x="3108325" y="5072063"/>
          <p14:tracePt t="653461" x="3086100" y="5086350"/>
          <p14:tracePt t="653466" x="3051175" y="5094288"/>
          <p14:tracePt t="653483" x="3022600" y="5094288"/>
          <p14:tracePt t="653502" x="3000375" y="5094288"/>
          <p14:tracePt t="653517" x="2965450" y="5094288"/>
          <p14:tracePt t="653533" x="2943225" y="5094288"/>
          <p14:tracePt t="653550" x="2928938" y="5094288"/>
          <p14:tracePt t="653567" x="2914650" y="5094288"/>
          <p14:tracePt t="653584" x="2894013" y="5094288"/>
          <p14:tracePt t="653600" x="2865438" y="5094288"/>
          <p14:tracePt t="653618" x="2843213" y="5094288"/>
          <p14:tracePt t="653633" x="2814638" y="5094288"/>
          <p14:tracePt t="653650" x="2800350" y="5094288"/>
          <p14:tracePt t="653667" x="2765425" y="5094288"/>
          <p14:tracePt t="653683" x="2743200" y="5086350"/>
          <p14:tracePt t="653700" x="2714625" y="5080000"/>
          <p14:tracePt t="653716" x="2693988" y="5065713"/>
          <p14:tracePt t="653734" x="2671763" y="5057775"/>
          <p14:tracePt t="653749" x="2636838" y="5043488"/>
          <p14:tracePt t="653767" x="2622550" y="5037138"/>
          <p14:tracePt t="653783" x="2608263" y="5037138"/>
          <p14:tracePt t="653800" x="2593975" y="5029200"/>
          <p14:tracePt t="653816" x="2551113" y="5014913"/>
          <p14:tracePt t="653833" x="2536825" y="5008563"/>
          <p14:tracePt t="653849" x="2514600" y="4994275"/>
          <p14:tracePt t="653867" x="2493963" y="4986338"/>
          <p14:tracePt t="653884" x="2465388" y="4972050"/>
          <p14:tracePt t="653900" x="2451100" y="4965700"/>
          <p14:tracePt t="653900" x="2443163" y="4957763"/>
          <p14:tracePt t="653949" x="2436813" y="4951413"/>
          <p14:tracePt t="653957" x="2428875" y="4951413"/>
          <p14:tracePt t="653967" x="2422525" y="4943475"/>
          <p14:tracePt t="653981" x="2422525" y="4929188"/>
          <p14:tracePt t="653983" x="2414588" y="4908550"/>
          <p14:tracePt t="654000" x="2408238" y="4894263"/>
          <p14:tracePt t="654053" x="2400300" y="4886325"/>
          <p14:tracePt t="654085" x="2400300" y="4879975"/>
          <p14:tracePt t="654093" x="2400300" y="4872038"/>
          <p14:tracePt t="654100" x="2400300" y="4851400"/>
          <p14:tracePt t="654116" x="2408238" y="4814888"/>
          <p14:tracePt t="654116" x="2414588" y="4800600"/>
          <p14:tracePt t="654134" x="2443163" y="4772025"/>
          <p14:tracePt t="654149" x="2451100" y="4751388"/>
          <p14:tracePt t="654197" x="2457450" y="4729163"/>
          <p14:tracePt t="654213" x="2471738" y="4714875"/>
          <p14:tracePt t="654221" x="2479675" y="4708525"/>
          <p14:tracePt t="654229" x="2486025" y="4700588"/>
          <p14:tracePt t="654237" x="2508250" y="4657725"/>
          <p14:tracePt t="654249" x="2536825" y="4622800"/>
          <p14:tracePt t="654266" x="2543175" y="4586288"/>
          <p14:tracePt t="654283" x="2571750" y="4551363"/>
          <p14:tracePt t="654325" x="2579688" y="4537075"/>
          <p14:tracePt t="654333" x="2586038" y="4529138"/>
          <p14:tracePt t="654349" x="2600325" y="4514850"/>
          <p14:tracePt t="654354" x="2600325" y="4500563"/>
          <p14:tracePt t="654365" x="2614613" y="4486275"/>
          <p14:tracePt t="654382" x="2643188" y="4471988"/>
          <p14:tracePt t="654400" x="2651125" y="4465638"/>
          <p14:tracePt t="654415" x="2671763" y="4457700"/>
          <p14:tracePt t="654433" x="2693988" y="4457700"/>
          <p14:tracePt t="654449" x="2728913" y="4451350"/>
          <p14:tracePt t="654466" x="2751138" y="4443413"/>
          <p14:tracePt t="654482" x="2757488" y="4443413"/>
          <p14:tracePt t="654499" x="2779713" y="4437063"/>
          <p14:tracePt t="654516" x="2786063" y="4429125"/>
          <p14:tracePt t="654533" x="2808288" y="4429125"/>
          <p14:tracePt t="654549" x="2836863" y="4429125"/>
          <p14:tracePt t="654565" x="2857500" y="4437063"/>
          <p14:tracePt t="654582" x="2886075" y="4437063"/>
          <p14:tracePt t="654598" x="2914650" y="4443413"/>
          <p14:tracePt t="654615" x="2957513" y="4443413"/>
          <p14:tracePt t="654632" x="2986088" y="4465638"/>
          <p14:tracePt t="654648" x="3022600" y="4471988"/>
          <p14:tracePt t="654666" x="3043238" y="4479925"/>
          <p14:tracePt t="654682" x="3079750" y="4486275"/>
          <p14:tracePt t="654699" x="3122613" y="4522788"/>
          <p14:tracePt t="654715" x="3143250" y="4557713"/>
          <p14:tracePt t="654732" x="3194050" y="4579938"/>
          <p14:tracePt t="654773" x="3214688" y="4579938"/>
          <p14:tracePt t="654781" x="3228975" y="4586288"/>
          <p14:tracePt t="654789" x="3236913" y="4586288"/>
          <p14:tracePt t="654798" x="3251200" y="4594225"/>
          <p14:tracePt t="654815" x="3257550" y="4600575"/>
          <p14:tracePt t="654831" x="3265488" y="4608513"/>
          <p14:tracePt t="654848" x="3265488" y="4651375"/>
          <p14:tracePt t="654865" x="3265488" y="4686300"/>
          <p14:tracePt t="654882" x="3265488" y="4729163"/>
          <p14:tracePt t="654899" x="3265488" y="4757738"/>
          <p14:tracePt t="654917" x="3251200" y="4794250"/>
          <p14:tracePt t="654933" x="3236913" y="4822825"/>
          <p14:tracePt t="654933" x="3228975" y="4829175"/>
          <p14:tracePt t="654950" x="3186113" y="4851400"/>
          <p14:tracePt t="654965" x="3128963" y="4872038"/>
          <p14:tracePt t="654981" x="3008313" y="4922838"/>
          <p14:tracePt t="654998" x="2900363" y="4929188"/>
          <p14:tracePt t="655015" x="2794000" y="4943475"/>
          <p14:tracePt t="655031" x="2700338" y="4943475"/>
          <p14:tracePt t="655047" x="2636838" y="4943475"/>
          <p14:tracePt t="655065" x="2571750" y="4943475"/>
          <p14:tracePt t="655082" x="2528888" y="4943475"/>
          <p14:tracePt t="655098" x="2479675" y="4943475"/>
          <p14:tracePt t="655114" x="2428875" y="4943475"/>
          <p14:tracePt t="655131" x="2386013" y="4943475"/>
          <p14:tracePt t="655148" x="2328863" y="4943475"/>
          <p14:tracePt t="655164" x="2257425" y="4943475"/>
          <p14:tracePt t="655182" x="2243138" y="4943475"/>
          <p14:tracePt t="655198" x="2236788" y="4943475"/>
          <p14:tracePt t="655214" x="2222500" y="4943475"/>
          <p14:tracePt t="655253" x="2208213" y="4943475"/>
          <p14:tracePt t="655264" x="2200275" y="4943475"/>
          <p14:tracePt t="655269" x="2179638" y="4943475"/>
          <p14:tracePt t="655282" x="2171700" y="4943475"/>
          <p14:tracePt t="655298" x="2165350" y="4943475"/>
          <p14:tracePt t="655334" x="2157413" y="4943475"/>
          <p14:tracePt t="655348" x="2136775" y="4943475"/>
          <p14:tracePt t="655350" x="2100263" y="4943475"/>
          <p14:tracePt t="655365" x="2079625" y="4943475"/>
          <p14:tracePt t="655381" x="2036763" y="4922838"/>
          <p14:tracePt t="655400" x="2000250" y="4908550"/>
          <p14:tracePt t="655415" x="1965325" y="4908550"/>
          <p14:tracePt t="655432" x="1908175" y="4886325"/>
          <p14:tracePt t="655447" x="1871663" y="4872038"/>
          <p14:tracePt t="655465" x="1822450" y="4851400"/>
          <p14:tracePt t="655481" x="1765300" y="4814888"/>
          <p14:tracePt t="655497" x="1708150" y="4800600"/>
          <p14:tracePt t="655515" x="1665288" y="4794250"/>
          <p14:tracePt t="655530" x="1579563" y="4772025"/>
          <p14:tracePt t="655548" x="1528763" y="4772025"/>
          <p14:tracePt t="655563" x="1479550" y="4765675"/>
          <p14:tracePt t="655563" x="1457325" y="4757738"/>
          <p14:tracePt t="655581" x="1428750" y="4751388"/>
          <p14:tracePt t="655598" x="1414463" y="4743450"/>
          <p14:tracePt t="655615" x="1385888" y="4743450"/>
          <p14:tracePt t="655631" x="1365250" y="4743450"/>
          <p14:tracePt t="655648" x="1328738" y="4737100"/>
          <p14:tracePt t="655665" x="1293813" y="4729163"/>
          <p14:tracePt t="655681" x="1265238" y="4714875"/>
          <p14:tracePt t="655699" x="1236663" y="4700588"/>
          <p14:tracePt t="655714" x="1222375" y="4694238"/>
          <p14:tracePt t="655732" x="1214438" y="4694238"/>
          <p14:tracePt t="655748" x="1208088" y="4694238"/>
          <p14:tracePt t="655790" x="1200150" y="4694238"/>
          <p14:tracePt t="655846" x="1185863" y="4694238"/>
          <p14:tracePt t="656101" x="1179513" y="4694238"/>
          <p14:tracePt t="656109" x="1185863" y="4708525"/>
          <p14:tracePt t="656117" x="1214438" y="4743450"/>
          <p14:tracePt t="656130" x="1236663" y="4772025"/>
          <p14:tracePt t="656147" x="1265238" y="4808538"/>
          <p14:tracePt t="656163" x="1271588" y="4837113"/>
          <p14:tracePt t="656163" x="1279525" y="4857750"/>
          <p14:tracePt t="656182" x="1300163" y="4872038"/>
          <p14:tracePt t="656197" x="1314450" y="4900613"/>
          <p14:tracePt t="656213" x="1322388" y="4914900"/>
          <p14:tracePt t="656230" x="1336675" y="4929188"/>
          <p14:tracePt t="656247" x="1336675" y="4943475"/>
          <p14:tracePt t="656263" x="1343025" y="4965700"/>
          <p14:tracePt t="656280" x="1357313" y="4994275"/>
          <p14:tracePt t="656297" x="1371600" y="5000625"/>
          <p14:tracePt t="656313" x="1379538" y="5008563"/>
          <p14:tracePt t="656329" x="1385888" y="5022850"/>
          <p14:tracePt t="656346" x="1393825" y="5057775"/>
          <p14:tracePt t="656363" x="1414463" y="5086350"/>
          <p14:tracePt t="656379" x="1422400" y="5108575"/>
          <p14:tracePt t="656396" x="1428750" y="5114925"/>
          <p14:tracePt t="656453" x="1450975" y="5114925"/>
          <p14:tracePt t="656462" x="1457325" y="5114925"/>
          <p14:tracePt t="656465" x="1485900" y="5114925"/>
          <p14:tracePt t="656480" x="1500188" y="5114925"/>
          <p14:tracePt t="656496" x="1536700" y="5114925"/>
          <p14:tracePt t="656514" x="1550988" y="5114925"/>
          <p14:tracePt t="656529" x="1565275" y="5114925"/>
          <p14:tracePt t="656547" x="1593850" y="5100638"/>
          <p14:tracePt t="656562" x="1600200" y="5086350"/>
          <p14:tracePt t="656579" x="1622425" y="5051425"/>
          <p14:tracePt t="656596" x="1628775" y="5008563"/>
          <p14:tracePt t="656612" x="1636713" y="4943475"/>
          <p14:tracePt t="656630" x="1636713" y="4922838"/>
          <p14:tracePt t="656645" x="1636713" y="4894263"/>
          <p14:tracePt t="656662" x="1636713" y="4865688"/>
          <p14:tracePt t="656679" x="1643063" y="4843463"/>
          <p14:tracePt t="656697" x="1643063" y="4829175"/>
          <p14:tracePt t="656712" x="1643063" y="4814888"/>
          <p14:tracePt t="656729" x="1651000" y="4800600"/>
          <p14:tracePt t="656773" x="1657350" y="4794250"/>
          <p14:tracePt t="656781" x="1657350" y="4786313"/>
          <p14:tracePt t="656854" x="1657350" y="4779963"/>
          <p14:tracePt t="656893" x="1651000" y="4779963"/>
          <p14:tracePt t="656901" x="1628775" y="4779963"/>
          <p14:tracePt t="656909" x="1622425" y="4779963"/>
          <p14:tracePt t="656912" x="1585913" y="4786313"/>
          <p14:tracePt t="656929" x="1571625" y="4794250"/>
          <p14:tracePt t="656945" x="1550988" y="4800600"/>
          <p14:tracePt t="656962" x="1536700" y="4814888"/>
          <p14:tracePt t="656979" x="1508125" y="4822825"/>
          <p14:tracePt t="656996" x="1500188" y="4822825"/>
          <p14:tracePt t="657011" x="1479550" y="4829175"/>
          <p14:tracePt t="657029" x="1471613" y="4829175"/>
          <p14:tracePt t="657069" x="1457325" y="4837113"/>
          <p14:tracePt t="657101" x="1436688" y="4837113"/>
          <p14:tracePt t="657109" x="1428750" y="4837113"/>
          <p14:tracePt t="657117" x="1422400" y="4837113"/>
          <p14:tracePt t="657132" x="1400175" y="4837113"/>
          <p14:tracePt t="657145" x="1393825" y="4837113"/>
          <p14:tracePt t="657161" x="1365250" y="4837113"/>
          <p14:tracePt t="657178" x="1328738" y="4808538"/>
          <p14:tracePt t="657195" x="1293813" y="4772025"/>
          <p14:tracePt t="657195" x="1285875" y="4765675"/>
          <p14:tracePt t="657213" x="1271588" y="4757738"/>
          <p14:tracePt t="657228" x="1250950" y="4722813"/>
          <p14:tracePt t="657247" x="1228725" y="4694238"/>
          <p14:tracePt t="657262" x="1214438" y="4679950"/>
          <p14:tracePt t="657278" x="1214438" y="4657725"/>
          <p14:tracePt t="657295" x="1208088" y="4608513"/>
          <p14:tracePt t="657311" x="1200150" y="4594225"/>
          <p14:tracePt t="657328" x="1200150" y="4579938"/>
          <p14:tracePt t="657344" x="1200150" y="4551363"/>
          <p14:tracePt t="657361" x="1200150" y="4529138"/>
          <p14:tracePt t="657378" x="1200150" y="4514850"/>
          <p14:tracePt t="657395" x="1200150" y="4494213"/>
          <p14:tracePt t="657411" x="1200150" y="4457700"/>
          <p14:tracePt t="657428" x="1200150" y="4443413"/>
          <p14:tracePt t="657445" x="1200150" y="4437063"/>
          <p14:tracePt t="657461" x="1200150" y="4422775"/>
          <p14:tracePt t="657478" x="1200150" y="4414838"/>
          <p14:tracePt t="657495" x="1200150" y="4400550"/>
          <p14:tracePt t="657512" x="1214438" y="4394200"/>
          <p14:tracePt t="657527" x="1236663" y="4386263"/>
          <p14:tracePt t="657545" x="1250950" y="4379913"/>
          <p14:tracePt t="657561" x="1257300" y="4379913"/>
          <p14:tracePt t="657578" x="1293813" y="4371975"/>
          <p14:tracePt t="657594" x="1300163" y="4371975"/>
          <p14:tracePt t="657611" x="1336675" y="4371975"/>
          <p14:tracePt t="657628" x="1350963" y="4371975"/>
          <p14:tracePt t="657644" x="1385888" y="4371975"/>
          <p14:tracePt t="657661" x="1422400" y="4371975"/>
          <p14:tracePt t="657677" x="1465263" y="4371975"/>
          <p14:tracePt t="657695" x="1471613" y="4371975"/>
          <p14:tracePt t="657711" x="1493838" y="4371975"/>
          <p14:tracePt t="657728" x="1500188" y="4371975"/>
          <p14:tracePt t="657745" x="1508125" y="4371975"/>
          <p14:tracePt t="657782" x="1528763" y="4371975"/>
          <p14:tracePt t="657795" x="1536700" y="4379913"/>
          <p14:tracePt t="657798" x="1571625" y="4386263"/>
          <p14:tracePt t="657811" x="1593850" y="4394200"/>
          <p14:tracePt t="657828" x="1600200" y="4394200"/>
          <p14:tracePt t="657845" x="1628775" y="4400550"/>
          <p14:tracePt t="657845" x="1636713" y="4408488"/>
          <p14:tracePt t="657862" x="1651000" y="4422775"/>
          <p14:tracePt t="657879" x="1671638" y="4437063"/>
          <p14:tracePt t="657894" x="1693863" y="4465638"/>
          <p14:tracePt t="657912" x="1714500" y="4500563"/>
          <p14:tracePt t="657928" x="1743075" y="4537075"/>
          <p14:tracePt t="657944" x="1751013" y="4551363"/>
          <p14:tracePt t="657962" x="1751013" y="4579938"/>
          <p14:tracePt t="657978" x="1757363" y="4614863"/>
          <p14:tracePt t="657996" x="1757363" y="4637088"/>
          <p14:tracePt t="658011" x="1779588" y="4672013"/>
          <p14:tracePt t="658028" x="1779588" y="4700588"/>
          <p14:tracePt t="658044" x="1779588" y="4737100"/>
          <p14:tracePt t="658060" x="1779588" y="4772025"/>
          <p14:tracePt t="658077" x="1779588" y="4779963"/>
          <p14:tracePt t="658117" x="1779588" y="4786313"/>
          <p14:tracePt t="658125" x="1765300" y="4808538"/>
          <p14:tracePt t="658125" x="1757363" y="4814888"/>
          <p14:tracePt t="658134" x="1751013" y="4814888"/>
          <p14:tracePt t="658143" x="1736725" y="4822825"/>
          <p14:tracePt t="658161" x="1714500" y="4829175"/>
          <p14:tracePt t="658177" x="1700213" y="4829175"/>
          <p14:tracePt t="658194" x="1671638" y="4837113"/>
          <p14:tracePt t="658212" x="1665288" y="4837113"/>
          <p14:tracePt t="658228" x="1651000" y="4843463"/>
          <p14:tracePt t="658245" x="1643063" y="4851400"/>
          <p14:tracePt t="658325" x="1636713" y="4851400"/>
          <p14:tracePt t="658365" x="1628775" y="4857750"/>
          <p14:tracePt t="658669" x="1622425" y="4857750"/>
          <p14:tracePt t="658773" x="1614488" y="4857750"/>
          <p14:tracePt t="658789" x="1600200" y="4857750"/>
          <p14:tracePt t="663030" x="1600200" y="4851400"/>
          <p14:tracePt t="663046" x="1600200" y="4843463"/>
          <p14:tracePt t="663054" x="1600200" y="4829175"/>
          <p14:tracePt t="663063" x="1600200" y="4822825"/>
          <p14:tracePt t="663072" x="1600200" y="4814888"/>
          <p14:tracePt t="663088" x="1600200" y="4808538"/>
          <p14:tracePt t="663104" x="1600200" y="4794250"/>
          <p14:tracePt t="663141" x="1600200" y="4786313"/>
          <p14:tracePt t="663150" x="1600200" y="4779963"/>
          <p14:tracePt t="663158" x="1600200" y="4772025"/>
          <p14:tracePt t="663158" x="1600200" y="4751388"/>
          <p14:tracePt t="663174" x="1600200" y="4743450"/>
          <p14:tracePt t="663214" x="1608138" y="4729163"/>
          <p14:tracePt t="663222" x="1614488" y="4722813"/>
          <p14:tracePt t="663238" x="1628775" y="4708525"/>
          <p14:tracePt t="663253" x="1657350" y="4700588"/>
          <p14:tracePt t="663254" x="1679575" y="4700588"/>
          <p14:tracePt t="663270" x="1714500" y="4694238"/>
          <p14:tracePt t="663287" x="1751013" y="4679950"/>
          <p14:tracePt t="663302" x="1800225" y="4665663"/>
          <p14:tracePt t="663319" x="1836738" y="4651375"/>
          <p14:tracePt t="663336" x="1851025" y="4643438"/>
          <p14:tracePt t="663353" x="1885950" y="4622800"/>
          <p14:tracePt t="663370" x="1914525" y="4608513"/>
          <p14:tracePt t="663386" x="1936750" y="4594225"/>
          <p14:tracePt t="663403" x="1951038" y="4579938"/>
          <p14:tracePt t="663419" x="1957388" y="4572000"/>
          <p14:tracePt t="663436" x="1979613" y="4557713"/>
          <p14:tracePt t="663452" x="2000250" y="4551363"/>
          <p14:tracePt t="663470" x="2008188" y="4551363"/>
          <p14:tracePt t="663486" x="2028825" y="4551363"/>
          <p14:tracePt t="663502" x="2036763" y="4543425"/>
          <p14:tracePt t="663520" x="2051050" y="4529138"/>
          <p14:tracePt t="663535" x="2065338" y="4522788"/>
          <p14:tracePt t="663553" x="2079625" y="4508500"/>
          <p14:tracePt t="663569" x="2108200" y="4494213"/>
          <p14:tracePt t="663588" x="2122488" y="4486275"/>
          <p14:tracePt t="663603" x="2151063" y="4486275"/>
          <p14:tracePt t="663620" x="2185988" y="4479925"/>
          <p14:tracePt t="663637" x="2193925" y="4479925"/>
          <p14:tracePt t="663653" x="2200275" y="4479925"/>
          <p14:tracePt t="663670" x="2222500" y="4479925"/>
          <p14:tracePt t="663686" x="2265363" y="4479925"/>
          <p14:tracePt t="663703" x="2279650" y="4479925"/>
          <p14:tracePt t="663719" x="2308225" y="4479925"/>
          <p14:tracePt t="663737" x="2328863" y="4494213"/>
          <p14:tracePt t="663752" x="2343150" y="4500563"/>
          <p14:tracePt t="663770" x="2365375" y="4529138"/>
          <p14:tracePt t="663786" x="2371725" y="4572000"/>
          <p14:tracePt t="663803" x="2400300" y="4594225"/>
          <p14:tracePt t="663819" x="2408238" y="4629150"/>
          <p14:tracePt t="663836" x="2408238" y="4657725"/>
          <p14:tracePt t="663853" x="2436813" y="4694238"/>
          <p14:tracePt t="663870" x="2436813" y="4729163"/>
          <p14:tracePt t="663886" x="2436813" y="4757738"/>
          <p14:tracePt t="663903" x="2436813" y="4794250"/>
          <p14:tracePt t="663919" x="2436813" y="4837113"/>
          <p14:tracePt t="663936" x="2436813" y="4879975"/>
          <p14:tracePt t="663953" x="2436813" y="4914900"/>
          <p14:tracePt t="663969" x="2436813" y="4957763"/>
          <p14:tracePt t="663986" x="2436813" y="5014913"/>
          <p14:tracePt t="664003" x="2428875" y="5100638"/>
          <p14:tracePt t="664019" x="2428875" y="5208588"/>
          <p14:tracePt t="664036" x="2428875" y="5329238"/>
          <p14:tracePt t="664052" x="2428875" y="5408613"/>
          <p14:tracePt t="664052" x="2428875" y="5429250"/>
          <p14:tracePt t="664070" x="2436813" y="5472113"/>
          <p14:tracePt t="664086" x="2436813" y="5522913"/>
          <p14:tracePt t="664104" x="2451100" y="5572125"/>
          <p14:tracePt t="664119" x="2451100" y="5614988"/>
          <p14:tracePt t="664136" x="2451100" y="5680075"/>
          <p14:tracePt t="664152" x="2451100" y="5737225"/>
          <p14:tracePt t="664169" x="2451100" y="5765800"/>
          <p14:tracePt t="664187" x="2451100" y="5800725"/>
          <p14:tracePt t="664202" x="2436813" y="5837238"/>
          <p14:tracePt t="664219" x="2436813" y="5872163"/>
          <p14:tracePt t="664235" x="2428875" y="5900738"/>
          <p14:tracePt t="664252" x="2422525" y="5937250"/>
          <p14:tracePt t="664268" x="2400300" y="5957888"/>
          <p14:tracePt t="664286" x="2379663" y="5972175"/>
          <p14:tracePt t="664302" x="2351088" y="5986463"/>
          <p14:tracePt t="664318" x="2314575" y="5994400"/>
          <p14:tracePt t="664336" x="2279650" y="6000750"/>
          <p14:tracePt t="664352" x="2236788" y="6000750"/>
          <p14:tracePt t="664370" x="2222500" y="6000750"/>
          <p14:tracePt t="664385" x="2193925" y="6015038"/>
          <p14:tracePt t="664402" x="2185988" y="6022975"/>
          <p14:tracePt t="664418" x="2165350" y="6022975"/>
          <p14:tracePt t="664436" x="2143125" y="6022975"/>
          <p14:tracePt t="664452" x="2122488" y="6022975"/>
          <p14:tracePt t="664468" x="2114550" y="6022975"/>
          <p14:tracePt t="664525" x="2108200" y="6022975"/>
          <p14:tracePt t="664533" x="2108200" y="5986463"/>
          <p14:tracePt t="664541" x="2085975" y="5880100"/>
          <p14:tracePt t="664552" x="2065338" y="5786438"/>
          <p14:tracePt t="664568" x="2057400" y="5722938"/>
          <p14:tracePt t="664586" x="2043113" y="5629275"/>
          <p14:tracePt t="664602" x="2043113" y="5586413"/>
          <p14:tracePt t="664619" x="2043113" y="5494338"/>
          <p14:tracePt t="664635" x="2036763" y="5422900"/>
          <p14:tracePt t="664651" x="2036763" y="5343525"/>
          <p14:tracePt t="664669" x="2036763" y="5280025"/>
          <p14:tracePt t="664685" x="2014538" y="5180013"/>
          <p14:tracePt t="664703" x="2014538" y="5137150"/>
          <p14:tracePt t="664718" x="2014538" y="5108575"/>
          <p14:tracePt t="664735" x="2014538" y="5080000"/>
          <p14:tracePt t="664751" x="2014538" y="5072063"/>
          <p14:tracePt t="664768" x="2008188" y="5057775"/>
          <p14:tracePt t="664784" x="2008188" y="5029200"/>
          <p14:tracePt t="664801" x="2008188" y="4994275"/>
          <p14:tracePt t="664818" x="2008188" y="4951413"/>
          <p14:tracePt t="664834" x="2008188" y="4908550"/>
          <p14:tracePt t="664852" x="2008188" y="4865688"/>
          <p14:tracePt t="664868" x="2000250" y="4808538"/>
          <p14:tracePt t="664868" x="2000250" y="4800600"/>
          <p14:tracePt t="664886" x="1993900" y="4765675"/>
          <p14:tracePt t="664901" x="1993900" y="4737100"/>
          <p14:tracePt t="664919" x="1993900" y="4722813"/>
          <p14:tracePt t="664935" x="1993900" y="4694238"/>
          <p14:tracePt t="664951" x="1993900" y="4679950"/>
          <p14:tracePt t="664967" x="1993900" y="4657725"/>
          <p14:tracePt t="664984" x="1993900" y="4643438"/>
          <p14:tracePt t="665001" x="1993900" y="4608513"/>
          <p14:tracePt t="665018" x="2008188" y="4594225"/>
          <p14:tracePt t="665035" x="2043113" y="4579938"/>
          <p14:tracePt t="665051" x="2065338" y="4565650"/>
          <p14:tracePt t="665068" x="2085975" y="4565650"/>
          <p14:tracePt t="665084" x="2093913" y="4565650"/>
          <p14:tracePt t="665118" x="2100263" y="4565650"/>
          <p14:tracePt t="665118" x="2114550" y="4565650"/>
          <p14:tracePt t="665134" x="2151063" y="4586288"/>
          <p14:tracePt t="665151" x="2193925" y="4657725"/>
          <p14:tracePt t="665168" x="2222500" y="4729163"/>
          <p14:tracePt t="665185" x="2228850" y="4786313"/>
          <p14:tracePt t="665201" x="2228850" y="4851400"/>
          <p14:tracePt t="665218" x="2228850" y="4900613"/>
          <p14:tracePt t="665233" x="2228850" y="4951413"/>
          <p14:tracePt t="665251" x="2228850" y="4994275"/>
          <p14:tracePt t="665267" x="2228850" y="5037138"/>
          <p14:tracePt t="665284" x="2228850" y="5094288"/>
          <p14:tracePt t="665300" x="2228850" y="5143500"/>
          <p14:tracePt t="665317" x="2222500" y="5243513"/>
          <p14:tracePt t="665334" x="2208213" y="5308600"/>
          <p14:tracePt t="665350" x="2200275" y="5365750"/>
          <p14:tracePt t="665368" x="2200275" y="5408613"/>
          <p14:tracePt t="665384" x="2179638" y="5451475"/>
          <p14:tracePt t="665402" x="2179638" y="5494338"/>
          <p14:tracePt t="665416" x="2179638" y="5508625"/>
          <p14:tracePt t="665434" x="2179638" y="5551488"/>
          <p14:tracePt t="665451" x="2179638" y="5572125"/>
          <p14:tracePt t="665467" x="2179638" y="5594350"/>
          <p14:tracePt t="665484" x="2179638" y="5622925"/>
          <p14:tracePt t="665500" x="2179638" y="5680075"/>
          <p14:tracePt t="665500" x="2179638" y="5708650"/>
          <p14:tracePt t="665518" x="2179638" y="5751513"/>
          <p14:tracePt t="665533" x="2179638" y="5786438"/>
          <p14:tracePt t="665550" x="2179638" y="5808663"/>
          <p14:tracePt t="665567" x="2179638" y="5829300"/>
          <p14:tracePt t="665583" x="2179638" y="5843588"/>
          <p14:tracePt t="665600" x="2179638" y="5865813"/>
          <p14:tracePt t="665616" x="2179638" y="5900738"/>
          <p14:tracePt t="665633" x="2179638" y="5908675"/>
          <p14:tracePt t="665650" x="2179638" y="5922963"/>
          <p14:tracePt t="668157" x="2179638" y="5915025"/>
          <p14:tracePt t="668189" x="2179638" y="5908675"/>
          <p14:tracePt t="668197" x="2179638" y="5886450"/>
          <p14:tracePt t="668205" x="2179638" y="5880100"/>
          <p14:tracePt t="668205" x="2171700" y="5872163"/>
          <p14:tracePt t="668214" x="2151063" y="5857875"/>
          <p14:tracePt t="668229" x="2136775" y="5857875"/>
          <p14:tracePt t="668246" x="2100263" y="5851525"/>
          <p14:tracePt t="668293" x="2093913" y="5851525"/>
          <p14:tracePt t="668301" x="2065338" y="5851525"/>
          <p14:tracePt t="668317" x="2057400" y="5851525"/>
          <p14:tracePt t="668323" x="2051050" y="5851525"/>
          <p14:tracePt t="668328" x="2014538" y="5851525"/>
          <p14:tracePt t="668345" x="1993900" y="5851525"/>
          <p14:tracePt t="668362" x="1979613" y="5851525"/>
          <p14:tracePt t="668379" x="1957388" y="5851525"/>
          <p14:tracePt t="668395" x="1936750" y="5851525"/>
          <p14:tracePt t="668412" x="1879600" y="5880100"/>
          <p14:tracePt t="668429" x="1857375" y="5900738"/>
          <p14:tracePt t="668446" x="1828800" y="5915025"/>
          <p14:tracePt t="668463" x="1785938" y="5929313"/>
          <p14:tracePt t="668480" x="1765300" y="5943600"/>
          <p14:tracePt t="668497" x="1722438" y="5943600"/>
          <p14:tracePt t="668514" x="1671638" y="5980113"/>
          <p14:tracePt t="668529" x="1628775" y="5986463"/>
          <p14:tracePt t="668547" x="1593850" y="6008688"/>
          <p14:tracePt t="668561" x="1550988" y="6015038"/>
          <p14:tracePt t="668578" x="1522413" y="6015038"/>
          <p14:tracePt t="668596" x="1500188" y="6022975"/>
          <p14:tracePt t="668612" x="1436688" y="6051550"/>
          <p14:tracePt t="668630" x="1385888" y="6057900"/>
          <p14:tracePt t="668646" x="1350963" y="6065838"/>
          <p14:tracePt t="668663" x="1336675" y="6065838"/>
          <p14:tracePt t="668734" x="1328738" y="6065838"/>
          <p14:tracePt t="668750" x="1314450" y="6065838"/>
          <p14:tracePt t="668765" x="1308100" y="6065838"/>
          <p14:tracePt t="668781" x="1285875" y="6065838"/>
          <p14:tracePt t="668789" x="1285875" y="6057900"/>
          <p14:tracePt t="668797" x="1285875" y="6043613"/>
          <p14:tracePt t="668812" x="1285875" y="5965825"/>
          <p14:tracePt t="668829" x="1285875" y="5908675"/>
          <p14:tracePt t="668846" x="1285875" y="5865813"/>
          <p14:tracePt t="668862" x="1285875" y="5800725"/>
          <p14:tracePt t="668879" x="1285875" y="5743575"/>
          <p14:tracePt t="668895" x="1279525" y="5700713"/>
          <p14:tracePt t="668912" x="1265238" y="5657850"/>
          <p14:tracePt t="668928" x="1243013" y="5586413"/>
          <p14:tracePt t="668946" x="1228725" y="5543550"/>
          <p14:tracePt t="668963" x="1200150" y="5457825"/>
          <p14:tracePt t="668979" x="1193800" y="5408613"/>
          <p14:tracePt t="668997" x="1193800" y="5351463"/>
          <p14:tracePt t="669012" x="1179513" y="5294313"/>
          <p14:tracePt t="669029" x="1165225" y="5222875"/>
          <p14:tracePt t="669046" x="1150938" y="5129213"/>
          <p14:tracePt t="669062" x="1143000" y="5086350"/>
          <p14:tracePt t="669079" x="1143000" y="5072063"/>
          <p14:tracePt t="669095" x="1143000" y="5043488"/>
          <p14:tracePt t="669112" x="1143000" y="4994275"/>
          <p14:tracePt t="669128" x="1143000" y="4943475"/>
          <p14:tracePt t="669146" x="1143000" y="4872038"/>
          <p14:tracePt t="669161" x="1143000" y="4829175"/>
          <p14:tracePt t="669178" x="1143000" y="4779963"/>
          <p14:tracePt t="669195" x="1143000" y="4743450"/>
          <p14:tracePt t="669211" x="1143000" y="4686300"/>
          <p14:tracePt t="669230" x="1157288" y="4665663"/>
          <p14:tracePt t="669244" x="1171575" y="4614863"/>
          <p14:tracePt t="669262" x="1179513" y="4594225"/>
          <p14:tracePt t="669278" x="1208088" y="4557713"/>
          <p14:tracePt t="669296" x="1208088" y="4543425"/>
          <p14:tracePt t="669311" x="1214438" y="4522788"/>
          <p14:tracePt t="669328" x="1222375" y="4514850"/>
          <p14:tracePt t="669344" x="1236663" y="4500563"/>
          <p14:tracePt t="669362" x="1243013" y="4479925"/>
          <p14:tracePt t="669377" x="1250950" y="4471988"/>
          <p14:tracePt t="669394" x="1257300" y="4465638"/>
          <p14:tracePt t="669411" x="1271588" y="4457700"/>
          <p14:tracePt t="669427" x="1285875" y="4443413"/>
          <p14:tracePt t="669445" x="1314450" y="4443413"/>
          <p14:tracePt t="669462" x="1328738" y="4443413"/>
          <p14:tracePt t="669479" x="1343025" y="4443413"/>
          <p14:tracePt t="669495" x="1365250" y="4443413"/>
          <p14:tracePt t="669512" x="1393825" y="4443413"/>
          <p14:tracePt t="669528" x="1422400" y="4443413"/>
          <p14:tracePt t="669544" x="1428750" y="4443413"/>
          <p14:tracePt t="669561" x="1457325" y="4443413"/>
          <p14:tracePt t="669577" x="1471613" y="4443413"/>
          <p14:tracePt t="669594" x="1508125" y="4443413"/>
          <p14:tracePt t="669611" x="1514475" y="4443413"/>
          <p14:tracePt t="669627" x="1536700" y="4443413"/>
          <p14:tracePt t="669644" x="1557338" y="4443413"/>
          <p14:tracePt t="669660" x="1579563" y="4451350"/>
          <p14:tracePt t="669677" x="1585913" y="4451350"/>
          <p14:tracePt t="669695" x="1593850" y="4457700"/>
          <p14:tracePt t="669711" x="1622425" y="4457700"/>
          <p14:tracePt t="669727" x="1651000" y="4479925"/>
          <p14:tracePt t="669743" x="1665288" y="4486275"/>
          <p14:tracePt t="669760" x="1671638" y="4494213"/>
          <p14:tracePt t="669777" x="1700213" y="4500563"/>
          <p14:tracePt t="669794" x="1708150" y="4500563"/>
          <p14:tracePt t="669837" x="1714500" y="4508500"/>
          <p14:tracePt t="669845" x="1722438" y="4514850"/>
          <p14:tracePt t="669877" x="1728788" y="4514850"/>
          <p14:tracePt t="669893" x="1736725" y="4514850"/>
          <p14:tracePt t="669909" x="1743075" y="4514850"/>
          <p14:tracePt t="669909" x="1751013" y="4514850"/>
          <p14:tracePt t="669925" x="1765300" y="4514850"/>
          <p14:tracePt t="669933" x="1771650" y="4522788"/>
          <p14:tracePt t="670005" x="1779588" y="4529138"/>
          <p14:tracePt t="670021" x="1785938" y="4543425"/>
          <p14:tracePt t="670037" x="1800225" y="4565650"/>
          <p14:tracePt t="670053" x="1800225" y="4586288"/>
          <p14:tracePt t="670061" x="1800225" y="4594225"/>
          <p14:tracePt t="670065" x="1814513" y="4622800"/>
          <p14:tracePt t="670077" x="1822450" y="4651375"/>
          <p14:tracePt t="670093" x="1828800" y="4694238"/>
          <p14:tracePt t="670110" x="1828800" y="4737100"/>
          <p14:tracePt t="670126" x="1828800" y="4779963"/>
          <p14:tracePt t="670144" x="1828800" y="4814888"/>
          <p14:tracePt t="670159" x="1828800" y="4843463"/>
          <p14:tracePt t="670177" x="1828800" y="4879975"/>
          <p14:tracePt t="670192" x="1843088" y="4922838"/>
          <p14:tracePt t="670209" x="1843088" y="4943475"/>
          <p14:tracePt t="670227" x="1843088" y="4986338"/>
          <p14:tracePt t="670243" x="1843088" y="5029200"/>
          <p14:tracePt t="670243" x="1843088" y="5037138"/>
          <p14:tracePt t="670262" x="1843088" y="5057775"/>
          <p14:tracePt t="670276" x="1843088" y="5108575"/>
          <p14:tracePt t="670294" x="1843088" y="5151438"/>
          <p14:tracePt t="670310" x="1843088" y="5208588"/>
          <p14:tracePt t="670326" x="1843088" y="5251450"/>
          <p14:tracePt t="670342" x="1843088" y="5294313"/>
          <p14:tracePt t="670360" x="1843088" y="5337175"/>
          <p14:tracePt t="670376" x="1843088" y="5372100"/>
          <p14:tracePt t="670393" x="1857375" y="5408613"/>
          <p14:tracePt t="670410" x="1865313" y="5451475"/>
          <p14:tracePt t="670426" x="1865313" y="5494338"/>
          <p14:tracePt t="670443" x="1879600" y="5537200"/>
          <p14:tracePt t="670459" x="1879600" y="5586413"/>
          <p14:tracePt t="670477" x="1879600" y="5643563"/>
          <p14:tracePt t="670494" x="1879600" y="5680075"/>
          <p14:tracePt t="670511" x="1879600" y="5708650"/>
          <p14:tracePt t="670526" x="1879600" y="5722938"/>
          <p14:tracePt t="670543" x="1879600" y="5765800"/>
          <p14:tracePt t="670559" x="1865313" y="5808663"/>
          <p14:tracePt t="670576" x="1857375" y="5857875"/>
          <p14:tracePt t="670593" x="1851025" y="5894388"/>
          <p14:tracePt t="670609" x="1822450" y="5922963"/>
          <p14:tracePt t="670626" x="1814513" y="5957888"/>
          <p14:tracePt t="670642" x="1800225" y="5980113"/>
          <p14:tracePt t="670659" x="1785938" y="6008688"/>
          <p14:tracePt t="670675" x="1771650" y="6022975"/>
          <p14:tracePt t="670692" x="1757363" y="6037263"/>
          <p14:tracePt t="670725" x="1743075" y="6043613"/>
          <p14:tracePt t="670726" x="1728788" y="6051550"/>
          <p14:tracePt t="670743" x="1714500" y="6051550"/>
          <p14:tracePt t="670760" x="1708150" y="6051550"/>
          <p14:tracePt t="670776" x="1665288" y="6057900"/>
          <p14:tracePt t="670792" x="1657350" y="6057900"/>
          <p14:tracePt t="670809" x="1636713" y="6072188"/>
          <p14:tracePt t="670826" x="1614488" y="6080125"/>
          <p14:tracePt t="670842" x="1608138" y="6086475"/>
          <p14:tracePt t="670859" x="1585913" y="6094413"/>
          <p14:tracePt t="670875" x="1557338" y="6094413"/>
          <p14:tracePt t="670892" x="1514475" y="6094413"/>
          <p14:tracePt t="670909" x="1465263" y="6094413"/>
          <p14:tracePt t="670926" x="1457325" y="6094413"/>
          <p14:tracePt t="670942" x="1450975" y="6094413"/>
          <p14:tracePt t="670981" x="1422400" y="6094413"/>
          <p14:tracePt t="670989" x="1414463" y="6086475"/>
          <p14:tracePt t="670992" x="1400175" y="6057900"/>
          <p14:tracePt t="671008" x="1385888" y="6037263"/>
          <p14:tracePt t="671026" x="1371600" y="6015038"/>
          <p14:tracePt t="671043" x="1350963" y="5994400"/>
          <p14:tracePt t="671059" x="1322388" y="5957888"/>
          <p14:tracePt t="671076" x="1293813" y="5915025"/>
          <p14:tracePt t="671091" x="1279525" y="5872163"/>
          <p14:tracePt t="671108" x="1228725" y="5715000"/>
          <p14:tracePt t="671125" x="1208088" y="5622925"/>
          <p14:tracePt t="671142" x="1179513" y="5522913"/>
          <p14:tracePt t="671158" x="1157288" y="5457825"/>
          <p14:tracePt t="671175" x="1143000" y="5400675"/>
          <p14:tracePt t="671192" x="1122363" y="5357813"/>
          <p14:tracePt t="671208" x="1122363" y="5300663"/>
          <p14:tracePt t="671225" x="1122363" y="5257800"/>
          <p14:tracePt t="671242" x="1122363" y="5214938"/>
          <p14:tracePt t="671259" x="1122363" y="5137150"/>
          <p14:tracePt t="671275" x="1122363" y="5065713"/>
          <p14:tracePt t="671292" x="1122363" y="4994275"/>
          <p14:tracePt t="671308" x="1122363" y="4908550"/>
          <p14:tracePt t="671326" x="1122363" y="4851400"/>
          <p14:tracePt t="671341" x="1122363" y="4808538"/>
          <p14:tracePt t="671358" x="1122363" y="4765675"/>
          <p14:tracePt t="671375" x="1150938" y="4708525"/>
          <p14:tracePt t="671391" x="1165225" y="4651375"/>
          <p14:tracePt t="671408" x="1185863" y="4614863"/>
          <p14:tracePt t="671424" x="1200150" y="4572000"/>
          <p14:tracePt t="671442" x="1228725" y="4514850"/>
          <p14:tracePt t="671458" x="1257300" y="4479925"/>
          <p14:tracePt t="671475" x="1300163" y="4414838"/>
          <p14:tracePt t="671496" x="1336675" y="4379913"/>
          <p14:tracePt t="671549" x="1343025" y="4371975"/>
          <p14:tracePt t="671565" x="1357313" y="4365625"/>
          <p14:tracePt t="671574" x="1365250" y="4357688"/>
          <p14:tracePt t="671584" x="1371600" y="4351338"/>
          <p14:tracePt t="671591" x="1393825" y="4351338"/>
          <p14:tracePt t="671608" x="1408113" y="4343400"/>
          <p14:tracePt t="671625" x="1436688" y="4343400"/>
          <p14:tracePt t="671641" x="1465263" y="4343400"/>
          <p14:tracePt t="671658" x="1479550" y="4343400"/>
          <p14:tracePt t="671674" x="1514475" y="4343400"/>
          <p14:tracePt t="671691" x="1543050" y="4343400"/>
          <p14:tracePt t="671708" x="1579563" y="4357688"/>
          <p14:tracePt t="671724" x="1622425" y="4365625"/>
          <p14:tracePt t="671724" x="1643063" y="4371975"/>
          <p14:tracePt t="671742" x="1657350" y="4379913"/>
          <p14:tracePt t="671757" x="1685925" y="4394200"/>
          <p14:tracePt t="671775" x="1714500" y="4408488"/>
          <p14:tracePt t="671791" x="1736725" y="4422775"/>
          <p14:tracePt t="671808" x="1771650" y="4443413"/>
          <p14:tracePt t="671824" x="1785938" y="4457700"/>
          <p14:tracePt t="671841" x="1808163" y="4471988"/>
          <p14:tracePt t="671858" x="1814513" y="4486275"/>
          <p14:tracePt t="671874" x="1828800" y="4508500"/>
          <p14:tracePt t="671891" x="1843088" y="4537075"/>
          <p14:tracePt t="671907" x="1857375" y="4551363"/>
          <p14:tracePt t="671907" x="1865313" y="4565650"/>
          <p14:tracePt t="671926" x="1885950" y="4586288"/>
          <p14:tracePt t="671957" x="1893888" y="4608513"/>
          <p14:tracePt t="671959" x="1900238" y="4643438"/>
          <p14:tracePt t="671974" x="1908175" y="4686300"/>
          <p14:tracePt t="671990" x="1908175" y="4729163"/>
          <p14:tracePt t="672008" x="1908175" y="4772025"/>
          <p14:tracePt t="672024" x="1928813" y="4822825"/>
          <p14:tracePt t="672041" x="1936750" y="4865688"/>
          <p14:tracePt t="672057" x="1943100" y="4908550"/>
          <p14:tracePt t="672074" x="1943100" y="4943475"/>
          <p14:tracePt t="672090" x="1943100" y="4957763"/>
          <p14:tracePt t="672107" x="1943100" y="4965700"/>
          <p14:tracePt t="672123" x="1943100" y="4979988"/>
          <p14:tracePt t="672141" x="1943100" y="4986338"/>
          <p14:tracePt t="672156" x="1943100" y="5014913"/>
          <p14:tracePt t="672173" x="1936750" y="5043488"/>
          <p14:tracePt t="672190" x="1936750" y="5065713"/>
          <p14:tracePt t="672207" x="1922463" y="5108575"/>
          <p14:tracePt t="672224" x="1922463" y="5151438"/>
          <p14:tracePt t="672240" x="1914525" y="5194300"/>
          <p14:tracePt t="672258" x="1893888" y="5214938"/>
          <p14:tracePt t="672274" x="1885950" y="5251450"/>
          <p14:tracePt t="672290" x="1885950" y="5280025"/>
          <p14:tracePt t="672307" x="1885950" y="5308600"/>
          <p14:tracePt t="672323" x="1885950" y="5365750"/>
          <p14:tracePt t="672340" x="1885950" y="5443538"/>
          <p14:tracePt t="672358" x="1879600" y="5500688"/>
          <p14:tracePt t="672374" x="1871663" y="5551488"/>
          <p14:tracePt t="672390" x="1871663" y="5565775"/>
          <p14:tracePt t="672408" x="1851025" y="5600700"/>
          <p14:tracePt t="672424" x="1836738" y="5622925"/>
          <p14:tracePt t="672441" x="1814513" y="5651500"/>
          <p14:tracePt t="672456" x="1793875" y="5680075"/>
          <p14:tracePt t="672473" x="1771650" y="5700713"/>
          <p14:tracePt t="672489" x="1757363" y="5715000"/>
          <p14:tracePt t="672507" x="1728788" y="5757863"/>
          <p14:tracePt t="672525" x="1714500" y="5772150"/>
          <p14:tracePt t="672541" x="1708150" y="5786438"/>
          <p14:tracePt t="672541" x="1700213" y="5794375"/>
          <p14:tracePt t="672558" x="1685925" y="5808663"/>
          <p14:tracePt t="672574" x="1651000" y="5843588"/>
          <p14:tracePt t="672591" x="1614488" y="5872163"/>
          <p14:tracePt t="672607" x="1579563" y="5900738"/>
          <p14:tracePt t="672625" x="1557338" y="5915025"/>
          <p14:tracePt t="672640" x="1543050" y="5929313"/>
          <p14:tracePt t="672657" x="1522413" y="5937250"/>
          <p14:tracePt t="672673" x="1485900" y="5957888"/>
          <p14:tracePt t="672690" x="1450975" y="5957888"/>
          <p14:tracePt t="672707" x="1428750" y="5957888"/>
          <p14:tracePt t="672723" x="1400175" y="5965825"/>
          <p14:tracePt t="672740" x="1365250" y="5972175"/>
          <p14:tracePt t="672756" x="1336675" y="5972175"/>
          <p14:tracePt t="672774" x="1322388" y="5972175"/>
          <p14:tracePt t="672790" x="1300163" y="5972175"/>
          <p14:tracePt t="672808" x="1293813" y="5972175"/>
          <p14:tracePt t="672846" x="1285875" y="5972175"/>
          <p14:tracePt t="672846" x="1265238" y="5965825"/>
          <p14:tracePt t="672857" x="1243013" y="5937250"/>
          <p14:tracePt t="672873" x="1200150" y="5872163"/>
          <p14:tracePt t="672891" x="1171575" y="5800725"/>
          <p14:tracePt t="672906" x="1157288" y="5722938"/>
          <p14:tracePt t="672923" x="1143000" y="5657850"/>
          <p14:tracePt t="672939" x="1143000" y="5580063"/>
          <p14:tracePt t="672956" x="1143000" y="5508625"/>
          <p14:tracePt t="672973" x="1143000" y="5351463"/>
          <p14:tracePt t="672990" x="1143000" y="5265738"/>
          <p14:tracePt t="673006" x="1143000" y="5186363"/>
          <p14:tracePt t="673023" x="1143000" y="5129213"/>
          <p14:tracePt t="673040" x="1143000" y="5072063"/>
          <p14:tracePt t="673056" x="1143000" y="5029200"/>
          <p14:tracePt t="673073" x="1143000" y="4986338"/>
          <p14:tracePt t="673089" x="1143000" y="4943475"/>
          <p14:tracePt t="673107" x="1143000" y="4886325"/>
          <p14:tracePt t="673122" x="1143000" y="4851400"/>
          <p14:tracePt t="673140" x="1143000" y="4822825"/>
          <p14:tracePt t="673156" x="1143000" y="4786313"/>
          <p14:tracePt t="673172" x="1143000" y="4757738"/>
          <p14:tracePt t="673172" x="1143000" y="4743450"/>
          <p14:tracePt t="673190" x="1143000" y="4708525"/>
          <p14:tracePt t="673205" x="1143000" y="4665663"/>
          <p14:tracePt t="673223" x="1143000" y="4643438"/>
          <p14:tracePt t="673238" x="1143000" y="4608513"/>
          <p14:tracePt t="673285" x="1143000" y="4600575"/>
          <p14:tracePt t="673301" x="1143000" y="4586288"/>
          <p14:tracePt t="673693" x="1150938" y="4579938"/>
          <p14:tracePt t="673757" x="1157288" y="4579938"/>
          <p14:tracePt t="673773" x="1179513" y="4579938"/>
          <p14:tracePt t="673789" x="1185863" y="4579938"/>
          <p14:tracePt t="673805" x="1214438" y="4579938"/>
          <p14:tracePt t="673814" x="1222375" y="4579938"/>
          <p14:tracePt t="673821" x="1243013" y="4572000"/>
          <p14:tracePt t="673837" x="1257300" y="4572000"/>
          <p14:tracePt t="673855" x="1265238" y="4572000"/>
          <p14:tracePt t="673893" x="1271588" y="4565650"/>
          <p14:tracePt t="673907" x="1300163" y="4551363"/>
          <p14:tracePt t="673908" x="1308100" y="4551363"/>
          <p14:tracePt t="673950" x="1314450" y="4551363"/>
          <p14:tracePt t="674333" x="1322388" y="4551363"/>
          <p14:tracePt t="674758" x="1314450" y="4551363"/>
          <p14:tracePt t="674766" x="1279525" y="4551363"/>
          <p14:tracePt t="674776" x="1271588" y="4551363"/>
          <p14:tracePt t="674786" x="1265238" y="4551363"/>
          <p14:tracePt t="675037" x="1279525" y="4551363"/>
          <p14:tracePt t="675045" x="1300163" y="4551363"/>
          <p14:tracePt t="675126" x="1308100" y="4551363"/>
          <p14:tracePt t="675133" x="1322388" y="4551363"/>
          <p14:tracePt t="675133" x="1357313" y="4551363"/>
          <p14:tracePt t="675141" x="1408113" y="4551363"/>
          <p14:tracePt t="675152" x="1493838" y="4522788"/>
          <p14:tracePt t="675169" x="1508125" y="4522788"/>
          <p14:tracePt t="675186" x="1522413" y="4514850"/>
          <p14:tracePt t="675397" x="1543050" y="4514850"/>
          <p14:tracePt t="675405" x="1593850" y="4514850"/>
          <p14:tracePt t="675413" x="1643063" y="4514850"/>
          <p14:tracePt t="675421" x="1679575" y="4514850"/>
          <p14:tracePt t="675429" x="1708150" y="4514850"/>
          <p14:tracePt t="675429" x="1736725" y="4514850"/>
          <p14:tracePt t="675438" x="1743075" y="4514850"/>
          <p14:tracePt t="675452" x="1793875" y="4514850"/>
          <p14:tracePt t="675470" x="1843088" y="4529138"/>
          <p14:tracePt t="675486" x="1928813" y="4565650"/>
          <p14:tracePt t="675502" x="1985963" y="4608513"/>
          <p14:tracePt t="675519" x="2008188" y="4629150"/>
          <p14:tracePt t="675536" x="2022475" y="4637088"/>
          <p14:tracePt t="675552" x="2036763" y="4657725"/>
          <p14:tracePt t="675569" x="2036763" y="4679950"/>
          <p14:tracePt t="675587" x="2036763" y="4722813"/>
          <p14:tracePt t="675603" x="2036763" y="4757738"/>
          <p14:tracePt t="675619" x="2036763" y="4800600"/>
          <p14:tracePt t="675636" x="2036763" y="4879975"/>
          <p14:tracePt t="675652" x="2036763" y="4957763"/>
          <p14:tracePt t="675652" x="2036763" y="4994275"/>
          <p14:tracePt t="675670" x="1993900" y="5108575"/>
          <p14:tracePt t="675686" x="1985963" y="5151438"/>
          <p14:tracePt t="675702" x="1957388" y="5200650"/>
          <p14:tracePt t="675718" x="1957388" y="5237163"/>
          <p14:tracePt t="675736" x="1943100" y="5243513"/>
          <p14:tracePt t="675752" x="1943100" y="5272088"/>
          <p14:tracePt t="675805" x="1943100" y="5280025"/>
          <p14:tracePt t="675821" x="1936750" y="5294313"/>
          <p14:tracePt t="675829" x="1936750" y="5300663"/>
          <p14:tracePt t="675841" x="1922463" y="5314950"/>
          <p14:tracePt t="675845" x="1914525" y="5322888"/>
          <p14:tracePt t="675869" x="1908175" y="5329238"/>
          <p14:tracePt t="675870" x="1871663" y="5351463"/>
          <p14:tracePt t="675886" x="1857375" y="5365750"/>
          <p14:tracePt t="675902" x="1843088" y="5365750"/>
          <p14:tracePt t="675949" x="1836738" y="5365750"/>
          <p14:tracePt t="675956" x="1828800" y="5372100"/>
          <p14:tracePt t="675968" x="1814513" y="5372100"/>
          <p14:tracePt t="675968" x="1757363" y="5380038"/>
          <p14:tracePt t="675985" x="1743075" y="5394325"/>
          <p14:tracePt t="676002" x="1722438" y="5394325"/>
          <p14:tracePt t="676018" x="1708150" y="5400675"/>
          <p14:tracePt t="676035" x="1679575" y="5400675"/>
          <p14:tracePt t="676052" x="1671638" y="5400675"/>
          <p14:tracePt t="676068" x="1665288" y="5400675"/>
          <p14:tracePt t="676085" x="1636713" y="5400675"/>
          <p14:tracePt t="676101" x="1579563" y="5414963"/>
          <p14:tracePt t="676118" x="1536700" y="5437188"/>
          <p14:tracePt t="676135" x="1471613" y="5451475"/>
          <p14:tracePt t="676151" x="1443038" y="5457825"/>
          <p14:tracePt t="676168" x="1393825" y="5480050"/>
          <p14:tracePt t="676186" x="1336675" y="5486400"/>
          <p14:tracePt t="676201" x="1314450" y="5486400"/>
          <p14:tracePt t="676218" x="1293813" y="5486400"/>
          <p14:tracePt t="676234" x="1250950" y="5486400"/>
          <p14:tracePt t="676251" x="1208088" y="5486400"/>
          <p14:tracePt t="676268" x="1185863" y="5480050"/>
          <p14:tracePt t="676284" x="1171575" y="5429250"/>
          <p14:tracePt t="676301" x="1165225" y="5422900"/>
          <p14:tracePt t="676318" x="1157288" y="5414963"/>
          <p14:tracePt t="676335" x="1157288" y="5400675"/>
          <p14:tracePt t="676351" x="1157288" y="5372100"/>
          <p14:tracePt t="676368" x="1157288" y="5314950"/>
          <p14:tracePt t="676384" x="1157288" y="5257800"/>
          <p14:tracePt t="676402" x="1157288" y="5180013"/>
          <p14:tracePt t="676417" x="1157288" y="5122863"/>
          <p14:tracePt t="676434" x="1157288" y="5094288"/>
          <p14:tracePt t="676451" x="1157288" y="5072063"/>
          <p14:tracePt t="676467" x="1157288" y="5051425"/>
          <p14:tracePt t="676484" x="1157288" y="5037138"/>
          <p14:tracePt t="676501" x="1157288" y="5022850"/>
          <p14:tracePt t="676518" x="1165225" y="5008563"/>
          <p14:tracePt t="676534" x="1171575" y="4972050"/>
          <p14:tracePt t="676551" x="1185863" y="4957763"/>
          <p14:tracePt t="676567" x="1200150" y="4943475"/>
          <p14:tracePt t="676584" x="1208088" y="4929188"/>
          <p14:tracePt t="676600" x="1214438" y="4914900"/>
          <p14:tracePt t="676617" x="1228725" y="4894263"/>
          <p14:tracePt t="676634" x="1236663" y="4886325"/>
          <p14:tracePt t="676650" x="1243013" y="4879975"/>
          <p14:tracePt t="676667" x="1250950" y="4872038"/>
          <p14:tracePt t="676700" x="1271588" y="4857750"/>
          <p14:tracePt t="676701" x="1279525" y="4851400"/>
          <p14:tracePt t="676717" x="1285875" y="4843463"/>
          <p14:tracePt t="676734" x="1314450" y="4837113"/>
          <p14:tracePt t="676750" x="1350963" y="4829175"/>
          <p14:tracePt t="676767" x="1365250" y="4814888"/>
          <p14:tracePt t="676786" x="1400175" y="4814888"/>
          <p14:tracePt t="676800" x="1436688" y="4814888"/>
          <p14:tracePt t="676817" x="1465263" y="4814888"/>
          <p14:tracePt t="676834" x="1485900" y="4814888"/>
          <p14:tracePt t="676850" x="1514475" y="4814888"/>
          <p14:tracePt t="676867" x="1543050" y="4822825"/>
          <p14:tracePt t="676885" x="1550988" y="4829175"/>
          <p14:tracePt t="676900" x="1579563" y="4843463"/>
          <p14:tracePt t="676917" x="1593850" y="4865688"/>
          <p14:tracePt t="676934" x="1608138" y="4879975"/>
          <p14:tracePt t="676950" x="1636713" y="4900613"/>
          <p14:tracePt t="676967" x="1651000" y="4922838"/>
          <p14:tracePt t="676984" x="1657350" y="4929188"/>
          <p14:tracePt t="677000" x="1671638" y="4951413"/>
          <p14:tracePt t="677016" x="1693863" y="4979988"/>
          <p14:tracePt t="677033" x="1714500" y="5008563"/>
          <p14:tracePt t="677050" x="1722438" y="5022850"/>
          <p14:tracePt t="677067" x="1728788" y="5043488"/>
          <p14:tracePt t="677083" x="1736725" y="5057775"/>
          <p14:tracePt t="677099" x="1736725" y="5072063"/>
          <p14:tracePt t="677099" x="1736725" y="5080000"/>
          <p14:tracePt t="677134" x="1736725" y="5086350"/>
          <p14:tracePt t="677165" x="1736725" y="5094288"/>
          <p14:tracePt t="677173" x="1736725" y="5108575"/>
          <p14:tracePt t="677178" x="1736725" y="5114925"/>
          <p14:tracePt t="677186" x="1736725" y="5122863"/>
          <p14:tracePt t="677199" x="1736725" y="5137150"/>
          <p14:tracePt t="677216" x="1736725" y="5157788"/>
          <p14:tracePt t="677232" x="1736725" y="5165725"/>
          <p14:tracePt t="677277" x="1736725" y="5172075"/>
          <p14:tracePt t="677341" x="1736725" y="5180013"/>
          <p14:tracePt t="677349" x="1736725" y="5186363"/>
          <p14:tracePt t="677363" x="1728788" y="5194300"/>
          <p14:tracePt t="677372" x="1714500" y="5194300"/>
          <p14:tracePt t="677382" x="1685925" y="5194300"/>
          <p14:tracePt t="677400" x="1679575" y="5200650"/>
          <p14:tracePt t="677417" x="1665288" y="5200650"/>
          <p14:tracePt t="677434" x="1636713" y="5200650"/>
          <p14:tracePt t="677451" x="1593850" y="5200650"/>
          <p14:tracePt t="677466" x="1571625" y="5200650"/>
          <p14:tracePt t="677483" x="1557338" y="5200650"/>
          <p14:tracePt t="677499" x="1528763" y="5200650"/>
          <p14:tracePt t="677544" x="1522413" y="5200650"/>
          <p14:tracePt t="677565" x="1514475" y="5200650"/>
          <p14:tracePt t="677621" x="1508125" y="5200650"/>
          <p14:tracePt t="677629" x="1493838" y="5200650"/>
          <p14:tracePt t="677645" x="1485900" y="5200650"/>
          <p14:tracePt t="677653" x="1479550" y="5200650"/>
          <p14:tracePt t="677693" x="1471613" y="5200650"/>
          <p14:tracePt t="677702" x="1457325" y="5200650"/>
          <p14:tracePt t="677709" x="1443038" y="5200650"/>
          <p14:tracePt t="677717" x="1436688" y="5200650"/>
          <p14:tracePt t="677725" x="1414463" y="5200650"/>
          <p14:tracePt t="677734" x="1408113" y="5194300"/>
          <p14:tracePt t="677749" x="1379538" y="5186363"/>
          <p14:tracePt t="677766" x="1357313" y="5180013"/>
          <p14:tracePt t="677783" x="1343025" y="5180013"/>
          <p14:tracePt t="677799" x="1336675" y="5180013"/>
          <p14:tracePt t="677816" x="1314450" y="5165725"/>
          <p14:tracePt t="677832" x="1293813" y="5151438"/>
          <p14:tracePt t="677849" x="1285875" y="5143500"/>
          <p14:tracePt t="677894" x="1271588" y="5137150"/>
          <p14:tracePt t="677905" x="1257300" y="5129213"/>
          <p14:tracePt t="677917" x="1243013" y="5122863"/>
          <p14:tracePt t="677920" x="1228725" y="5114925"/>
          <p14:tracePt t="677957" x="1214438" y="5108575"/>
          <p14:tracePt t="677958" x="1208088" y="5100638"/>
          <p14:tracePt t="677966" x="1200150" y="5094288"/>
          <p14:tracePt t="677982" x="1193800" y="5086350"/>
          <p14:tracePt t="678029" x="1185863" y="5065713"/>
          <p14:tracePt t="678031" x="1171575" y="5051425"/>
          <p14:tracePt t="678049" x="1165225" y="5043488"/>
          <p14:tracePt t="678049" x="1165225" y="5037138"/>
          <p14:tracePt t="678065" x="1157288" y="5029200"/>
          <p14:tracePt t="678082" x="1157288" y="5014913"/>
          <p14:tracePt t="678125" x="1157288" y="5008563"/>
          <p14:tracePt t="678181" x="1157288" y="5000625"/>
          <p14:tracePt t="678197" x="1157288" y="4994275"/>
          <p14:tracePt t="678229" x="1157288" y="4972050"/>
          <p14:tracePt t="678237" x="1157288" y="4965700"/>
          <p14:tracePt t="678251" x="1157288" y="4957763"/>
          <p14:tracePt t="678254" x="1157288" y="4951413"/>
          <p14:tracePt t="678265" x="1157288" y="4929188"/>
          <p14:tracePt t="678282" x="1165225" y="4922838"/>
          <p14:tracePt t="678325" x="1171575" y="4914900"/>
          <p14:tracePt t="678381" x="1179513" y="4908550"/>
          <p14:tracePt t="678397" x="1185863" y="4900613"/>
          <p14:tracePt t="678399" x="1208088" y="4886325"/>
          <p14:tracePt t="678454" x="1222375" y="4879975"/>
          <p14:tracePt t="678465" x="1236663" y="4879975"/>
          <p14:tracePt t="678469" x="1265238" y="4865688"/>
          <p14:tracePt t="678481" x="1265238" y="4857750"/>
          <p14:tracePt t="678498" x="1285875" y="4843463"/>
          <p14:tracePt t="678515" x="1293813" y="4843463"/>
          <p14:tracePt t="678531" x="1308100" y="4843463"/>
          <p14:tracePt t="678548" x="1328738" y="4837113"/>
          <p14:tracePt t="678548" x="1336675" y="4837113"/>
          <p14:tracePt t="678581" x="1343025" y="4837113"/>
          <p14:tracePt t="678582" x="1365250" y="4837113"/>
          <p14:tracePt t="678621" x="1371600" y="4829175"/>
          <p14:tracePt t="678624" x="1385888" y="4814888"/>
          <p14:tracePt t="678631" x="1400175" y="4800600"/>
          <p14:tracePt t="678647" x="1414463" y="4794250"/>
          <p14:tracePt t="678665" x="1443038" y="4794250"/>
          <p14:tracePt t="678741" x="1450975" y="4794250"/>
          <p14:tracePt t="678797" x="1457325" y="4786313"/>
          <p14:tracePt t="678812" x="1465263" y="4786313"/>
          <p14:tracePt t="678861" x="1479550" y="4786313"/>
          <p14:tracePt t="678901" x="1485900" y="4786313"/>
          <p14:tracePt t="678909" x="1493838" y="4786313"/>
          <p14:tracePt t="678965" x="1500188" y="4786313"/>
          <p14:tracePt t="678997" x="1514475" y="4786313"/>
          <p14:tracePt t="679005" x="1522413" y="4786313"/>
          <p14:tracePt t="679021" x="1528763" y="4786313"/>
          <p14:tracePt t="679053" x="1536700" y="4786313"/>
          <p14:tracePt t="679085" x="1550988" y="4786313"/>
          <p14:tracePt t="679101" x="1557338" y="4786313"/>
          <p14:tracePt t="679107" x="1565275" y="4786313"/>
          <p14:tracePt t="679113" x="1585913" y="4808538"/>
          <p14:tracePt t="679130" x="1585913" y="4814888"/>
          <p14:tracePt t="679148" x="1585913" y="4822825"/>
          <p14:tracePt t="679164" x="1600200" y="4843463"/>
          <p14:tracePt t="679164" x="1608138" y="4851400"/>
          <p14:tracePt t="679197" x="1614488" y="4857750"/>
          <p14:tracePt t="679198" x="1622425" y="4865688"/>
          <p14:tracePt t="679237" x="1636713" y="4872038"/>
          <p14:tracePt t="679245" x="1651000" y="4894263"/>
          <p14:tracePt t="679254" x="1657350" y="4908550"/>
          <p14:tracePt t="679263" x="1657350" y="4914900"/>
          <p14:tracePt t="679309" x="1657350" y="4922838"/>
          <p14:tracePt t="679317" x="1665288" y="4929188"/>
          <p14:tracePt t="679333" x="1671638" y="4937125"/>
          <p14:tracePt t="679333" x="1679575" y="4943475"/>
          <p14:tracePt t="679373" x="1685925" y="4951413"/>
          <p14:tracePt t="679381" x="1700213" y="4972050"/>
          <p14:tracePt t="679397" x="1708150" y="4979988"/>
          <p14:tracePt t="679398" x="1714500" y="4986338"/>
          <p14:tracePt t="679414" x="1722438" y="4994275"/>
          <p14:tracePt t="679461" x="1722438" y="5000625"/>
          <p14:tracePt t="679469" x="1722438" y="5008563"/>
          <p14:tracePt t="679485" x="1722438" y="5014913"/>
          <p14:tracePt t="679505" x="1722438" y="5029200"/>
          <p14:tracePt t="679517" x="1722438" y="5037138"/>
          <p14:tracePt t="679533" x="1722438" y="5043488"/>
          <p14:tracePt t="679541" x="1722438" y="5051425"/>
          <p14:tracePt t="679549" x="1722438" y="5080000"/>
          <p14:tracePt t="679562" x="1714500" y="5094288"/>
          <p14:tracePt t="679579" x="1708150" y="5114925"/>
          <p14:tracePt t="679597" x="1685925" y="5137150"/>
          <p14:tracePt t="679614" x="1679575" y="5143500"/>
          <p14:tracePt t="679630" x="1671638" y="5151438"/>
          <p14:tracePt t="679646" x="1665288" y="5157788"/>
          <p14:tracePt t="679685" x="1657350" y="5165725"/>
          <p14:tracePt t="679699" x="1636713" y="5172075"/>
          <p14:tracePt t="679765" x="1628775" y="5172075"/>
          <p14:tracePt t="679781" x="1614488" y="5186363"/>
          <p14:tracePt t="679822" x="1608138" y="5186363"/>
          <p14:tracePt t="679829" x="1600200" y="5186363"/>
          <p14:tracePt t="679846" x="1593850" y="5186363"/>
          <p14:tracePt t="679847" x="1571625" y="5200650"/>
          <p14:tracePt t="679942" x="1565275" y="5200650"/>
          <p14:tracePt t="679982" x="1550988" y="5200650"/>
          <p14:tracePt t="680189" x="1528763" y="5200650"/>
          <p14:tracePt t="680205" x="1522413" y="5200650"/>
          <p14:tracePt t="680221" x="1514475" y="5200650"/>
          <p14:tracePt t="680238" x="1500188" y="5194300"/>
          <p14:tracePt t="680269" x="1493838" y="5186363"/>
          <p14:tracePt t="681341" x="1471613" y="5180013"/>
          <p14:tracePt t="681349" x="1457325" y="5143500"/>
          <p14:tracePt t="681365" x="1443038" y="5137150"/>
          <p14:tracePt t="681381" x="1428750" y="5122863"/>
          <p14:tracePt t="681389" x="1422400" y="5100638"/>
          <p14:tracePt t="681399" x="1414463" y="5094288"/>
          <p14:tracePt t="681437" x="1408113" y="5094288"/>
          <p14:tracePt t="681446" x="1400175" y="5094288"/>
          <p14:tracePt t="681446" x="1393825" y="5094288"/>
          <p14:tracePt t="681460" x="1379538" y="5094288"/>
          <p14:tracePt t="681478" x="1365250" y="5094288"/>
          <p14:tracePt t="681495" x="1357313" y="5094288"/>
          <p14:tracePt t="681565" x="1343025" y="5094288"/>
          <p14:tracePt t="681573" x="1336675" y="5094288"/>
          <p14:tracePt t="681588" x="1328738" y="5094288"/>
          <p14:tracePt t="681605" x="1314450" y="5094288"/>
          <p14:tracePt t="681625" x="1300163" y="5094288"/>
          <p14:tracePt t="681757" x="1293813" y="5094288"/>
          <p14:tracePt t="681781" x="1279525" y="5086350"/>
          <p14:tracePt t="681789" x="1279525" y="5072063"/>
          <p14:tracePt t="681798" x="1279525" y="5065713"/>
          <p14:tracePt t="681812" x="1279525" y="5043488"/>
          <p14:tracePt t="681827" x="1279525" y="5037138"/>
          <p14:tracePt t="681843" x="1279525" y="5022850"/>
          <p14:tracePt t="681860" x="1279525" y="4986338"/>
          <p14:tracePt t="681876" x="1279525" y="4943475"/>
          <p14:tracePt t="681894" x="1279525" y="4937125"/>
          <p14:tracePt t="681909" x="1279525" y="4922838"/>
          <p14:tracePt t="681926" x="1279525" y="4914900"/>
          <p14:tracePt t="681965" x="1279525" y="4908550"/>
          <p14:tracePt t="681992" x="1279525" y="4900613"/>
          <p14:tracePt t="682005" x="1279525" y="4886325"/>
          <p14:tracePt t="682037" x="1279525" y="4879975"/>
          <p14:tracePt t="682069" x="1285875" y="4857750"/>
          <p14:tracePt t="682237" x="1293813" y="4857750"/>
          <p14:tracePt t="682349" x="1300163" y="4857750"/>
          <p14:tracePt t="682365" x="1322388" y="4857750"/>
          <p14:tracePt t="682368" x="1328738" y="4857750"/>
          <p14:tracePt t="682413" x="1336675" y="4857750"/>
          <p14:tracePt t="682469" x="1343025" y="4857750"/>
          <p14:tracePt t="682477" x="1357313" y="4872038"/>
          <p14:tracePt t="682479" x="1365250" y="4872038"/>
          <p14:tracePt t="682479" x="1371600" y="4872038"/>
          <p14:tracePt t="682493" x="1379538" y="4872038"/>
          <p14:tracePt t="682508" x="1408113" y="4879975"/>
          <p14:tracePt t="682525" x="1422400" y="4886325"/>
          <p14:tracePt t="682542" x="1443038" y="4886325"/>
          <p14:tracePt t="682559" x="1450975" y="4886325"/>
          <p14:tracePt t="682575" x="1471613" y="4886325"/>
          <p14:tracePt t="682591" x="1508125" y="4894263"/>
          <p14:tracePt t="682608" x="1522413" y="4894263"/>
          <p14:tracePt t="682624" x="1571625" y="4922838"/>
          <p14:tracePt t="682641" x="1608138" y="4929188"/>
          <p14:tracePt t="682658" x="1651000" y="4937125"/>
          <p14:tracePt t="682675" x="1679575" y="4957763"/>
          <p14:tracePt t="682691" x="1693863" y="4965700"/>
          <p14:tracePt t="682691" x="1700213" y="4965700"/>
          <p14:tracePt t="682709" x="1708150" y="4972050"/>
          <p14:tracePt t="682724" x="1751013" y="4979988"/>
          <p14:tracePt t="682742" x="1771650" y="4979988"/>
          <p14:tracePt t="682758" x="1793875" y="4994275"/>
          <p14:tracePt t="682775" x="1808163" y="4994275"/>
          <p14:tracePt t="682792" x="1843088" y="4994275"/>
          <p14:tracePt t="682808" x="1885950" y="4994275"/>
          <p14:tracePt t="682824" x="1908175" y="4994275"/>
          <p14:tracePt t="682841" x="1928813" y="5000625"/>
          <p14:tracePt t="682859" x="1936750" y="5000625"/>
          <p14:tracePt t="682893" x="1957388" y="5008563"/>
          <p14:tracePt t="682909" x="1965325" y="5008563"/>
          <p14:tracePt t="682949" x="1979613" y="5008563"/>
          <p14:tracePt t="682957" x="1985963" y="5014913"/>
          <p14:tracePt t="682961" x="2008188" y="5014913"/>
          <p14:tracePt t="682974" x="2022475" y="5014913"/>
          <p14:tracePt t="682991" x="2051050" y="5014913"/>
          <p14:tracePt t="683010" x="2065338" y="5014913"/>
          <p14:tracePt t="683024" x="2085975" y="5014913"/>
          <p14:tracePt t="683043" x="2093913" y="5014913"/>
          <p14:tracePt t="683058" x="2108200" y="5037138"/>
          <p14:tracePt t="683075" x="2122488" y="5037138"/>
          <p14:tracePt t="683091" x="2128838" y="5043488"/>
          <p14:tracePt t="683220" x="2143125" y="5051425"/>
          <p14:tracePt t="683229" x="2151063" y="5051425"/>
          <p14:tracePt t="683237" x="2157413" y="5057775"/>
          <p14:tracePt t="683269" x="2179638" y="5072063"/>
          <p14:tracePt t="683277" x="2185988" y="5080000"/>
          <p14:tracePt t="683285" x="2193925" y="5080000"/>
          <p14:tracePt t="683293" x="2214563" y="5080000"/>
          <p14:tracePt t="683308" x="2251075" y="5080000"/>
          <p14:tracePt t="683325" x="2279650" y="5080000"/>
          <p14:tracePt t="683341" x="2293938" y="5080000"/>
          <p14:tracePt t="683357" x="2314575" y="5080000"/>
          <p14:tracePt t="683374" x="2351088" y="5080000"/>
          <p14:tracePt t="683391" x="2371725" y="5080000"/>
          <p14:tracePt t="683407" x="2436813" y="5080000"/>
          <p14:tracePt t="683423" x="2500313" y="5080000"/>
          <p14:tracePt t="683441" x="2543175" y="5080000"/>
          <p14:tracePt t="683457" x="2593975" y="5080000"/>
          <p14:tracePt t="683474" x="2622550" y="5080000"/>
          <p14:tracePt t="683507" x="2657475" y="5080000"/>
          <p14:tracePt t="683507" x="2671763" y="5080000"/>
          <p14:tracePt t="683507" x="2679700" y="5080000"/>
          <p14:tracePt t="683525" x="2693988" y="5080000"/>
          <p14:tracePt t="683540" x="2714625" y="5080000"/>
          <p14:tracePt t="683558" x="2751138" y="5086350"/>
          <p14:tracePt t="683574" x="2779713" y="5094288"/>
          <p14:tracePt t="683590" x="2822575" y="5108575"/>
          <p14:tracePt t="683608" x="2836863" y="5114925"/>
          <p14:tracePt t="683623" x="2857500" y="5122863"/>
          <p14:tracePt t="683640" x="2879725" y="5129213"/>
          <p14:tracePt t="683656" x="2914650" y="5137150"/>
          <p14:tracePt t="683674" x="2936875" y="5157788"/>
          <p14:tracePt t="683690" x="2957513" y="5165725"/>
          <p14:tracePt t="683707" x="2994025" y="5172075"/>
          <p14:tracePt t="683723" x="3022600" y="5172075"/>
          <p14:tracePt t="683740" x="3086100" y="5200650"/>
          <p14:tracePt t="683773" x="3114675" y="5208588"/>
          <p14:tracePt t="683773" x="3128963" y="5208588"/>
          <p14:tracePt t="683789" x="3143250" y="5214938"/>
          <p14:tracePt t="683807" x="3151188" y="5214938"/>
          <p14:tracePt t="683853" x="3157538" y="5214938"/>
          <p14:tracePt t="683861" x="3165475" y="5214938"/>
          <p14:tracePt t="683869" x="3200400" y="5214938"/>
          <p14:tracePt t="683878" x="3208338" y="5214938"/>
          <p14:tracePt t="683890" x="3228975" y="5214938"/>
          <p14:tracePt t="683906" x="3243263" y="5214938"/>
          <p14:tracePt t="683923" x="3257550" y="5214938"/>
          <p14:tracePt t="683939" x="3271838" y="5214938"/>
          <p14:tracePt t="683956" x="3286125" y="5200650"/>
          <p14:tracePt t="683973" x="3294063" y="5194300"/>
          <p14:tracePt t="683989" x="3314700" y="5180013"/>
          <p14:tracePt t="684008" x="3322638" y="5157788"/>
          <p14:tracePt t="684023" x="3328988" y="5108575"/>
          <p14:tracePt t="684041" x="3328988" y="5080000"/>
          <p14:tracePt t="684057" x="3328988" y="5043488"/>
          <p14:tracePt t="684074" x="3328988" y="5000625"/>
          <p14:tracePt t="684090" x="3343275" y="4965700"/>
          <p14:tracePt t="684107" x="3343275" y="4951413"/>
          <p14:tracePt t="684124" x="3343275" y="4929188"/>
          <p14:tracePt t="684140" x="3343275" y="4908550"/>
          <p14:tracePt t="684158" x="3343275" y="4894263"/>
          <p14:tracePt t="684173" x="3343275" y="4886325"/>
          <p14:tracePt t="684190" x="3343275" y="4857750"/>
          <p14:tracePt t="684206" x="3336925" y="4843463"/>
          <p14:tracePt t="684223" x="3328988" y="4829175"/>
          <p14:tracePt t="684240" x="3314700" y="4814888"/>
          <p14:tracePt t="684256" x="3308350" y="4808538"/>
          <p14:tracePt t="684274" x="3300413" y="4800600"/>
          <p14:tracePt t="684309" x="3286125" y="4800600"/>
          <p14:tracePt t="684310" x="3279775" y="4800600"/>
          <p14:tracePt t="684323" x="3271838" y="4794250"/>
          <p14:tracePt t="684339" x="3265488" y="4794250"/>
          <p14:tracePt t="684356" x="3243263" y="4786313"/>
          <p14:tracePt t="684374" x="3236913" y="4786313"/>
          <p14:tracePt t="684390" x="3228975" y="4786313"/>
          <p14:tracePt t="684407" x="3208338" y="4786313"/>
          <p14:tracePt t="684423" x="3194050" y="4786313"/>
          <p14:tracePt t="684439" x="3186113" y="4786313"/>
          <p14:tracePt t="684456" x="3165475" y="4779963"/>
          <p14:tracePt t="684472" x="3157538" y="4772025"/>
          <p14:tracePt t="684509" x="3151188" y="4772025"/>
          <p14:tracePt t="684525" x="3136900" y="4772025"/>
          <p14:tracePt t="684533" x="3128963" y="4772025"/>
          <p14:tracePt t="684549" x="3122613" y="4772025"/>
          <p14:tracePt t="684558" x="3114675" y="4765675"/>
          <p14:tracePt t="684573" x="3094038" y="4765675"/>
          <p14:tracePt t="684589" x="3086100" y="4765675"/>
          <p14:tracePt t="684607" x="3079750" y="4765675"/>
          <p14:tracePt t="684623" x="3071813" y="4765675"/>
          <p14:tracePt t="684661" x="3057525" y="4765675"/>
          <p14:tracePt t="684693" x="3043238" y="4757738"/>
          <p14:tracePt t="684709" x="3036888" y="4757738"/>
          <p14:tracePt t="684717" x="3014663" y="4757738"/>
          <p14:tracePt t="684725" x="3008313" y="4757738"/>
          <p14:tracePt t="684733" x="3000375" y="4751388"/>
          <p14:tracePt t="684765" x="2994025" y="4751388"/>
          <p14:tracePt t="684776" x="2979738" y="4751388"/>
          <p14:tracePt t="684813" x="2965450" y="4751388"/>
          <p14:tracePt t="684821" x="2957513" y="4751388"/>
          <p14:tracePt t="684837" x="2943225" y="4751388"/>
          <p14:tracePt t="684877" x="2922588" y="4751388"/>
          <p14:tracePt t="684891" x="2914650" y="4751388"/>
          <p14:tracePt t="684891" x="2900363" y="4751388"/>
          <p14:tracePt t="684909" x="2894013" y="4751388"/>
          <p14:tracePt t="684910" x="2886075" y="4751388"/>
          <p14:tracePt t="684926" x="2879725" y="4751388"/>
          <p14:tracePt t="684938" x="2857500" y="4751388"/>
          <p14:tracePt t="684955" x="2843213" y="4751388"/>
          <p14:tracePt t="684972" x="2822575" y="4751388"/>
          <p14:tracePt t="685013" x="2814638" y="4751388"/>
          <p14:tracePt t="685021" x="2808288" y="4751388"/>
          <p14:tracePt t="685026" x="2786063" y="4751388"/>
          <p14:tracePt t="685039" x="2771775" y="4751388"/>
          <p14:tracePt t="685055" x="2743200" y="4751388"/>
          <p14:tracePt t="685071" x="2736850" y="4751388"/>
          <p14:tracePt t="685088" x="2714625" y="4751388"/>
          <p14:tracePt t="685105" x="2708275" y="4751388"/>
          <p14:tracePt t="685122" x="2693988" y="4751388"/>
          <p14:tracePt t="685138" x="2665413" y="4751388"/>
          <p14:tracePt t="685155" x="2651125" y="4751388"/>
          <p14:tracePt t="685171" x="2628900" y="4751388"/>
          <p14:tracePt t="685188" x="2622550" y="4751388"/>
          <p14:tracePt t="685205" x="2614613" y="4751388"/>
          <p14:tracePt t="685222" x="2593975" y="4751388"/>
          <p14:tracePt t="685238" x="2586038" y="4751388"/>
          <p14:tracePt t="685255" x="2579688" y="4751388"/>
          <p14:tracePt t="685301" x="2565400" y="4765675"/>
          <p14:tracePt t="685309" x="2551113" y="4772025"/>
          <p14:tracePt t="685325" x="2543175" y="4779963"/>
          <p14:tracePt t="685325" x="2543175" y="4794250"/>
          <p14:tracePt t="685341" x="2543175" y="4822825"/>
          <p14:tracePt t="685349" x="2528888" y="4837113"/>
          <p14:tracePt t="685365" x="2528888" y="4857750"/>
          <p14:tracePt t="685371" x="2528888" y="4879975"/>
          <p14:tracePt t="685389" x="2528888" y="4894263"/>
          <p14:tracePt t="685404" x="2528888" y="4914900"/>
          <p14:tracePt t="685422" x="2528888" y="4922838"/>
          <p14:tracePt t="685462" x="2528888" y="4929188"/>
          <p14:tracePt t="685469" x="2528888" y="4937125"/>
          <p14:tracePt t="685481" x="2528888" y="4951413"/>
          <p14:tracePt t="685490" x="2528888" y="4965700"/>
          <p14:tracePt t="685505" x="2536825" y="4979988"/>
          <p14:tracePt t="685522" x="2543175" y="4979988"/>
          <p14:tracePt t="685538" x="2551113" y="4994275"/>
          <p14:tracePt t="685554" x="2557463" y="5000625"/>
          <p14:tracePt t="685597" x="2571750" y="5014913"/>
          <p14:tracePt t="685605" x="2586038" y="5022850"/>
          <p14:tracePt t="685645" x="2608263" y="5037138"/>
          <p14:tracePt t="685653" x="2614613" y="5043488"/>
          <p14:tracePt t="685669" x="2622550" y="5043488"/>
          <p14:tracePt t="685677" x="2628900" y="5043488"/>
          <p14:tracePt t="685685" x="2636838" y="5051425"/>
          <p14:tracePt t="685704" x="2643188" y="5051425"/>
          <p14:tracePt t="685705" x="2671763" y="5057775"/>
          <p14:tracePt t="685721" x="2679700" y="5057775"/>
          <p14:tracePt t="685738" x="2693988" y="5057775"/>
          <p14:tracePt t="685754" x="2708275" y="5065713"/>
          <p14:tracePt t="685770" x="2736850" y="5065713"/>
          <p14:tracePt t="685789" x="2743200" y="5065713"/>
          <p14:tracePt t="685804" x="2779713" y="5080000"/>
          <p14:tracePt t="685822" x="2800350" y="5094288"/>
          <p14:tracePt t="685837" x="2822575" y="5094288"/>
          <p14:tracePt t="685855" x="2857500" y="5100638"/>
          <p14:tracePt t="685871" x="2871788" y="5108575"/>
          <p14:tracePt t="685887" x="2894013" y="5108575"/>
          <p14:tracePt t="685904" x="2908300" y="5108575"/>
          <p14:tracePt t="685920" x="2936875" y="5122863"/>
          <p14:tracePt t="685937" x="2979738" y="5122863"/>
          <p14:tracePt t="685954" x="3000375" y="5122863"/>
          <p14:tracePt t="685971" x="3036888" y="5122863"/>
          <p14:tracePt t="685987" x="3043238" y="5122863"/>
          <p14:tracePt t="686109" x="3057525" y="5122863"/>
          <p14:tracePt t="686181" x="3065463" y="5122863"/>
          <p14:tracePt t="686197" x="3071813" y="5129213"/>
          <p14:tracePt t="686619" x="0" y="0"/>
        </p14:tracePtLst>
        <p14:tracePtLst>
          <p14:tracePt t="780101" x="5165725" y="4972050"/>
          <p14:tracePt t="780117" x="5172075" y="4972050"/>
          <p14:tracePt t="780133" x="5186363" y="4972050"/>
          <p14:tracePt t="780141" x="5194300" y="4972050"/>
          <p14:tracePt t="780157" x="5214938" y="4972050"/>
          <p14:tracePt t="780165" x="5229225" y="4972050"/>
          <p14:tracePt t="780173" x="5243513" y="4972050"/>
          <p14:tracePt t="780186" x="5265738" y="4972050"/>
          <p14:tracePt t="780201" x="5286375" y="4972050"/>
          <p14:tracePt t="780218" x="5308600" y="4972050"/>
          <p14:tracePt t="780235" x="5322888" y="4972050"/>
          <p14:tracePt t="780251" x="5351463" y="4972050"/>
          <p14:tracePt t="780251" x="5365750" y="4972050"/>
          <p14:tracePt t="780269" x="5414963" y="4994275"/>
          <p14:tracePt t="780285" x="5437188" y="4994275"/>
          <p14:tracePt t="780301" x="5480050" y="5000625"/>
          <p14:tracePt t="780317" x="5522913" y="5000625"/>
          <p14:tracePt t="780334" x="5537200" y="5008563"/>
          <p14:tracePt t="780405" x="5557838" y="5008563"/>
          <p14:tracePt t="780413" x="5565775" y="5008563"/>
          <p14:tracePt t="780421" x="5572125" y="5008563"/>
          <p14:tracePt t="780429" x="5586413" y="5014913"/>
          <p14:tracePt t="780437" x="5600700" y="5014913"/>
          <p14:tracePt t="780451" x="5622925" y="5022850"/>
          <p14:tracePt t="780467" x="5643563" y="5029200"/>
          <p14:tracePt t="780485" x="5651500" y="5029200"/>
          <p14:tracePt t="780502" x="5680075" y="5037138"/>
          <p14:tracePt t="780518" x="5694363" y="5043488"/>
          <p14:tracePt t="780534" x="5715000" y="5043488"/>
          <p14:tracePt t="780551" x="5743575" y="5043488"/>
          <p14:tracePt t="780567" x="5822950" y="5043488"/>
          <p14:tracePt t="780584" x="5915025" y="5043488"/>
          <p14:tracePt t="780602" x="5994400" y="5057775"/>
          <p14:tracePt t="780618" x="6057900" y="5057775"/>
          <p14:tracePt t="780635" x="6100763" y="5057775"/>
          <p14:tracePt t="780650" x="6108700" y="5057775"/>
          <p14:tracePt t="780700" x="6122988" y="5057775"/>
          <p14:tracePt t="780708" x="6143625" y="5057775"/>
          <p14:tracePt t="780717" x="6151563" y="5057775"/>
          <p14:tracePt t="780724" x="6172200" y="5057775"/>
          <p14:tracePt t="780740" x="6215063" y="5057775"/>
          <p14:tracePt t="780750" x="6243638" y="5057775"/>
          <p14:tracePt t="780767" x="6272213" y="5057775"/>
          <p14:tracePt t="780784" x="6286500" y="5057775"/>
          <p14:tracePt t="780800" x="6294438" y="5057775"/>
          <p14:tracePt t="780941" x="6300788" y="5057775"/>
          <p14:tracePt t="780952" x="6308725" y="5057775"/>
          <p14:tracePt t="780956" x="6323013" y="5057775"/>
          <p14:tracePt t="780989" x="6329363" y="5057775"/>
          <p14:tracePt t="781029" x="6337300" y="5057775"/>
          <p14:tracePt t="781029" x="6343650" y="5057775"/>
          <p14:tracePt t="781069" x="6357938" y="5057775"/>
          <p14:tracePt t="781077" x="6365875" y="5057775"/>
          <p14:tracePt t="781085" x="6380163" y="5057775"/>
          <p14:tracePt t="781101" x="6386513" y="5057775"/>
          <p14:tracePt t="781116" x="6400800" y="5057775"/>
          <p14:tracePt t="781165" x="6408738" y="5057775"/>
          <p14:tracePt t="781197" x="6415088" y="5057775"/>
          <p14:tracePt t="781373" x="6423025" y="5057775"/>
          <p14:tracePt t="781405" x="6437313" y="5057775"/>
          <p14:tracePt t="781413" x="6443663" y="5057775"/>
          <p14:tracePt t="781421" x="6451600" y="5057775"/>
          <p14:tracePt t="781437" x="6457950" y="5057775"/>
          <p14:tracePt t="781453" x="6472238" y="5057775"/>
          <p14:tracePt t="781466" x="6480175" y="5057775"/>
          <p14:tracePt t="781477" x="6486525" y="5057775"/>
          <p14:tracePt t="781509" x="6494463" y="5057775"/>
          <p14:tracePt t="781517" x="6500813" y="5065713"/>
          <p14:tracePt t="781524" x="6508750" y="5072063"/>
          <p14:tracePt t="781533" x="6523038" y="5072063"/>
          <p14:tracePt t="781549" x="6529388" y="5072063"/>
          <p14:tracePt t="781566" x="6557963" y="5072063"/>
          <p14:tracePt t="781582" x="6565900" y="5072063"/>
          <p14:tracePt t="781600" x="6572250" y="5072063"/>
          <p14:tracePt t="781637" x="6586538" y="5072063"/>
          <p14:tracePt t="781644" x="6600825" y="5080000"/>
          <p14:tracePt t="781661" x="6608763" y="5080000"/>
          <p14:tracePt t="781667" x="6637338" y="5080000"/>
          <p14:tracePt t="781683" x="6643688" y="5080000"/>
          <p14:tracePt t="781699" x="6651625" y="5086350"/>
          <p14:tracePt t="781699" x="6665913" y="5086350"/>
          <p14:tracePt t="781733" x="6672263" y="5086350"/>
          <p14:tracePt t="781733" x="6680200" y="5086350"/>
          <p14:tracePt t="781749" x="6686550" y="5086350"/>
          <p14:tracePt t="781766" x="6700838" y="5086350"/>
          <p14:tracePt t="781805" x="6708775" y="5086350"/>
          <p14:tracePt t="781820" x="6715125" y="5086350"/>
          <p14:tracePt t="781933" x="6723063" y="5086350"/>
          <p14:tracePt t="781941" x="6737350" y="5086350"/>
          <p14:tracePt t="781949" x="6743700" y="5086350"/>
          <p14:tracePt t="781981" x="6772275" y="5080000"/>
          <p14:tracePt t="781989" x="6780213" y="5080000"/>
          <p14:tracePt t="781996" x="6800850" y="5080000"/>
          <p14:tracePt t="782004" x="6872288" y="5065713"/>
          <p14:tracePt t="782015" x="6951663" y="5065713"/>
          <p14:tracePt t="782032" x="7015163" y="5065713"/>
          <p14:tracePt t="782049" x="7058025" y="5065713"/>
          <p14:tracePt t="782065" x="7086600" y="5065713"/>
          <p14:tracePt t="782082" x="7100888" y="5065713"/>
          <p14:tracePt t="782098" x="7108825" y="5065713"/>
          <p14:tracePt t="782116" x="7123113" y="5065713"/>
          <p14:tracePt t="782132" x="7186613" y="5057775"/>
          <p14:tracePt t="782150" x="7251700" y="5057775"/>
          <p14:tracePt t="782166" x="7308850" y="5051425"/>
          <p14:tracePt t="782182" x="7372350" y="5029200"/>
          <p14:tracePt t="782199" x="7400925" y="5029200"/>
          <p14:tracePt t="782215" x="7423150" y="5014913"/>
          <p14:tracePt t="782252" x="7429500" y="5014913"/>
          <p14:tracePt t="782309" x="7437438" y="5014913"/>
          <p14:tracePt t="782316" x="7451725" y="5014913"/>
          <p14:tracePt t="782324" x="7458075" y="5014913"/>
          <p14:tracePt t="782356" x="7466013" y="5014913"/>
          <p14:tracePt t="782461" x="7451725" y="5014913"/>
          <p14:tracePt t="782469" x="7423150" y="5022850"/>
          <p14:tracePt t="782477" x="7394575" y="5029200"/>
          <p14:tracePt t="782483" x="7358063" y="5051425"/>
          <p14:tracePt t="782499" x="7294563" y="5065713"/>
          <p14:tracePt t="782515" x="7243763" y="5080000"/>
          <p14:tracePt t="782532" x="7223125" y="5086350"/>
          <p14:tracePt t="782548" x="7165975" y="5086350"/>
          <p14:tracePt t="782565" x="7137400" y="5086350"/>
          <p14:tracePt t="782581" x="7100888" y="5086350"/>
          <p14:tracePt t="782598" x="7051675" y="5086350"/>
          <p14:tracePt t="782615" x="7029450" y="5086350"/>
          <p14:tracePt t="782631" x="7000875" y="5086350"/>
          <p14:tracePt t="782648" x="6972300" y="5086350"/>
          <p14:tracePt t="782664" x="6908800" y="5065713"/>
          <p14:tracePt t="782681" x="6880225" y="5065713"/>
          <p14:tracePt t="782698" x="6851650" y="5043488"/>
          <p14:tracePt t="782715" x="6843713" y="5043488"/>
          <p14:tracePt t="782731" x="6829425" y="5043488"/>
          <p14:tracePt t="782731" x="6823075" y="5043488"/>
          <p14:tracePt t="782749" x="6815138" y="5043488"/>
          <p14:tracePt t="782764" x="6786563" y="5043488"/>
          <p14:tracePt t="782782" x="6780213" y="5043488"/>
          <p14:tracePt t="782797" x="6772275" y="5043488"/>
          <p14:tracePt t="782814" x="6751638" y="5043488"/>
          <p14:tracePt t="782831" x="6743700" y="5043488"/>
          <p14:tracePt t="782848" x="6729413" y="5043488"/>
          <p14:tracePt t="782865" x="6715125" y="5043488"/>
          <p14:tracePt t="782880" x="6708775" y="5043488"/>
          <p14:tracePt t="782898" x="6694488" y="5037138"/>
          <p14:tracePt t="782913" x="6686550" y="5029200"/>
          <p14:tracePt t="782930" x="6672263" y="5022850"/>
          <p14:tracePt t="782972" x="6665913" y="5022850"/>
          <p14:tracePt t="782980" x="6657975" y="5022850"/>
          <p14:tracePt t="782996" x="6637338" y="5022850"/>
          <p14:tracePt t="783028" x="6629400" y="5022850"/>
          <p14:tracePt t="783036" x="6623050" y="5022850"/>
          <p14:tracePt t="783042" x="6615113" y="5014913"/>
          <p14:tracePt t="783092" x="6600825" y="5014913"/>
          <p14:tracePt t="783101" x="6594475" y="5014913"/>
          <p14:tracePt t="783117" x="6586538" y="5014913"/>
          <p14:tracePt t="783133" x="6580188" y="5014913"/>
          <p14:tracePt t="783151" x="6565900" y="5014913"/>
          <p14:tracePt t="783277" x="6557963" y="5014913"/>
          <p14:tracePt t="783420" x="6594475" y="5014913"/>
          <p14:tracePt t="783428" x="6608763" y="5014913"/>
          <p14:tracePt t="783436" x="6651625" y="5014913"/>
          <p14:tracePt t="783447" x="6708775" y="5014913"/>
          <p14:tracePt t="783463" x="6737350" y="5014913"/>
          <p14:tracePt t="783480" x="6772275" y="5014913"/>
          <p14:tracePt t="783497" x="6794500" y="5014913"/>
          <p14:tracePt t="783513" x="6808788" y="5014913"/>
          <p14:tracePt t="783530" x="6837363" y="5029200"/>
          <p14:tracePt t="783547" x="6858000" y="5029200"/>
          <p14:tracePt t="783563" x="6894513" y="5037138"/>
          <p14:tracePt t="783580" x="6929438" y="5037138"/>
          <p14:tracePt t="783597" x="6951663" y="5037138"/>
          <p14:tracePt t="783613" x="6980238" y="5037138"/>
          <p14:tracePt t="783630" x="7008813" y="5037138"/>
          <p14:tracePt t="783646" x="7043738" y="5037138"/>
          <p14:tracePt t="783663" x="7072313" y="5037138"/>
          <p14:tracePt t="783680" x="7094538" y="5037138"/>
          <p14:tracePt t="783697" x="7123113" y="5037138"/>
          <p14:tracePt t="783713" x="7151688" y="5043488"/>
          <p14:tracePt t="783730" x="7180263" y="5043488"/>
          <p14:tracePt t="783747" x="7223125" y="5051425"/>
          <p14:tracePt t="783763" x="7265988" y="5072063"/>
          <p14:tracePt t="783763" x="7280275" y="5080000"/>
          <p14:tracePt t="783781" x="7286625" y="5080000"/>
          <p14:tracePt t="783796" x="7329488" y="5080000"/>
          <p14:tracePt t="783813" x="7366000" y="5086350"/>
          <p14:tracePt t="783830" x="7408863" y="5086350"/>
          <p14:tracePt t="783846" x="7415213" y="5086350"/>
          <p14:tracePt t="783863" x="7437438" y="5094288"/>
          <p14:tracePt t="783879" x="7451725" y="5094288"/>
          <p14:tracePt t="783897" x="7458075" y="5094288"/>
          <p14:tracePt t="783912" x="7466013" y="5094288"/>
          <p14:tracePt t="783930" x="7480300" y="5094288"/>
          <p14:tracePt t="783946" x="7500938" y="5114925"/>
          <p14:tracePt t="784173" x="7508875" y="5114925"/>
          <p14:tracePt t="784525" x="7515225" y="5108575"/>
          <p14:tracePt t="784964" x="7500938" y="5108575"/>
          <p14:tracePt t="784972" x="7443788" y="5108575"/>
          <p14:tracePt t="784980" x="7415213" y="5122863"/>
          <p14:tracePt t="784988" x="7408863" y="5122863"/>
          <p14:tracePt t="784996" x="7343775" y="5137150"/>
          <p14:tracePt t="785011" x="7308850" y="5137150"/>
          <p14:tracePt t="785027" x="7208838" y="5157788"/>
          <p14:tracePt t="785045" x="7129463" y="5165725"/>
          <p14:tracePt t="785060" x="7065963" y="5172075"/>
          <p14:tracePt t="785077" x="6980238" y="5200650"/>
          <p14:tracePt t="785094" x="6894513" y="5200650"/>
          <p14:tracePt t="785110" x="6757988" y="5229225"/>
          <p14:tracePt t="785127" x="6680200" y="5229225"/>
          <p14:tracePt t="785143" x="6537325" y="5257800"/>
          <p14:tracePt t="785161" x="6372225" y="5322888"/>
          <p14:tracePt t="785177" x="6257925" y="5351463"/>
          <p14:tracePt t="785194" x="6143625" y="5372100"/>
          <p14:tracePt t="785211" x="6051550" y="5394325"/>
          <p14:tracePt t="785211" x="6008688" y="5408613"/>
          <p14:tracePt t="785228" x="5972175" y="5414963"/>
          <p14:tracePt t="785243" x="5929313" y="5422900"/>
          <p14:tracePt t="785260" x="5915025" y="5422900"/>
          <p14:tracePt t="785276" x="5880100" y="5443538"/>
          <p14:tracePt t="785295" x="5837238" y="5443538"/>
          <p14:tracePt t="785311" x="5751513" y="5443538"/>
          <p14:tracePt t="785327" x="5686425" y="5443538"/>
          <p14:tracePt t="785344" x="5614988" y="5443538"/>
          <p14:tracePt t="785361" x="5565775" y="5443538"/>
          <p14:tracePt t="785378" x="5522913" y="5443538"/>
          <p14:tracePt t="785394" x="5472113" y="5443538"/>
          <p14:tracePt t="785411" x="5408613" y="5429250"/>
          <p14:tracePt t="785427" x="5329238" y="5422900"/>
          <p14:tracePt t="785444" x="5237163" y="5400675"/>
          <p14:tracePt t="785462" x="5194300" y="5400675"/>
          <p14:tracePt t="785478" x="5137150" y="5394325"/>
          <p14:tracePt t="785496" x="5086350" y="5386388"/>
          <p14:tracePt t="785510" x="5043488" y="5386388"/>
          <p14:tracePt t="785528" x="5000625" y="5372100"/>
          <p14:tracePt t="785543" x="4965700" y="5372100"/>
          <p14:tracePt t="785561" x="4943475" y="5357813"/>
          <p14:tracePt t="785577" x="4908550" y="5357813"/>
          <p14:tracePt t="785594" x="4886325" y="5351463"/>
          <p14:tracePt t="785611" x="4843463" y="5343525"/>
          <p14:tracePt t="785627" x="4822825" y="5337175"/>
          <p14:tracePt t="785644" x="4786313" y="5314950"/>
          <p14:tracePt t="785659" x="4757738" y="5308600"/>
          <p14:tracePt t="785676" x="4743450" y="5300663"/>
          <p14:tracePt t="785692" x="4694238" y="5286375"/>
          <p14:tracePt t="785710" x="4651375" y="5243513"/>
          <p14:tracePt t="785726" x="4600575" y="5208588"/>
          <p14:tracePt t="785743" x="4565650" y="5180013"/>
          <p14:tracePt t="785759" x="4557713" y="5172075"/>
          <p14:tracePt t="785775" x="4543425" y="5165725"/>
          <p14:tracePt t="785794" x="4537075" y="5157788"/>
          <p14:tracePt t="786012" x="4529138" y="5157788"/>
          <p14:tracePt t="786060" x="4543425" y="5157788"/>
          <p14:tracePt t="786068" x="4557713" y="5157788"/>
          <p14:tracePt t="786076" x="4565650" y="5157788"/>
          <p14:tracePt t="786082" x="4600575" y="5157788"/>
          <p14:tracePt t="786092" x="4614863" y="5157788"/>
          <p14:tracePt t="786109" x="4643438" y="5157788"/>
          <p14:tracePt t="786126" x="4679950" y="5180013"/>
          <p14:tracePt t="786142" x="4708525" y="5180013"/>
          <p14:tracePt t="786159" x="4743450" y="5186363"/>
          <p14:tracePt t="786175" x="4794250" y="5186363"/>
          <p14:tracePt t="786192" x="4829175" y="5194300"/>
          <p14:tracePt t="786208" x="4872038" y="5194300"/>
          <p14:tracePt t="786225" x="4900613" y="5194300"/>
          <p14:tracePt t="786242" x="4943475" y="5194300"/>
          <p14:tracePt t="786242" x="4951413" y="5194300"/>
          <p14:tracePt t="786260" x="4957763" y="5194300"/>
          <p14:tracePt t="786275" x="5000625" y="5200650"/>
          <p14:tracePt t="786292" x="5022850" y="5200650"/>
          <p14:tracePt t="786310" x="5057775" y="5222875"/>
          <p14:tracePt t="786325" x="5080000" y="5222875"/>
          <p14:tracePt t="786342" x="5100638" y="5222875"/>
          <p14:tracePt t="786358" x="5114925" y="5222875"/>
          <p14:tracePt t="786375" x="5137150" y="5222875"/>
          <p14:tracePt t="786392" x="5151438" y="5222875"/>
          <p14:tracePt t="786408" x="5180013" y="5222875"/>
          <p14:tracePt t="786426" x="5208588" y="5222875"/>
          <p14:tracePt t="786442" x="5222875" y="5222875"/>
          <p14:tracePt t="786459" x="5243513" y="5222875"/>
          <p14:tracePt t="786475" x="5300663" y="5222875"/>
          <p14:tracePt t="786493" x="5308600" y="5222875"/>
          <p14:tracePt t="786508" x="5329238" y="5222875"/>
          <p14:tracePt t="786526" x="5351463" y="5222875"/>
          <p14:tracePt t="786541" x="5372100" y="5222875"/>
          <p14:tracePt t="786558" x="5380038" y="5222875"/>
          <p14:tracePt t="786575" x="5386388" y="5222875"/>
          <p14:tracePt t="786591" x="5422900" y="5214938"/>
          <p14:tracePt t="786609" x="5429250" y="5214938"/>
          <p14:tracePt t="786625" x="5451475" y="5214938"/>
          <p14:tracePt t="786669" x="5457825" y="5208588"/>
          <p14:tracePt t="786677" x="5465763" y="5208588"/>
          <p14:tracePt t="786677" x="5486400" y="5200650"/>
          <p14:tracePt t="786709" x="5514975" y="5186363"/>
          <p14:tracePt t="786711" x="5529263" y="5180013"/>
          <p14:tracePt t="786725" x="5572125" y="5165725"/>
          <p14:tracePt t="786742" x="5586413" y="5143500"/>
          <p14:tracePt t="786758" x="5622925" y="5129213"/>
          <p14:tracePt t="786775" x="5643563" y="5122863"/>
          <p14:tracePt t="786820" x="5651500" y="5122863"/>
          <p14:tracePt t="786868" x="5657850" y="5114925"/>
          <p14:tracePt t="786877" x="5657850" y="5100638"/>
          <p14:tracePt t="786893" x="5657850" y="5072063"/>
          <p14:tracePt t="786896" x="5657850" y="5065713"/>
          <p14:tracePt t="786908" x="5629275" y="5022850"/>
          <p14:tracePt t="786925" x="5608638" y="5014913"/>
          <p14:tracePt t="786942" x="5572125" y="5008563"/>
          <p14:tracePt t="786958" x="5543550" y="5008563"/>
          <p14:tracePt t="786975" x="5494338" y="5008563"/>
          <p14:tracePt t="786991" x="5451475" y="5000625"/>
          <p14:tracePt t="787010" x="5408613" y="4979988"/>
          <p14:tracePt t="787025" x="5365750" y="4979988"/>
          <p14:tracePt t="787041" x="5314950" y="4979988"/>
          <p14:tracePt t="787059" x="5286375" y="4972050"/>
          <p14:tracePt t="787075" x="5265738" y="4972050"/>
          <p14:tracePt t="787092" x="5194300" y="4972050"/>
          <p14:tracePt t="787109" x="5157788" y="4972050"/>
          <p14:tracePt t="787125" x="5114925" y="4972050"/>
          <p14:tracePt t="787141" x="5094288" y="4965700"/>
          <p14:tracePt t="787159" x="5057775" y="4965700"/>
          <p14:tracePt t="787174" x="5014913" y="4965700"/>
          <p14:tracePt t="787191" x="4972050" y="4965700"/>
          <p14:tracePt t="787208" x="4914900" y="4965700"/>
          <p14:tracePt t="787224" x="4837113" y="4965700"/>
          <p14:tracePt t="787242" x="4794250" y="4965700"/>
          <p14:tracePt t="787258" x="4751388" y="4979988"/>
          <p14:tracePt t="787276" x="4708525" y="4979988"/>
          <p14:tracePt t="787292" x="4672013" y="4979988"/>
          <p14:tracePt t="787292" x="4665663" y="4979988"/>
          <p14:tracePt t="787309" x="4637088" y="4979988"/>
          <p14:tracePt t="787325" x="4629150" y="4979988"/>
          <p14:tracePt t="787342" x="4614863" y="4979988"/>
          <p14:tracePt t="787358" x="4586288" y="4979988"/>
          <p14:tracePt t="787374" x="4572000" y="4979988"/>
          <p14:tracePt t="787391" x="4557713" y="4986338"/>
          <p14:tracePt t="787428" x="4551363" y="4986338"/>
          <p14:tracePt t="787436" x="4537075" y="4994275"/>
          <p14:tracePt t="787444" x="4522788" y="5000625"/>
          <p14:tracePt t="787457" x="4500563" y="5022850"/>
          <p14:tracePt t="787473" x="4494213" y="5051425"/>
          <p14:tracePt t="787490" x="4494213" y="5057775"/>
          <p14:tracePt t="787508" x="4494213" y="5065713"/>
          <p14:tracePt t="787524" x="4494213" y="5086350"/>
          <p14:tracePt t="787541" x="4494213" y="5108575"/>
          <p14:tracePt t="787558" x="4494213" y="5129213"/>
          <p14:tracePt t="787574" x="4494213" y="5143500"/>
          <p14:tracePt t="787590" x="4494213" y="5165725"/>
          <p14:tracePt t="787608" x="4494213" y="5172075"/>
          <p14:tracePt t="787624" x="4508500" y="5180013"/>
          <p14:tracePt t="787641" x="4537075" y="5186363"/>
          <p14:tracePt t="787657" x="4543425" y="5186363"/>
          <p14:tracePt t="787674" x="4572000" y="5186363"/>
          <p14:tracePt t="787691" x="4586288" y="5194300"/>
          <p14:tracePt t="787707" x="4637088" y="5194300"/>
          <p14:tracePt t="787725" x="4665663" y="5194300"/>
          <p14:tracePt t="787741" x="4679950" y="5208588"/>
          <p14:tracePt t="787758" x="4700588" y="5208588"/>
          <p14:tracePt t="787775" x="4714875" y="5208588"/>
          <p14:tracePt t="787791" x="4743450" y="5214938"/>
          <p14:tracePt t="787808" x="4751388" y="5214938"/>
          <p14:tracePt t="787825" x="4757738" y="5214938"/>
          <p14:tracePt t="787840" x="4779963" y="5214938"/>
          <p14:tracePt t="787857" x="4794250" y="5214938"/>
          <p14:tracePt t="787874" x="4808538" y="5214938"/>
          <p14:tracePt t="787891" x="4822825" y="5214938"/>
          <p14:tracePt t="787907" x="4829175" y="5214938"/>
          <p14:tracePt t="787923" x="4865688" y="5214938"/>
          <p14:tracePt t="787941" x="4886325" y="5214938"/>
          <p14:tracePt t="787956" x="4894263" y="5214938"/>
          <p14:tracePt t="787974" x="4908550" y="5214938"/>
          <p14:tracePt t="787990" x="4929188" y="5214938"/>
          <p14:tracePt t="788007" x="4943475" y="5214938"/>
          <p14:tracePt t="788024" x="4957763" y="5214938"/>
          <p14:tracePt t="788040" x="4986338" y="5214938"/>
          <p14:tracePt t="788058" x="5000625" y="5208588"/>
          <p14:tracePt t="788073" x="5008563" y="5200650"/>
          <p14:tracePt t="788090" x="5022850" y="5200650"/>
          <p14:tracePt t="788107" x="5029200" y="5194300"/>
          <p14:tracePt t="788107" x="5037138" y="5194300"/>
          <p14:tracePt t="788125" x="5043488" y="5194300"/>
          <p14:tracePt t="788140" x="5057775" y="5194300"/>
          <p14:tracePt t="788157" x="5080000" y="5194300"/>
          <p14:tracePt t="788173" x="5086350" y="5194300"/>
          <p14:tracePt t="788190" x="5129213" y="5180013"/>
          <p14:tracePt t="788207" x="5137150" y="5180013"/>
          <p14:tracePt t="788223" x="5157788" y="5180013"/>
          <p14:tracePt t="788240" x="5172075" y="5172075"/>
          <p14:tracePt t="788256" x="5186363" y="5172075"/>
          <p14:tracePt t="788274" x="5194300" y="5172075"/>
          <p14:tracePt t="788290" x="5214938" y="5172075"/>
          <p14:tracePt t="788307" x="5237163" y="5165725"/>
          <p14:tracePt t="788349" x="5243513" y="5165725"/>
          <p14:tracePt t="788365" x="5251450" y="5151438"/>
          <p14:tracePt t="788376" x="5257800" y="5151438"/>
          <p14:tracePt t="788380" x="5272088" y="5151438"/>
          <p14:tracePt t="788390" x="5294313" y="5143500"/>
          <p14:tracePt t="788406" x="5300663" y="5137150"/>
          <p14:tracePt t="788423" x="5322888" y="5129213"/>
          <p14:tracePt t="788440" x="5329238" y="5122863"/>
          <p14:tracePt t="788456" x="5351463" y="5122863"/>
          <p14:tracePt t="788473" x="5365750" y="5114925"/>
          <p14:tracePt t="788489" x="5380038" y="5100638"/>
          <p14:tracePt t="788523" x="5386388" y="5094288"/>
          <p14:tracePt t="788523" x="5394325" y="5094288"/>
          <p14:tracePt t="788523" x="5400675" y="5094288"/>
          <p14:tracePt t="788557" x="5422900" y="5086350"/>
          <p14:tracePt t="788557" x="5429250" y="5080000"/>
          <p14:tracePt t="788605" x="5451475" y="5072063"/>
          <p14:tracePt t="788612" x="5465763" y="5051425"/>
          <p14:tracePt t="788630" x="5486400" y="5051425"/>
          <p14:tracePt t="788642" x="5494338" y="5043488"/>
          <p14:tracePt t="788643" x="5508625" y="5037138"/>
          <p14:tracePt t="788656" x="5514975" y="5029200"/>
          <p14:tracePt t="788701" x="5514975" y="5022850"/>
          <p14:tracePt t="788733" x="5514975" y="5014913"/>
          <p14:tracePt t="788765" x="5500688" y="5000625"/>
          <p14:tracePt t="788773" x="5451475" y="4986338"/>
          <p14:tracePt t="788781" x="5394325" y="4965700"/>
          <p14:tracePt t="788790" x="5314950" y="4965700"/>
          <p14:tracePt t="788806" x="5251450" y="4965700"/>
          <p14:tracePt t="788822" x="5186363" y="4965700"/>
          <p14:tracePt t="788839" x="5114925" y="4965700"/>
          <p14:tracePt t="788856" x="5072063" y="4965700"/>
          <p14:tracePt t="788873" x="5029200" y="4965700"/>
          <p14:tracePt t="788889" x="4994275" y="4965700"/>
          <p14:tracePt t="788906" x="4965700" y="4965700"/>
          <p14:tracePt t="788922" x="4937125" y="4972050"/>
          <p14:tracePt t="788939" x="4886325" y="4979988"/>
          <p14:tracePt t="788955" x="4851400" y="4986338"/>
          <p14:tracePt t="788973" x="4808538" y="4986338"/>
          <p14:tracePt t="788989" x="4772025" y="4994275"/>
          <p14:tracePt t="789006" x="4751388" y="4994275"/>
          <p14:tracePt t="789022" x="4722813" y="5014913"/>
          <p14:tracePt t="789069" x="4700588" y="5014913"/>
          <p14:tracePt t="789082" x="4686300" y="5014913"/>
          <p14:tracePt t="789082" x="4665663" y="5022850"/>
          <p14:tracePt t="789093" x="4657725" y="5022850"/>
          <p14:tracePt t="789101" x="4651375" y="5022850"/>
          <p14:tracePt t="789133" x="4643438" y="5022850"/>
          <p14:tracePt t="789141" x="4622800" y="5029200"/>
          <p14:tracePt t="789181" x="4614863" y="5029200"/>
          <p14:tracePt t="789253" x="4608513" y="5029200"/>
          <p14:tracePt t="789260" x="4600575" y="5037138"/>
          <p14:tracePt t="789269" x="4600575" y="5043488"/>
          <p14:tracePt t="789271" x="4600575" y="5051425"/>
          <p14:tracePt t="789325" x="4600575" y="5057775"/>
          <p14:tracePt t="789380" x="4600575" y="5065713"/>
          <p14:tracePt t="789389" x="4600575" y="5086350"/>
          <p14:tracePt t="789389" x="4594225" y="5094288"/>
          <p14:tracePt t="789445" x="4594225" y="5100638"/>
          <p14:tracePt t="789461" x="4594225" y="5108575"/>
          <p14:tracePt t="789509" x="4572000" y="5122863"/>
          <p14:tracePt t="789540" x="4572000" y="5129213"/>
          <p14:tracePt t="789557" x="4572000" y="5137150"/>
          <p14:tracePt t="789596" x="4586288" y="5151438"/>
          <p14:tracePt t="789596" x="4600575" y="5151438"/>
          <p14:tracePt t="789613" x="4608513" y="5151438"/>
          <p14:tracePt t="789621" x="4622800" y="5151438"/>
          <p14:tracePt t="789628" x="4665663" y="5151438"/>
          <p14:tracePt t="789641" x="4714875" y="5151438"/>
          <p14:tracePt t="789654" x="4779963" y="5151438"/>
          <p14:tracePt t="789671" x="4822825" y="5151438"/>
          <p14:tracePt t="789688" x="4865688" y="5151438"/>
          <p14:tracePt t="789704" x="4908550" y="5151438"/>
          <p14:tracePt t="789722" x="4979988" y="5151438"/>
          <p14:tracePt t="789738" x="5022850" y="5151438"/>
          <p14:tracePt t="789755" x="5051425" y="5151438"/>
          <p14:tracePt t="789771" x="5094288" y="5151438"/>
          <p14:tracePt t="789787" x="5143500" y="5151438"/>
          <p14:tracePt t="789806" x="5200650" y="5143500"/>
          <p14:tracePt t="789821" x="5265738" y="5129213"/>
          <p14:tracePt t="789837" x="5322888" y="5122863"/>
          <p14:tracePt t="789855" x="5365750" y="5114925"/>
          <p14:tracePt t="789872" x="5380038" y="5114925"/>
          <p14:tracePt t="789888" x="5414963" y="5114925"/>
          <p14:tracePt t="789904" x="5457825" y="5108575"/>
          <p14:tracePt t="789921" x="5480050" y="5108575"/>
          <p14:tracePt t="789937" x="5514975" y="5086350"/>
          <p14:tracePt t="789954" x="5537200" y="5086350"/>
          <p14:tracePt t="789970" x="5580063" y="5080000"/>
          <p14:tracePt t="789987" x="5637213" y="5065713"/>
          <p14:tracePt t="790004" x="5665788" y="5065713"/>
          <p14:tracePt t="790021" x="5672138" y="5065713"/>
          <p14:tracePt t="790037" x="5680075" y="5065713"/>
          <p14:tracePt t="790054" x="5700713" y="5065713"/>
          <p14:tracePt t="790071" x="5737225" y="5065713"/>
          <p14:tracePt t="790087" x="5757863" y="5065713"/>
          <p14:tracePt t="790104" x="5800725" y="5065713"/>
          <p14:tracePt t="790120" x="5865813" y="5065713"/>
          <p14:tracePt t="790137" x="5922963" y="5065713"/>
          <p14:tracePt t="790153" x="5957888" y="5065713"/>
          <p14:tracePt t="790172" x="6008688" y="5065713"/>
          <p14:tracePt t="790187" x="6051550" y="5065713"/>
          <p14:tracePt t="790204" x="6137275" y="5065713"/>
          <p14:tracePt t="790221" x="6194425" y="5065713"/>
          <p14:tracePt t="790237" x="6257925" y="5065713"/>
          <p14:tracePt t="790254" x="6323013" y="5065713"/>
          <p14:tracePt t="790270" x="6380163" y="5065713"/>
          <p14:tracePt t="790287" x="6472238" y="5057775"/>
          <p14:tracePt t="790304" x="6523038" y="5057775"/>
          <p14:tracePt t="790321" x="6557963" y="5057775"/>
          <p14:tracePt t="790337" x="6572250" y="5057775"/>
          <p14:tracePt t="790355" x="6580188" y="5057775"/>
          <p14:tracePt t="790370" x="6594475" y="5043488"/>
          <p14:tracePt t="790405" x="6600825" y="5043488"/>
          <p14:tracePt t="790405" x="6608763" y="5043488"/>
          <p14:tracePt t="790421" x="6637338" y="5043488"/>
          <p14:tracePt t="790437" x="6643688" y="5043488"/>
          <p14:tracePt t="790453" x="6651625" y="5043488"/>
          <p14:tracePt t="790470" x="6657975" y="5043488"/>
          <p14:tracePt t="790486" x="6680200" y="5037138"/>
          <p14:tracePt t="790533" x="6694488" y="5037138"/>
          <p14:tracePt t="790541" x="6723063" y="5037138"/>
          <p14:tracePt t="790548" x="6729413" y="5037138"/>
          <p14:tracePt t="790570" x="6737350" y="5037138"/>
          <p14:tracePt t="790571" x="6751638" y="5037138"/>
          <p14:tracePt t="790587" x="6765925" y="5037138"/>
          <p14:tracePt t="790603" x="6786563" y="5037138"/>
          <p14:tracePt t="790603" x="6794500" y="5037138"/>
          <p14:tracePt t="790621" x="6808788" y="5037138"/>
          <p14:tracePt t="790637" x="6829425" y="5037138"/>
          <p14:tracePt t="790653" x="6837363" y="5037138"/>
          <p14:tracePt t="790670" x="6851650" y="5037138"/>
          <p14:tracePt t="790748" x="6865938" y="5037138"/>
          <p14:tracePt t="790754" x="6872288" y="5037138"/>
          <p14:tracePt t="790772" x="6880225" y="5037138"/>
          <p14:tracePt t="790781" x="6886575" y="5037138"/>
          <p14:tracePt t="790789" x="6900863" y="5043488"/>
          <p14:tracePt t="790853" x="6908800" y="5043488"/>
          <p14:tracePt t="790861" x="6915150" y="5051425"/>
          <p14:tracePt t="790877" x="6923088" y="5051425"/>
          <p14:tracePt t="790895" x="6943725" y="5057775"/>
          <p14:tracePt t="790925" x="6958013" y="5065713"/>
          <p14:tracePt t="790932" x="6965950" y="5072063"/>
          <p14:tracePt t="790948" x="6972300" y="5080000"/>
          <p14:tracePt t="791004" x="6972300" y="5086350"/>
          <p14:tracePt t="791013" x="6972300" y="5100638"/>
          <p14:tracePt t="791029" x="6972300" y="5108575"/>
          <p14:tracePt t="791061" x="6972300" y="5114925"/>
          <p14:tracePt t="791092" x="6972300" y="5122863"/>
          <p14:tracePt t="791100" x="6972300" y="5143500"/>
          <p14:tracePt t="791108" x="6972300" y="5151438"/>
          <p14:tracePt t="791124" x="6972300" y="5157788"/>
          <p14:tracePt t="791135" x="6965950" y="5157788"/>
          <p14:tracePt t="791151" x="6937375" y="5165725"/>
          <p14:tracePt t="791169" x="6915150" y="5165725"/>
          <p14:tracePt t="791185" x="6900863" y="5172075"/>
          <p14:tracePt t="791201" x="6865938" y="5172075"/>
          <p14:tracePt t="791218" x="6823075" y="5186363"/>
          <p14:tracePt t="791236" x="6786563" y="5186363"/>
          <p14:tracePt t="791236" x="6780213" y="5186363"/>
          <p14:tracePt t="791253" x="6751638" y="5194300"/>
          <p14:tracePt t="791269" x="6737350" y="5194300"/>
          <p14:tracePt t="791285" x="6700838" y="5200650"/>
          <p14:tracePt t="791301" x="6680200" y="5200650"/>
          <p14:tracePt t="791318" x="6657975" y="5200650"/>
          <p14:tracePt t="791334" x="6637338" y="5200650"/>
          <p14:tracePt t="791353" x="6600825" y="5200650"/>
          <p14:tracePt t="791368" x="6580188" y="5200650"/>
          <p14:tracePt t="791386" x="6557963" y="5200650"/>
          <p14:tracePt t="791401" x="6523038" y="5200650"/>
          <p14:tracePt t="791418" x="6508750" y="5200650"/>
          <p14:tracePt t="791435" x="6500813" y="5200650"/>
          <p14:tracePt t="791451" x="6465888" y="5200650"/>
          <p14:tracePt t="791468" x="6400800" y="5200650"/>
          <p14:tracePt t="791501" x="6394450" y="5200650"/>
          <p14:tracePt t="791502" x="6365875" y="5200650"/>
          <p14:tracePt t="791518" x="6323013" y="5200650"/>
          <p14:tracePt t="791535" x="6300788" y="5200650"/>
          <p14:tracePt t="791551" x="6265863" y="5200650"/>
          <p14:tracePt t="791567" x="6251575" y="5200650"/>
          <p14:tracePt t="791584" x="6215063" y="5200650"/>
          <p14:tracePt t="791601" x="6186488" y="5200650"/>
          <p14:tracePt t="791618" x="6151563" y="5200650"/>
          <p14:tracePt t="791635" x="6122988" y="5200650"/>
          <p14:tracePt t="791651" x="6072188" y="5200650"/>
          <p14:tracePt t="791668" x="6037263" y="5200650"/>
          <p14:tracePt t="791685" x="6022975" y="5200650"/>
          <p14:tracePt t="791701" x="5994400" y="5200650"/>
          <p14:tracePt t="791718" x="5980113" y="5200650"/>
          <p14:tracePt t="791734" x="5943600" y="5200650"/>
          <p14:tracePt t="791751" x="5915025" y="5200650"/>
          <p14:tracePt t="791768" x="5908675" y="5200650"/>
          <p14:tracePt t="791784" x="5886450" y="5200650"/>
          <p14:tracePt t="791801" x="5872163" y="5200650"/>
          <p14:tracePt t="791817" x="5857875" y="5200650"/>
          <p14:tracePt t="791860" x="5843588" y="5200650"/>
          <p14:tracePt t="791866" x="5829300" y="5200650"/>
          <p14:tracePt t="791868" x="5815013" y="5194300"/>
          <p14:tracePt t="791885" x="5800725" y="5194300"/>
          <p14:tracePt t="791902" x="5794375" y="5186363"/>
          <p14:tracePt t="791941" x="5786438" y="5186363"/>
          <p14:tracePt t="791942" x="5772150" y="5186363"/>
          <p14:tracePt t="791952" x="5751513" y="5180013"/>
          <p14:tracePt t="792029" x="5743575" y="5180013"/>
          <p14:tracePt t="792036" x="5737225" y="5172075"/>
          <p14:tracePt t="792045" x="5729288" y="5172075"/>
          <p14:tracePt t="792045" x="5722938" y="5165725"/>
          <p14:tracePt t="792053" x="5722938" y="5157788"/>
          <p14:tracePt t="792067" x="5715000" y="5129213"/>
          <p14:tracePt t="792085" x="5715000" y="5114925"/>
          <p14:tracePt t="792102" x="5708650" y="5100638"/>
          <p14:tracePt t="792118" x="5708650" y="5094288"/>
          <p14:tracePt t="792180" x="5708650" y="5086350"/>
          <p14:tracePt t="792188" x="5708650" y="5080000"/>
          <p14:tracePt t="792204" x="5708650" y="5065713"/>
          <p14:tracePt t="792217" x="5708650" y="5051425"/>
          <p14:tracePt t="792228" x="5708650" y="5043488"/>
          <p14:tracePt t="792300" x="5708650" y="5037138"/>
          <p14:tracePt t="792316" x="5708650" y="5029200"/>
          <p14:tracePt t="792332" x="5715000" y="5029200"/>
          <p14:tracePt t="792340" x="5722938" y="5029200"/>
          <p14:tracePt t="792349" x="5729288" y="5029200"/>
          <p14:tracePt t="792350" x="5751513" y="5022850"/>
          <p14:tracePt t="792367" x="5765800" y="5022850"/>
          <p14:tracePt t="792384" x="5786438" y="5008563"/>
          <p14:tracePt t="792401" x="5794375" y="5008563"/>
          <p14:tracePt t="792417" x="5800725" y="5008563"/>
          <p14:tracePt t="792434" x="5808663" y="5008563"/>
          <p14:tracePt t="792450" x="5829300" y="5008563"/>
          <p14:tracePt t="792492" x="5837238" y="5008563"/>
          <p14:tracePt t="792508" x="5843588" y="5008563"/>
          <p14:tracePt t="794469" x="5851525" y="5008563"/>
          <p14:tracePt t="794477" x="5872163" y="5000625"/>
          <p14:tracePt t="794549" x="5880100" y="5000625"/>
          <p14:tracePt t="795109" x="5886450" y="4986338"/>
          <p14:tracePt t="795981" x="5894388" y="4986338"/>
          <p14:tracePt t="795989" x="5908675" y="4979988"/>
          <p14:tracePt t="796045" x="5915025" y="4979988"/>
          <p14:tracePt t="796564" x="5922963" y="4979988"/>
          <p14:tracePt t="796572" x="5943600" y="4979988"/>
          <p14:tracePt t="796588" x="5951538" y="4979988"/>
          <p14:tracePt t="796596" x="5957888" y="4979988"/>
          <p14:tracePt t="796604" x="5980113" y="4979988"/>
          <p14:tracePt t="796613" x="5986463" y="4979988"/>
          <p14:tracePt t="796627" x="5994400" y="4979988"/>
          <p14:tracePt t="796644" x="6015038" y="4979988"/>
          <p14:tracePt t="796660" x="6022975" y="4979988"/>
          <p14:tracePt t="796676" x="6037263" y="4979988"/>
          <p14:tracePt t="796694" x="6057900" y="4979988"/>
          <p14:tracePt t="796710" x="6072188" y="4979988"/>
          <p14:tracePt t="796728" x="6086475" y="4979988"/>
          <p14:tracePt t="796744" x="6094413" y="4979988"/>
          <p14:tracePt t="796788" x="6100763" y="4979988"/>
          <p14:tracePt t="796820" x="6108700" y="4979988"/>
          <p14:tracePt t="796828" x="6129338" y="4979988"/>
          <p14:tracePt t="796828" x="6137275" y="4979988"/>
          <p14:tracePt t="796844" x="6143625" y="4979988"/>
          <p14:tracePt t="796844" x="6165850" y="4979988"/>
          <p14:tracePt t="796860" x="6172200" y="4979988"/>
          <p14:tracePt t="796877" x="6186488" y="4979988"/>
          <p14:tracePt t="796893" x="6200775" y="4979988"/>
          <p14:tracePt t="796910" x="6223000" y="4979988"/>
          <p14:tracePt t="796927" x="6243638" y="4979988"/>
          <p14:tracePt t="796943" x="6251575" y="4979988"/>
          <p14:tracePt t="796960" x="6257925" y="4979988"/>
          <p14:tracePt t="797021" x="6265863" y="4979988"/>
          <p14:tracePt t="797100" x="6280150" y="4979988"/>
          <p14:tracePt t="797116" x="6300788" y="5000625"/>
          <p14:tracePt t="797148" x="6308725" y="5000625"/>
          <p14:tracePt t="797156" x="6329363" y="5000625"/>
          <p14:tracePt t="797169" x="6343650" y="5000625"/>
          <p14:tracePt t="797177" x="6400800" y="5000625"/>
          <p14:tracePt t="797193" x="6457950" y="5000625"/>
          <p14:tracePt t="797211" x="6480175" y="5000625"/>
          <p14:tracePt t="797227" x="6494463" y="5000625"/>
          <p14:tracePt t="797268" x="6500813" y="5000625"/>
          <p14:tracePt t="797278" x="6508750" y="5000625"/>
          <p14:tracePt t="797281" x="6529388" y="5008563"/>
          <p14:tracePt t="797294" x="6543675" y="5008563"/>
          <p14:tracePt t="797310" x="6551613" y="5014913"/>
          <p14:tracePt t="797327" x="6572250" y="5014913"/>
          <p14:tracePt t="797343" x="6586538" y="5022850"/>
          <p14:tracePt t="797360" x="6594475" y="5022850"/>
          <p14:tracePt t="797376" x="6623050" y="5037138"/>
          <p14:tracePt t="797421" x="6629400" y="5037138"/>
          <p14:tracePt t="797429" x="6651625" y="5051425"/>
          <p14:tracePt t="797445" x="6657975" y="5051425"/>
          <p14:tracePt t="797461" x="6665913" y="5051425"/>
          <p14:tracePt t="797493" x="6672263" y="5051425"/>
          <p14:tracePt t="797500" x="6686550" y="5057775"/>
          <p14:tracePt t="797503" x="6700838" y="5065713"/>
          <p14:tracePt t="797510" x="6708775" y="5065713"/>
          <p14:tracePt t="797526" x="6743700" y="5080000"/>
          <p14:tracePt t="797544" x="6765925" y="5094288"/>
          <p14:tracePt t="797560" x="6780213" y="5094288"/>
          <p14:tracePt t="797576" x="6786563" y="5100638"/>
          <p14:tracePt t="797593" x="6815138" y="5100638"/>
          <p14:tracePt t="797609" x="6823075" y="5100638"/>
          <p14:tracePt t="797626" x="6829425" y="5108575"/>
          <p14:tracePt t="797661" x="6858000" y="5122863"/>
          <p14:tracePt t="797661" x="6865938" y="5129213"/>
          <p14:tracePt t="797676" x="6872288" y="5129213"/>
          <p14:tracePt t="797693" x="6886575" y="5129213"/>
          <p14:tracePt t="797709" x="6894513" y="5129213"/>
          <p14:tracePt t="797757" x="6908800" y="5137150"/>
          <p14:tracePt t="797805" x="6923088" y="5137150"/>
          <p14:tracePt t="797812" x="6929438" y="5143500"/>
          <p14:tracePt t="797860" x="6937375" y="5151438"/>
          <p14:tracePt t="797870" x="6943725" y="5157788"/>
          <p14:tracePt t="797901" x="6943725" y="5165725"/>
          <p14:tracePt t="797908" x="6951663" y="5172075"/>
          <p14:tracePt t="797964" x="6951663" y="5186363"/>
          <p14:tracePt t="798012" x="6951663" y="5194300"/>
          <p14:tracePt t="798045" x="6951663" y="5200650"/>
          <p14:tracePt t="798061" x="6951663" y="5208588"/>
          <p14:tracePt t="798069" x="6951663" y="5229225"/>
          <p14:tracePt t="798077" x="6929438" y="5243513"/>
          <p14:tracePt t="798093" x="6923088" y="5243513"/>
          <p14:tracePt t="798097" x="6900863" y="5243513"/>
          <p14:tracePt t="798110" x="6886575" y="5243513"/>
          <p14:tracePt t="798126" x="6865938" y="5243513"/>
          <p14:tracePt t="798143" x="6843713" y="5243513"/>
          <p14:tracePt t="798158" x="6808788" y="5243513"/>
          <p14:tracePt t="798175" x="6786563" y="5243513"/>
          <p14:tracePt t="798191" x="6772275" y="5243513"/>
          <p14:tracePt t="798208" x="6765925" y="5243513"/>
          <p14:tracePt t="798224" x="6729413" y="5251450"/>
          <p14:tracePt t="798242" x="6723063" y="5251450"/>
          <p14:tracePt t="798259" x="6694488" y="5251450"/>
          <p14:tracePt t="798308" x="6686550" y="5251450"/>
          <p14:tracePt t="798324" x="6672263" y="5251450"/>
          <p14:tracePt t="798372" x="6665913" y="5251450"/>
          <p14:tracePt t="798444" x="6657975" y="5251450"/>
          <p14:tracePt t="798476" x="6657975" y="5243513"/>
          <p14:tracePt t="798484" x="6657975" y="5237163"/>
          <p14:tracePt t="798491" x="6665913" y="5222875"/>
          <p14:tracePt t="798540" x="6672263" y="5222875"/>
          <p14:tracePt t="798556" x="6686550" y="5222875"/>
          <p14:tracePt t="798564" x="6694488" y="5222875"/>
          <p14:tracePt t="798578" x="6708775" y="5222875"/>
          <p14:tracePt t="798591" x="6737350" y="5222875"/>
          <p14:tracePt t="798620" x="6751638" y="5222875"/>
          <p14:tracePt t="798628" x="6780213" y="5222875"/>
          <p14:tracePt t="798644" x="6786563" y="5222875"/>
          <p14:tracePt t="798649" x="6794500" y="5222875"/>
          <p14:tracePt t="798657" x="6815138" y="5222875"/>
          <p14:tracePt t="798674" x="6823075" y="5222875"/>
          <p14:tracePt t="798691" x="6837363" y="5222875"/>
          <p14:tracePt t="798707" x="6865938" y="5222875"/>
          <p14:tracePt t="798724" x="6872288" y="5222875"/>
          <p14:tracePt t="798740" x="6886575" y="5222875"/>
          <p14:tracePt t="798758" x="6894513" y="5222875"/>
          <p14:tracePt t="798774" x="6900863" y="5222875"/>
          <p14:tracePt t="798820" x="6908800" y="5222875"/>
          <p14:tracePt t="798828" x="6923088" y="5222875"/>
          <p14:tracePt t="798840" x="6929438" y="5222875"/>
          <p14:tracePt t="798841" x="6937375" y="5222875"/>
          <p14:tracePt t="798857" x="6943725" y="5222875"/>
          <p14:tracePt t="798932" x="6965950" y="5222875"/>
          <p14:tracePt t="798940" x="6972300" y="5222875"/>
          <p14:tracePt t="798972" x="6980238" y="5222875"/>
          <p14:tracePt t="798988" x="6986588" y="5214938"/>
          <p14:tracePt t="799004" x="6994525" y="5208588"/>
          <p14:tracePt t="799020" x="7000875" y="5208588"/>
          <p14:tracePt t="799068" x="7008813" y="5208588"/>
          <p14:tracePt t="799084" x="7015163" y="5200650"/>
          <p14:tracePt t="799116" x="7023100" y="5200650"/>
          <p14:tracePt t="799124" x="7029450" y="5194300"/>
          <p14:tracePt t="799164" x="7037388" y="5194300"/>
          <p14:tracePt t="799516" x="7023100" y="5194300"/>
          <p14:tracePt t="799532" x="7015163" y="5194300"/>
          <p14:tracePt t="799564" x="7008813" y="5194300"/>
          <p14:tracePt t="799574" x="7000875" y="5194300"/>
          <p14:tracePt t="799580" x="6980238" y="5194300"/>
          <p14:tracePt t="799589" x="6972300" y="5194300"/>
          <p14:tracePt t="799606" x="6965950" y="5194300"/>
          <p14:tracePt t="799623" x="6958013" y="5194300"/>
          <p14:tracePt t="799668" x="6943725" y="5194300"/>
          <p14:tracePt t="799676" x="6937375" y="5194300"/>
          <p14:tracePt t="799689" x="6929438" y="5194300"/>
          <p14:tracePt t="799716" x="6923088" y="5186363"/>
          <p14:tracePt t="799732" x="6908800" y="5186363"/>
          <p14:tracePt t="799764" x="6900863" y="5186363"/>
          <p14:tracePt t="799780" x="6894513" y="5186363"/>
          <p14:tracePt t="799798" x="6886575" y="5186363"/>
          <p14:tracePt t="799828" x="6872288" y="5186363"/>
          <p14:tracePt t="799844" x="6865938" y="5186363"/>
          <p14:tracePt t="799892" x="6843713" y="5180013"/>
          <p14:tracePt t="799908" x="6837363" y="5172075"/>
          <p14:tracePt t="799940" x="6829425" y="5172075"/>
          <p14:tracePt t="799972" x="6823075" y="5172075"/>
          <p14:tracePt t="799980" x="6815138" y="5172075"/>
          <p14:tracePt t="799996" x="6808788" y="5172075"/>
          <p14:tracePt t="800012" x="6794500" y="5165725"/>
          <p14:tracePt t="800028" x="6786563" y="5165725"/>
          <p14:tracePt t="800029" x="6780213" y="5165725"/>
          <p14:tracePt t="800040" x="6772275" y="5165725"/>
          <p14:tracePt t="800084" x="6757988" y="5165725"/>
          <p14:tracePt t="800092" x="6751638" y="5165725"/>
          <p14:tracePt t="800099" x="6743700" y="5165725"/>
          <p14:tracePt t="800132" x="6737350" y="5165725"/>
          <p14:tracePt t="800164" x="6715125" y="5165725"/>
          <p14:tracePt t="800196" x="6700838" y="5157788"/>
          <p14:tracePt t="800940" x="6694488" y="5157788"/>
          <p14:tracePt t="800948" x="6657975" y="5157788"/>
          <p14:tracePt t="800952" x="6623050" y="5157788"/>
          <p14:tracePt t="800956" x="6580188" y="5157788"/>
          <p14:tracePt t="800971" x="6508750" y="5157788"/>
          <p14:tracePt t="800988" x="6443663" y="5157788"/>
          <p14:tracePt t="801005" x="6400800" y="5157788"/>
          <p14:tracePt t="801021" x="6357938" y="5157788"/>
          <p14:tracePt t="801038" x="6300788" y="5143500"/>
          <p14:tracePt t="801054" x="6243638" y="5143500"/>
          <p14:tracePt t="801072" x="6194425" y="5129213"/>
          <p14:tracePt t="801089" x="6100763" y="5114925"/>
          <p14:tracePt t="801106" x="5843588" y="5100638"/>
          <p14:tracePt t="801122" x="5651500" y="5100638"/>
          <p14:tracePt t="801139" x="5343525" y="5086350"/>
          <p14:tracePt t="801155" x="5151438" y="5051425"/>
          <p14:tracePt t="801171" x="4914900" y="5022850"/>
          <p14:tracePt t="801189" x="4837113" y="5000625"/>
          <p14:tracePt t="801205" x="4772025" y="5000625"/>
          <p14:tracePt t="801221" x="4651375" y="5000625"/>
          <p14:tracePt t="801237" x="4457700" y="5000625"/>
          <p14:tracePt t="801254" x="4286250" y="5000625"/>
          <p14:tracePt t="801270" x="4165600" y="5000625"/>
          <p14:tracePt t="801287" x="4037013" y="5000625"/>
          <p14:tracePt t="801304" x="3965575" y="5000625"/>
          <p14:tracePt t="801321" x="3922713" y="5000625"/>
          <p14:tracePt t="801338" x="3886200" y="5000625"/>
          <p14:tracePt t="801355" x="3836988" y="5000625"/>
          <p14:tracePt t="801372" x="3757613" y="5000625"/>
          <p14:tracePt t="801372" x="3714750" y="5000625"/>
          <p14:tracePt t="801389" x="3614738" y="5000625"/>
          <p14:tracePt t="801405" x="3522663" y="5000625"/>
          <p14:tracePt t="801421" x="3422650" y="5000625"/>
          <p14:tracePt t="801438" x="3328988" y="5000625"/>
          <p14:tracePt t="801454" x="3251200" y="5000625"/>
          <p14:tracePt t="801472" x="3228975" y="5000625"/>
          <p14:tracePt t="801487" x="3222625" y="5000625"/>
          <p14:tracePt t="801504" x="3194050" y="5000625"/>
          <p14:tracePt t="801521" x="3151188" y="5000625"/>
          <p14:tracePt t="801537" x="3071813" y="5000625"/>
          <p14:tracePt t="801555" x="3008313" y="5000625"/>
          <p14:tracePt t="801571" x="2971800" y="5000625"/>
          <p14:tracePt t="801588" x="2928938" y="5000625"/>
          <p14:tracePt t="801605" x="2914650" y="5000625"/>
          <p14:tracePt t="801622" x="2894013" y="5000625"/>
          <p14:tracePt t="801638" x="2857500" y="5000625"/>
          <p14:tracePt t="801654" x="2843213" y="5000625"/>
          <p14:tracePt t="801671" x="2800350" y="5008563"/>
          <p14:tracePt t="801687" x="2794000" y="5008563"/>
          <p14:tracePt t="801703" x="2779713" y="5008563"/>
          <p14:tracePt t="801741" x="2771775" y="5008563"/>
          <p14:tracePt t="801756" x="2765425" y="5008563"/>
          <p14:tracePt t="801764" x="2757488" y="5008563"/>
          <p14:tracePt t="801770" x="2743200" y="5008563"/>
          <p14:tracePt t="801786" x="2736850" y="5008563"/>
          <p14:tracePt t="801829" x="2728913" y="5008563"/>
          <p14:tracePt t="801877" x="2722563" y="5008563"/>
          <p14:tracePt t="801884" x="2693988" y="5008563"/>
          <p14:tracePt t="801903" x="2686050" y="5014913"/>
          <p14:tracePt t="802133" x="2686050" y="5022850"/>
          <p14:tracePt t="802340" x="2693988" y="5022850"/>
          <p14:tracePt t="802556" x="2708275" y="5022850"/>
          <p14:tracePt t="802564" x="2722563" y="5022850"/>
          <p14:tracePt t="802572" x="2743200" y="5022850"/>
          <p14:tracePt t="802586" x="2771775" y="5022850"/>
          <p14:tracePt t="802603" x="2828925" y="5022850"/>
          <p14:tracePt t="802619" x="2951163" y="5022850"/>
          <p14:tracePt t="802619" x="3008313" y="5022850"/>
          <p14:tracePt t="802637" x="3157538" y="5022850"/>
          <p14:tracePt t="802652" x="3294063" y="5057775"/>
          <p14:tracePt t="802669" x="3514725" y="5072063"/>
          <p14:tracePt t="802686" x="4051300" y="5157788"/>
          <p14:tracePt t="802702" x="4579938" y="5157788"/>
          <p14:tracePt t="802719" x="5014913" y="5157788"/>
          <p14:tracePt t="802736" x="5337175" y="5157788"/>
          <p14:tracePt t="802752" x="5572125" y="5157788"/>
          <p14:tracePt t="802769" x="5715000" y="5157788"/>
          <p14:tracePt t="802785" x="5872163" y="5157788"/>
          <p14:tracePt t="802802" x="6008688" y="5157788"/>
          <p14:tracePt t="802820" x="6286500" y="5157788"/>
          <p14:tracePt t="802836" x="6443663" y="5157788"/>
          <p14:tracePt t="802853" x="6580188" y="5157788"/>
          <p14:tracePt t="802869" x="6708775" y="5137150"/>
          <p14:tracePt t="802886" x="6900863" y="5114925"/>
          <p14:tracePt t="802901" x="7015163" y="5080000"/>
          <p14:tracePt t="802919" x="7115175" y="5057775"/>
          <p14:tracePt t="802935" x="7151688" y="5051425"/>
          <p14:tracePt t="802951" x="7158038" y="5051425"/>
          <p14:tracePt t="802969" x="7172325" y="5051425"/>
          <p14:tracePt t="802985" x="7186613" y="5029200"/>
          <p14:tracePt t="803002" x="7200900" y="5029200"/>
          <p14:tracePt t="803068" x="7208838" y="5029200"/>
          <p14:tracePt t="803084" x="7215188" y="5029200"/>
          <p14:tracePt t="803134" x="7229475" y="5029200"/>
          <p14:tracePt t="803324" x="7215188" y="5029200"/>
          <p14:tracePt t="803332" x="7208838" y="5029200"/>
          <p14:tracePt t="803733" x="7215188" y="5029200"/>
          <p14:tracePt t="803748" x="7229475" y="5029200"/>
          <p14:tracePt t="803756" x="7237413" y="5029200"/>
          <p14:tracePt t="803788" x="7251700" y="5029200"/>
          <p14:tracePt t="803804" x="7258050" y="5029200"/>
          <p14:tracePt t="803901" x="7272338" y="5029200"/>
          <p14:tracePt t="804020" x="7280275" y="5022850"/>
          <p14:tracePt t="804724" x="7272338" y="5014913"/>
          <p14:tracePt t="804740" x="7243763" y="5014913"/>
          <p14:tracePt t="804748" x="7237413" y="5014913"/>
          <p14:tracePt t="804756" x="7208838" y="5014913"/>
          <p14:tracePt t="804756" x="7194550" y="5014913"/>
          <p14:tracePt t="804773" x="7165975" y="5014913"/>
          <p14:tracePt t="804782" x="7072313" y="5014913"/>
          <p14:tracePt t="804799" x="6886575" y="5014913"/>
          <p14:tracePt t="804816" x="6708775" y="5014913"/>
          <p14:tracePt t="804831" x="6423025" y="5014913"/>
          <p14:tracePt t="804849" x="6151563" y="5014913"/>
          <p14:tracePt t="804865" x="5922963" y="5014913"/>
          <p14:tracePt t="804882" x="5765800" y="5014913"/>
          <p14:tracePt t="804882" x="5694363" y="5008563"/>
          <p14:tracePt t="804900" x="5643563" y="5008563"/>
          <p14:tracePt t="804915" x="5465763" y="5008563"/>
          <p14:tracePt t="804932" x="5308600" y="5008563"/>
          <p14:tracePt t="804949" x="5157788" y="5008563"/>
          <p14:tracePt t="804966" x="5000625" y="5008563"/>
          <p14:tracePt t="804982" x="4894263" y="5008563"/>
          <p14:tracePt t="804999" x="4829175" y="5008563"/>
          <p14:tracePt t="805016" x="4757738" y="5008563"/>
          <p14:tracePt t="805033" x="4714875" y="5008563"/>
          <p14:tracePt t="805049" x="4672013" y="5008563"/>
          <p14:tracePt t="805066" x="4614863" y="4986338"/>
          <p14:tracePt t="805083" x="4551363" y="4986338"/>
          <p14:tracePt t="805099" x="4471988" y="4986338"/>
          <p14:tracePt t="805099" x="4465638" y="4986338"/>
          <p14:tracePt t="805117" x="4437063" y="4986338"/>
          <p14:tracePt t="805132" x="4400550" y="4986338"/>
          <p14:tracePt t="805149" x="4343400" y="4979988"/>
          <p14:tracePt t="805165" x="4300538" y="4979988"/>
          <p14:tracePt t="805182" x="4257675" y="4979988"/>
          <p14:tracePt t="805198" x="4214813" y="4979988"/>
          <p14:tracePt t="805214" x="4157663" y="4979988"/>
          <p14:tracePt t="805232" x="4079875" y="4979988"/>
          <p14:tracePt t="805248" x="4014788" y="4979988"/>
          <p14:tracePt t="805265" x="3922713" y="4979988"/>
          <p14:tracePt t="805281" x="3871913" y="4979988"/>
          <p14:tracePt t="805298" x="3794125" y="4979988"/>
          <p14:tracePt t="805314" x="3714750" y="4979988"/>
          <p14:tracePt t="805314" x="3671888" y="4979988"/>
          <p14:tracePt t="805332" x="3594100" y="4986338"/>
          <p14:tracePt t="805348" x="3536950" y="5000625"/>
          <p14:tracePt t="805365" x="3451225" y="5000625"/>
          <p14:tracePt t="805382" x="3386138" y="5008563"/>
          <p14:tracePt t="805399" x="3294063" y="5008563"/>
          <p14:tracePt t="805416" x="3222625" y="5037138"/>
          <p14:tracePt t="805432" x="3122613" y="5037138"/>
          <p14:tracePt t="805449" x="3022600" y="5057775"/>
          <p14:tracePt t="805465" x="2943225" y="5057775"/>
          <p14:tracePt t="805482" x="2886075" y="5080000"/>
          <p14:tracePt t="805498" x="2822575" y="5080000"/>
          <p14:tracePt t="805514" x="2779713" y="5080000"/>
          <p14:tracePt t="805531" x="2714625" y="5080000"/>
          <p14:tracePt t="805548" x="2693988" y="5086350"/>
          <p14:tracePt t="805564" x="2671763" y="5086350"/>
          <p14:tracePt t="805580" x="2636838" y="5086350"/>
          <p14:tracePt t="805597" x="2579688" y="5086350"/>
          <p14:tracePt t="805614" x="2528888" y="5080000"/>
          <p14:tracePt t="805632" x="2493963" y="5080000"/>
          <p14:tracePt t="805648" x="2479675" y="5072063"/>
          <p14:tracePt t="805665" x="2451100" y="5072063"/>
          <p14:tracePt t="805682" x="2422525" y="5065713"/>
          <p14:tracePt t="805698" x="2400300" y="5065713"/>
          <p14:tracePt t="805714" x="2379663" y="5065713"/>
          <p14:tracePt t="805732" x="2365375" y="5043488"/>
          <p14:tracePt t="805732" x="2343150" y="5043488"/>
          <p14:tracePt t="805749" x="2328863" y="5043488"/>
          <p14:tracePt t="805765" x="2308225" y="5043488"/>
          <p14:tracePt t="805782" x="2300288" y="5043488"/>
          <p14:tracePt t="805798" x="2286000" y="5043488"/>
          <p14:tracePt t="805815" x="2257425" y="5043488"/>
          <p14:tracePt t="805831" x="2251075" y="5043488"/>
          <p14:tracePt t="805848" x="2243138" y="5043488"/>
          <p14:tracePt t="805864" x="2222500" y="5043488"/>
          <p14:tracePt t="805881" x="2214563" y="5043488"/>
          <p14:tracePt t="805917" x="2208213" y="5043488"/>
          <p14:tracePt t="805923" x="2200275" y="5043488"/>
          <p14:tracePt t="805956" x="2193925" y="5043488"/>
          <p14:tracePt t="805988" x="2185988" y="5043488"/>
          <p14:tracePt t="805995" x="2179638" y="5051425"/>
          <p14:tracePt t="805996" x="2157413" y="5057775"/>
          <p14:tracePt t="806014" x="2151063" y="5057775"/>
          <p14:tracePt t="806030" x="2136775" y="5080000"/>
          <p14:tracePt t="806047" x="2128838" y="5086350"/>
          <p14:tracePt t="806063" x="2108200" y="5094288"/>
          <p14:tracePt t="806080" x="2085975" y="5100638"/>
          <p14:tracePt t="806096" x="2071688" y="5114925"/>
          <p14:tracePt t="806114" x="2057400" y="5122863"/>
          <p14:tracePt t="806130" x="2051050" y="5122863"/>
          <p14:tracePt t="806130" x="2028825" y="5129213"/>
          <p14:tracePt t="806180" x="2022475" y="5129213"/>
          <p14:tracePt t="806188" x="2014538" y="5137150"/>
          <p14:tracePt t="806196" x="1985963" y="5143500"/>
          <p14:tracePt t="806228" x="1979613" y="5165725"/>
          <p14:tracePt t="806236" x="1971675" y="5172075"/>
          <p14:tracePt t="806252" x="1965325" y="5186363"/>
          <p14:tracePt t="806256" x="1957388" y="5194300"/>
          <p14:tracePt t="806264" x="1943100" y="5208588"/>
          <p14:tracePt t="806280" x="1936750" y="5214938"/>
          <p14:tracePt t="806297" x="1914525" y="5237163"/>
          <p14:tracePt t="806313" x="1893888" y="5257800"/>
          <p14:tracePt t="806330" x="1885950" y="5272088"/>
          <p14:tracePt t="806346" x="1879600" y="5286375"/>
          <p14:tracePt t="806363" x="1851025" y="5308600"/>
          <p14:tracePt t="806420" x="1843088" y="5314950"/>
          <p14:tracePt t="806428" x="1828800" y="5329238"/>
          <p14:tracePt t="806468" x="1822450" y="5337175"/>
          <p14:tracePt t="806508" x="1814513" y="5343525"/>
          <p14:tracePt t="806508" x="1808163" y="5351463"/>
          <p14:tracePt t="806548" x="1800225" y="5357813"/>
          <p14:tracePt t="806556" x="1793875" y="5365750"/>
          <p14:tracePt t="806572" x="1785938" y="5372100"/>
          <p14:tracePt t="806588" x="1765300" y="5380038"/>
          <p14:tracePt t="806589" x="1757363" y="5386388"/>
          <p14:tracePt t="806596" x="1743075" y="5394325"/>
          <p14:tracePt t="806612" x="1728788" y="5400675"/>
          <p14:tracePt t="806630" x="1722438" y="5400675"/>
          <p14:tracePt t="806647" x="1708150" y="5408613"/>
          <p14:tracePt t="806662" x="1685925" y="5429250"/>
          <p14:tracePt t="806680" x="1671638" y="5437188"/>
          <p14:tracePt t="806696" x="1643063" y="5437188"/>
          <p14:tracePt t="806713" x="1628775" y="5443538"/>
          <p14:tracePt t="806729" x="1608138" y="5443538"/>
          <p14:tracePt t="806747" x="1600200" y="5443538"/>
          <p14:tracePt t="806780" x="1585913" y="5443538"/>
          <p14:tracePt t="806780" x="1550988" y="5443538"/>
          <p14:tracePt t="806797" x="1528763" y="5451475"/>
          <p14:tracePt t="806813" x="1514475" y="5451475"/>
          <p14:tracePt t="806829" x="1508125" y="5451475"/>
          <p14:tracePt t="806846" x="1485900" y="5451475"/>
          <p14:tracePt t="806862" x="1471613" y="5451475"/>
          <p14:tracePt t="806879" x="1443038" y="5451475"/>
          <p14:tracePt t="806896" x="1400175" y="5472113"/>
          <p14:tracePt t="806912" x="1385888" y="5472113"/>
          <p14:tracePt t="806930" x="1365250" y="5472113"/>
          <p14:tracePt t="806946" x="1357313" y="5472113"/>
          <p14:tracePt t="806946" x="1350963" y="5472113"/>
          <p14:tracePt t="806980" x="1336675" y="5472113"/>
          <p14:tracePt t="806980" x="1314450" y="5472113"/>
          <p14:tracePt t="806996" x="1293813" y="5472113"/>
          <p14:tracePt t="807013" x="1285875" y="5472113"/>
          <p14:tracePt t="807028" x="1279525" y="5472113"/>
          <p14:tracePt t="807068" x="1271588" y="5472113"/>
          <p14:tracePt t="807070" x="1257300" y="5472113"/>
          <p14:tracePt t="807079" x="1243013" y="5472113"/>
          <p14:tracePt t="807095" x="1236663" y="5472113"/>
          <p14:tracePt t="807112" x="1222375" y="5472113"/>
          <p14:tracePt t="807128" x="1214438" y="5472113"/>
          <p14:tracePt t="807180" x="1208088" y="5465763"/>
          <p14:tracePt t="807188" x="1200150" y="5451475"/>
          <p14:tracePt t="807196" x="1193800" y="5443538"/>
          <p14:tracePt t="807228" x="1193800" y="5429250"/>
          <p14:tracePt t="807236" x="1185863" y="5422900"/>
          <p14:tracePt t="807244" x="1171575" y="5408613"/>
          <p14:tracePt t="807258" x="1171575" y="5400675"/>
          <p14:tracePt t="807262" x="1171575" y="5386388"/>
          <p14:tracePt t="807278" x="1171575" y="5365750"/>
          <p14:tracePt t="807295" x="1165225" y="5337175"/>
          <p14:tracePt t="807311" x="1165225" y="5322888"/>
          <p14:tracePt t="807328" x="1165225" y="5308600"/>
          <p14:tracePt t="807345" x="1165225" y="5286375"/>
          <p14:tracePt t="807361" x="1165225" y="5272088"/>
          <p14:tracePt t="807379" x="1165225" y="5257800"/>
          <p14:tracePt t="807396" x="1165225" y="5243513"/>
          <p14:tracePt t="807445" x="1165225" y="5237163"/>
          <p14:tracePt t="807452" x="1165225" y="5222875"/>
          <p14:tracePt t="807461" x="1165225" y="5214938"/>
          <p14:tracePt t="807476" x="1165225" y="5208588"/>
          <p14:tracePt t="807480" x="1179513" y="5194300"/>
          <p14:tracePt t="807495" x="1208088" y="5172075"/>
          <p14:tracePt t="807511" x="1228725" y="5165725"/>
          <p14:tracePt t="807528" x="1243013" y="5165725"/>
          <p14:tracePt t="807545" x="1257300" y="5165725"/>
          <p14:tracePt t="807562" x="1279525" y="5165725"/>
          <p14:tracePt t="807578" x="1285875" y="5165725"/>
          <p14:tracePt t="807596" x="1314450" y="5157788"/>
          <p14:tracePt t="807611" x="1328738" y="5157788"/>
          <p14:tracePt t="807628" x="1357313" y="5157788"/>
          <p14:tracePt t="807644" x="1371600" y="5157788"/>
          <p14:tracePt t="807662" x="1443038" y="5157788"/>
          <p14:tracePt t="807678" x="1465263" y="5157788"/>
          <p14:tracePt t="807696" x="1500188" y="5157788"/>
          <p14:tracePt t="807713" x="1528763" y="5157788"/>
          <p14:tracePt t="807728" x="1565275" y="5157788"/>
          <p14:tracePt t="807745" x="1608138" y="5157788"/>
          <p14:tracePt t="807761" x="1628775" y="5157788"/>
          <p14:tracePt t="807778" x="1665288" y="5157788"/>
          <p14:tracePt t="807794" x="1693863" y="5157788"/>
          <p14:tracePt t="807811" x="1728788" y="5157788"/>
          <p14:tracePt t="807828" x="1743075" y="5172075"/>
          <p14:tracePt t="807868" x="1751013" y="5172075"/>
          <p14:tracePt t="807876" x="1765300" y="5172075"/>
          <p14:tracePt t="807884" x="1779588" y="5172075"/>
          <p14:tracePt t="807895" x="1808163" y="5172075"/>
          <p14:tracePt t="807911" x="1822450" y="5172075"/>
          <p14:tracePt t="807928" x="1843088" y="5172075"/>
          <p14:tracePt t="807945" x="1865313" y="5172075"/>
          <p14:tracePt t="807961" x="1885950" y="5172075"/>
          <p14:tracePt t="807978" x="1900238" y="5172075"/>
          <p14:tracePt t="807995" x="1922463" y="5172075"/>
          <p14:tracePt t="808011" x="1943100" y="5172075"/>
          <p14:tracePt t="808027" x="1971675" y="5172075"/>
          <p14:tracePt t="808045" x="2008188" y="5180013"/>
          <p14:tracePt t="808060" x="2022475" y="5180013"/>
          <p14:tracePt t="808078" x="2043113" y="5180013"/>
          <p14:tracePt t="808094" x="2051050" y="5180013"/>
          <p14:tracePt t="808140" x="2057400" y="5180013"/>
          <p14:tracePt t="808147" x="2071688" y="5180013"/>
          <p14:tracePt t="808172" x="2079625" y="5180013"/>
          <p14:tracePt t="808188" x="2085975" y="5180013"/>
          <p14:tracePt t="808208" x="2093913" y="5180013"/>
          <p14:tracePt t="808212" x="2108200" y="5180013"/>
          <p14:tracePt t="808220" x="2114550" y="5180013"/>
          <p14:tracePt t="808227" x="2151063" y="5180013"/>
          <p14:tracePt t="808244" x="2157413" y="5180013"/>
          <p14:tracePt t="808261" x="2171700" y="5180013"/>
          <p14:tracePt t="808277" x="2185988" y="5180013"/>
          <p14:tracePt t="808294" x="2200275" y="5180013"/>
          <p14:tracePt t="808310" x="2214563" y="5180013"/>
          <p14:tracePt t="808327" x="2236788" y="5180013"/>
          <p14:tracePt t="808344" x="2265363" y="5180013"/>
          <p14:tracePt t="808360" x="2286000" y="5180013"/>
          <p14:tracePt t="808377" x="2308225" y="5180013"/>
          <p14:tracePt t="808393" x="2343150" y="5180013"/>
          <p14:tracePt t="808410" x="2351088" y="5180013"/>
          <p14:tracePt t="808427" x="2365375" y="5180013"/>
          <p14:tracePt t="808443" x="2386013" y="5180013"/>
          <p14:tracePt t="808461" x="2414588" y="5194300"/>
          <p14:tracePt t="808477" x="2443163" y="5194300"/>
          <p14:tracePt t="808495" x="2486025" y="5222875"/>
          <p14:tracePt t="808510" x="2522538" y="5229225"/>
          <p14:tracePt t="808527" x="2565400" y="5243513"/>
          <p14:tracePt t="808544" x="2571750" y="5251450"/>
          <p14:tracePt t="808560" x="2579688" y="5257800"/>
          <p14:tracePt t="808576" x="2586038" y="5265738"/>
          <p14:tracePt t="808612" x="2593975" y="5272088"/>
          <p14:tracePt t="808629" x="2600325" y="5280025"/>
          <p14:tracePt t="808644" x="2600325" y="5286375"/>
          <p14:tracePt t="808661" x="2600325" y="5294313"/>
          <p14:tracePt t="808661" x="2600325" y="5308600"/>
          <p14:tracePt t="808677" x="2600325" y="5329238"/>
          <p14:tracePt t="808693" x="2593975" y="5357813"/>
          <p14:tracePt t="808711" x="2579688" y="5365750"/>
          <p14:tracePt t="808727" x="2551113" y="5380038"/>
          <p14:tracePt t="808744" x="2522538" y="5386388"/>
          <p14:tracePt t="808761" x="2500313" y="5400675"/>
          <p14:tracePt t="808777" x="2465388" y="5414963"/>
          <p14:tracePt t="808794" x="2428875" y="5422900"/>
          <p14:tracePt t="808811" x="2414588" y="5429250"/>
          <p14:tracePt t="808827" x="2386013" y="5429250"/>
          <p14:tracePt t="808843" x="2343150" y="5443538"/>
          <p14:tracePt t="808860" x="2314575" y="5443538"/>
          <p14:tracePt t="808877" x="2279650" y="5457825"/>
          <p14:tracePt t="808894" x="2257425" y="5457825"/>
          <p14:tracePt t="808910" x="2236788" y="5457825"/>
          <p14:tracePt t="808927" x="2222500" y="5457825"/>
          <p14:tracePt t="808943" x="2179638" y="5465763"/>
          <p14:tracePt t="808960" x="2143125" y="5465763"/>
          <p14:tracePt t="808977" x="2100263" y="5480050"/>
          <p14:tracePt t="808994" x="2065338" y="5480050"/>
          <p14:tracePt t="809011" x="2036763" y="5480050"/>
          <p14:tracePt t="809026" x="2014538" y="5480050"/>
          <p14:tracePt t="809044" x="1985963" y="5480050"/>
          <p14:tracePt t="809059" x="1951038" y="5480050"/>
          <p14:tracePt t="809077" x="1914525" y="5480050"/>
          <p14:tracePt t="809093" x="1893888" y="5480050"/>
          <p14:tracePt t="809109" x="1865313" y="5480050"/>
          <p14:tracePt t="809126" x="1828800" y="5480050"/>
          <p14:tracePt t="809142" x="1793875" y="5480050"/>
          <p14:tracePt t="809160" x="1771650" y="5480050"/>
          <p14:tracePt t="809176" x="1751013" y="5480050"/>
          <p14:tracePt t="809193" x="1714500" y="5480050"/>
          <p14:tracePt t="809209" x="1700213" y="5480050"/>
          <p14:tracePt t="809226" x="1679575" y="5480050"/>
          <p14:tracePt t="809243" x="1671638" y="5480050"/>
          <p14:tracePt t="809259" x="1643063" y="5480050"/>
          <p14:tracePt t="809276" x="1622425" y="5480050"/>
          <p14:tracePt t="809293" x="1593850" y="5480050"/>
          <p14:tracePt t="809310" x="1557338" y="5480050"/>
          <p14:tracePt t="809326" x="1543050" y="5480050"/>
          <p14:tracePt t="809343" x="1522413" y="5480050"/>
          <p14:tracePt t="809359" x="1508125" y="5480050"/>
          <p14:tracePt t="809376" x="1485900" y="5480050"/>
          <p14:tracePt t="809392" x="1471613" y="5480050"/>
          <p14:tracePt t="809410" x="1450975" y="5465763"/>
          <p14:tracePt t="809425" x="1422400" y="5465763"/>
          <p14:tracePt t="809442" x="1400175" y="5465763"/>
          <p14:tracePt t="809459" x="1385888" y="5457825"/>
          <p14:tracePt t="809475" x="1350963" y="5457825"/>
          <p14:tracePt t="809494" x="1343025" y="5457825"/>
          <p14:tracePt t="809541" x="1328738" y="5451475"/>
          <p14:tracePt t="809604" x="1322388" y="5451475"/>
          <p14:tracePt t="809612" x="1293813" y="5422900"/>
          <p14:tracePt t="809620" x="1279525" y="5408613"/>
          <p14:tracePt t="809628" x="1250950" y="5394325"/>
          <p14:tracePt t="809642" x="1236663" y="5380038"/>
          <p14:tracePt t="809658" x="1228725" y="5372100"/>
          <p14:tracePt t="809675" x="1222375" y="5365750"/>
          <p14:tracePt t="809724" x="1222375" y="5357813"/>
          <p14:tracePt t="809732" x="1214438" y="5351463"/>
          <p14:tracePt t="809764" x="1208088" y="5343525"/>
          <p14:tracePt t="809772" x="1200150" y="5329238"/>
          <p14:tracePt t="809804" x="1193800" y="5314950"/>
          <p14:tracePt t="809812" x="1193800" y="5308600"/>
          <p14:tracePt t="809817" x="1193800" y="5300663"/>
          <p14:tracePt t="809825" x="1193800" y="5294313"/>
          <p14:tracePt t="809841" x="1193800" y="5280025"/>
          <p14:tracePt t="809858" x="1193800" y="5272088"/>
          <p14:tracePt t="809874" x="1193800" y="5251450"/>
          <p14:tracePt t="809892" x="1222375" y="5222875"/>
          <p14:tracePt t="809909" x="1243013" y="5208588"/>
          <p14:tracePt t="809925" x="1265238" y="5194300"/>
          <p14:tracePt t="809942" x="1300163" y="5165725"/>
          <p14:tracePt t="809958" x="1314450" y="5165725"/>
          <p14:tracePt t="809975" x="1336675" y="5157788"/>
          <p14:tracePt t="809991" x="1350963" y="5151438"/>
          <p14:tracePt t="810010" x="1365250" y="5151438"/>
          <p14:tracePt t="810025" x="1400175" y="5151438"/>
          <p14:tracePt t="810042" x="1422400" y="5151438"/>
          <p14:tracePt t="810059" x="1428750" y="5151438"/>
          <p14:tracePt t="810075" x="1436688" y="5151438"/>
          <p14:tracePt t="810092" x="1465263" y="5151438"/>
          <p14:tracePt t="810108" x="1471613" y="5151438"/>
          <p14:tracePt t="810125" x="1479550" y="5151438"/>
          <p14:tracePt t="810142" x="1500188" y="5151438"/>
          <p14:tracePt t="810158" x="1514475" y="5151438"/>
          <p14:tracePt t="810175" x="1543050" y="5151438"/>
          <p14:tracePt t="810192" x="1579563" y="5143500"/>
          <p14:tracePt t="810208" x="1593850" y="5143500"/>
          <p14:tracePt t="810225" x="1614488" y="5137150"/>
          <p14:tracePt t="810241" x="1636713" y="5137150"/>
          <p14:tracePt t="810258" x="1665288" y="5137150"/>
          <p14:tracePt t="810275" x="1693863" y="5137150"/>
          <p14:tracePt t="810291" x="1736725" y="5137150"/>
          <p14:tracePt t="810309" x="1757363" y="5137150"/>
          <p14:tracePt t="810325" x="1779588" y="5137150"/>
          <p14:tracePt t="810341" x="1785938" y="5137150"/>
          <p14:tracePt t="810358" x="1808163" y="5137150"/>
          <p14:tracePt t="810375" x="1814513" y="5137150"/>
          <p14:tracePt t="810391" x="1828800" y="5137150"/>
          <p14:tracePt t="810407" x="1851025" y="5137150"/>
          <p14:tracePt t="810424" x="1857375" y="5137150"/>
          <p14:tracePt t="810441" x="1871663" y="5137150"/>
          <p14:tracePt t="810458" x="1893888" y="5137150"/>
          <p14:tracePt t="810474" x="1900238" y="5137150"/>
          <p14:tracePt t="810491" x="1908175" y="5137150"/>
          <p14:tracePt t="810509" x="1922463" y="5137150"/>
          <p14:tracePt t="810524" x="1928813" y="5137150"/>
          <p14:tracePt t="810541" x="1936750" y="5137150"/>
          <p14:tracePt t="810557" x="1957388" y="5137150"/>
          <p14:tracePt t="810574" x="1971675" y="5143500"/>
          <p14:tracePt t="810590" x="1979613" y="5151438"/>
          <p14:tracePt t="810608" x="2008188" y="5157788"/>
          <p14:tracePt t="810652" x="2014538" y="5165725"/>
          <p14:tracePt t="810660" x="2014538" y="5180013"/>
          <p14:tracePt t="810668" x="2022475" y="5186363"/>
          <p14:tracePt t="810700" x="2028825" y="5194300"/>
          <p14:tracePt t="810716" x="2028825" y="5208588"/>
          <p14:tracePt t="810724" x="2051050" y="5229225"/>
          <p14:tracePt t="810756" x="2051050" y="5237163"/>
          <p14:tracePt t="810764" x="2057400" y="5251450"/>
          <p14:tracePt t="810772" x="2057400" y="5257800"/>
          <p14:tracePt t="810782" x="2057400" y="5265738"/>
          <p14:tracePt t="810828" x="2057400" y="5272088"/>
          <p14:tracePt t="810844" x="2057400" y="5286375"/>
          <p14:tracePt t="810856" x="2057400" y="5294313"/>
          <p14:tracePt t="810876" x="2057400" y="5300663"/>
          <p14:tracePt t="810908" x="2057400" y="5308600"/>
          <p14:tracePt t="810916" x="2057400" y="5329238"/>
          <p14:tracePt t="810932" x="2043113" y="5343525"/>
          <p14:tracePt t="810964" x="2036763" y="5351463"/>
          <p14:tracePt t="810980" x="2028825" y="5357813"/>
          <p14:tracePt t="810988" x="2022475" y="5357813"/>
          <p14:tracePt t="810996" x="2008188" y="5372100"/>
          <p14:tracePt t="811028" x="2000250" y="5372100"/>
          <p14:tracePt t="811036" x="1985963" y="5386388"/>
          <p14:tracePt t="811041" x="1971675" y="5386388"/>
          <p14:tracePt t="811057" x="1928813" y="5394325"/>
          <p14:tracePt t="811073" x="1893888" y="5400675"/>
          <p14:tracePt t="811090" x="1865313" y="5400675"/>
          <p14:tracePt t="811106" x="1851025" y="5400675"/>
          <p14:tracePt t="811106" x="1822450" y="5414963"/>
          <p14:tracePt t="811124" x="1814513" y="5414963"/>
          <p14:tracePt t="811139" x="1779588" y="5414963"/>
          <p14:tracePt t="811157" x="1743075" y="5414963"/>
          <p14:tracePt t="811173" x="1728788" y="5429250"/>
          <p14:tracePt t="811190" x="1700213" y="5437188"/>
          <p14:tracePt t="811206" x="1685925" y="5437188"/>
          <p14:tracePt t="811222" x="1657350" y="5437188"/>
          <p14:tracePt t="811239" x="1651000" y="5437188"/>
          <p14:tracePt t="811256" x="1636713" y="5437188"/>
          <p14:tracePt t="811273" x="1628775" y="5437188"/>
          <p14:tracePt t="811290" x="1622425" y="5437188"/>
          <p14:tracePt t="811356" x="1614488" y="5437188"/>
          <p14:tracePt t="811372" x="1600200" y="5437188"/>
          <p14:tracePt t="811387" x="1585913" y="5437188"/>
          <p14:tracePt t="811404" x="1579563" y="5437188"/>
          <p14:tracePt t="811404" x="1571625" y="5437188"/>
          <p14:tracePt t="811444" x="1565275" y="5437188"/>
          <p14:tracePt t="811452" x="1550988" y="5437188"/>
          <p14:tracePt t="811452" x="1543050" y="5437188"/>
          <p14:tracePt t="811472" x="1528763" y="5437188"/>
          <p14:tracePt t="811472" x="1493838" y="5437188"/>
          <p14:tracePt t="811489" x="1471613" y="5437188"/>
          <p14:tracePt t="811506" x="1465263" y="5437188"/>
          <p14:tracePt t="811522" x="1450975" y="5437188"/>
          <p14:tracePt t="811556" x="1436688" y="5437188"/>
          <p14:tracePt t="811556" x="1414463" y="5422900"/>
          <p14:tracePt t="811604" x="1408113" y="5422900"/>
          <p14:tracePt t="811613" x="1350963" y="5408613"/>
          <p14:tracePt t="811628" x="1336675" y="5408613"/>
          <p14:tracePt t="811639" x="1322388" y="5400675"/>
          <p14:tracePt t="811656" x="1308100" y="5400675"/>
          <p14:tracePt t="811673" x="1285875" y="5386388"/>
          <p14:tracePt t="811689" x="1279525" y="5380038"/>
          <p14:tracePt t="811724" x="1257300" y="5372100"/>
          <p14:tracePt t="811756" x="1250950" y="5365750"/>
          <p14:tracePt t="811764" x="1243013" y="5357813"/>
          <p14:tracePt t="811782" x="1243013" y="5351463"/>
          <p14:tracePt t="811783" x="1236663" y="5343525"/>
          <p14:tracePt t="811821" x="1236663" y="5337175"/>
          <p14:tracePt t="811828" x="1228725" y="5322888"/>
          <p14:tracePt t="811839" x="1222375" y="5314950"/>
          <p14:tracePt t="811844" x="1214438" y="5300663"/>
          <p14:tracePt t="811858" x="1214438" y="5294313"/>
          <p14:tracePt t="811872" x="1214438" y="5280025"/>
          <p14:tracePt t="811889" x="1214438" y="5272088"/>
          <p14:tracePt t="811988" x="1214438" y="5265738"/>
          <p14:tracePt t="811996" x="1214438" y="5257800"/>
          <p14:tracePt t="812004" x="1214438" y="5237163"/>
          <p14:tracePt t="812008" x="1228725" y="5222875"/>
          <p14:tracePt t="812022" x="1250950" y="5214938"/>
          <p14:tracePt t="812039" x="1271588" y="5214938"/>
          <p14:tracePt t="812056" x="1308100" y="5208588"/>
          <p14:tracePt t="812116" x="1314450" y="5208588"/>
          <p14:tracePt t="812124" x="1328738" y="5208588"/>
          <p14:tracePt t="812132" x="1343025" y="5208588"/>
          <p14:tracePt t="812142" x="1350963" y="5208588"/>
          <p14:tracePt t="812156" x="1379538" y="5208588"/>
          <p14:tracePt t="812204" x="1385888" y="5208588"/>
          <p14:tracePt t="812212" x="1408113" y="5208588"/>
          <p14:tracePt t="812220" x="1414463" y="5208588"/>
          <p14:tracePt t="812229" x="1422400" y="5208588"/>
          <p14:tracePt t="812238" x="1443038" y="5208588"/>
          <p14:tracePt t="812255" x="1450975" y="5208588"/>
          <p14:tracePt t="812272" x="1471613" y="5208588"/>
          <p14:tracePt t="812288" x="1493838" y="5208588"/>
          <p14:tracePt t="812306" x="1528763" y="5208588"/>
          <p14:tracePt t="812322" x="1557338" y="5208588"/>
          <p14:tracePt t="812338" x="1571625" y="5208588"/>
          <p14:tracePt t="812356" x="1614488" y="5208588"/>
          <p14:tracePt t="812373" x="1636713" y="5208588"/>
          <p14:tracePt t="812390" x="1657350" y="5208588"/>
          <p14:tracePt t="812405" x="1693863" y="5208588"/>
          <p14:tracePt t="812422" x="1708150" y="5208588"/>
          <p14:tracePt t="812438" x="1722438" y="5208588"/>
          <p14:tracePt t="812456" x="1728788" y="5208588"/>
          <p14:tracePt t="812471" x="1736725" y="5208588"/>
          <p14:tracePt t="812489" x="1757363" y="5208588"/>
          <p14:tracePt t="812505" x="1765300" y="5208588"/>
          <p14:tracePt t="812521" x="1771650" y="5208588"/>
          <p14:tracePt t="812539" x="1800225" y="5208588"/>
          <p14:tracePt t="812555" x="1808163" y="5208588"/>
          <p14:tracePt t="812572" x="1814513" y="5208588"/>
          <p14:tracePt t="812588" x="1836738" y="5208588"/>
          <p14:tracePt t="812606" x="1843088" y="5208588"/>
          <p14:tracePt t="812622" x="1851025" y="5208588"/>
          <p14:tracePt t="812668" x="1865313" y="5208588"/>
          <p14:tracePt t="812676" x="1871663" y="5208588"/>
          <p14:tracePt t="812677" x="1879600" y="5208588"/>
          <p14:tracePt t="812688" x="1885950" y="5208588"/>
          <p14:tracePt t="812704" x="1900238" y="5208588"/>
          <p14:tracePt t="812721" x="1922463" y="5222875"/>
          <p14:tracePt t="812738" x="1936750" y="5229225"/>
          <p14:tracePt t="812755" x="1943100" y="5229225"/>
          <p14:tracePt t="812788" x="1951038" y="5229225"/>
          <p14:tracePt t="812820" x="1957388" y="5237163"/>
          <p14:tracePt t="812861" x="1965325" y="5243513"/>
          <p14:tracePt t="812892" x="1965325" y="5251450"/>
          <p14:tracePt t="812908" x="1965325" y="5265738"/>
          <p14:tracePt t="812916" x="1965325" y="5272088"/>
          <p14:tracePt t="812924" x="1965325" y="5280025"/>
          <p14:tracePt t="812932" x="1965325" y="5294313"/>
          <p14:tracePt t="812940" x="1965325" y="5308600"/>
          <p14:tracePt t="812954" x="1965325" y="5314950"/>
          <p14:tracePt t="812971" x="1965325" y="5329238"/>
          <p14:tracePt t="813012" x="1965325" y="5337175"/>
          <p14:tracePt t="813020" x="1965325" y="5343525"/>
          <p14:tracePt t="813052" x="1965325" y="5351463"/>
          <p14:tracePt t="813060" x="1965325" y="5365750"/>
          <p14:tracePt t="813076" x="1965325" y="5372100"/>
          <p14:tracePt t="813092" x="1965325" y="5380038"/>
          <p14:tracePt t="813100" x="1957388" y="5386388"/>
          <p14:tracePt t="813140" x="1951038" y="5394325"/>
          <p14:tracePt t="813149" x="1943100" y="5400675"/>
          <p14:tracePt t="813172" x="1936750" y="5408613"/>
          <p14:tracePt t="813180" x="1928813" y="5408613"/>
          <p14:tracePt t="813188" x="1914525" y="5408613"/>
          <p14:tracePt t="813188" x="1908175" y="5408613"/>
          <p14:tracePt t="813204" x="1879600" y="5408613"/>
          <p14:tracePt t="813220" x="1843088" y="5408613"/>
          <p14:tracePt t="813237" x="1814513" y="5408613"/>
          <p14:tracePt t="813253" x="1785938" y="5408613"/>
          <p14:tracePt t="813270" x="1757363" y="5422900"/>
          <p14:tracePt t="813286" x="1751013" y="5422900"/>
          <p14:tracePt t="813303" x="1728788" y="5422900"/>
          <p14:tracePt t="813320" x="1708150" y="5429250"/>
          <p14:tracePt t="813337" x="1693863" y="5429250"/>
          <p14:tracePt t="813353" x="1679575" y="5429250"/>
          <p14:tracePt t="813370" x="1657350" y="5429250"/>
          <p14:tracePt t="813388" x="1643063" y="5437188"/>
          <p14:tracePt t="813404" x="1614488" y="5437188"/>
          <p14:tracePt t="813404" x="1608138" y="5437188"/>
          <p14:tracePt t="813421" x="1593850" y="5437188"/>
          <p14:tracePt t="813437" x="1565275" y="5437188"/>
          <p14:tracePt t="813454" x="1543050" y="5437188"/>
          <p14:tracePt t="813470" x="1528763" y="5437188"/>
          <p14:tracePt t="813486" x="1500188" y="5437188"/>
          <p14:tracePt t="813504" x="1479550" y="5437188"/>
          <p14:tracePt t="813520" x="1443038" y="5437188"/>
          <p14:tracePt t="813537" x="1428750" y="5437188"/>
          <p14:tracePt t="813553" x="1422400" y="5437188"/>
          <p14:tracePt t="813570" x="1379538" y="5437188"/>
          <p14:tracePt t="813587" x="1357313" y="5437188"/>
          <p14:tracePt t="813587" x="1328738" y="5437188"/>
          <p14:tracePt t="813605" x="1322388" y="5437188"/>
          <p14:tracePt t="813620" x="1293813" y="5414963"/>
          <p14:tracePt t="813637" x="1279525" y="5408613"/>
          <p14:tracePt t="813653" x="1265238" y="5408613"/>
          <p14:tracePt t="813701" x="1257300" y="5408613"/>
          <p14:tracePt t="813708" x="1236663" y="5400675"/>
          <p14:tracePt t="813724" x="1214438" y="5394325"/>
          <p14:tracePt t="813740" x="1193800" y="5394325"/>
          <p14:tracePt t="813752" x="1179513" y="5372100"/>
          <p14:tracePt t="813753" x="1157288" y="5365750"/>
          <p14:tracePt t="813769" x="1150938" y="5357813"/>
          <p14:tracePt t="813786" x="1128713" y="5351463"/>
          <p14:tracePt t="813802" x="1114425" y="5314950"/>
          <p14:tracePt t="813819" x="1100138" y="5294313"/>
          <p14:tracePt t="813837" x="1093788" y="5286375"/>
          <p14:tracePt t="813853" x="1085850" y="5280025"/>
          <p14:tracePt t="813900" x="1079500" y="5257800"/>
          <p14:tracePt t="813916" x="1079500" y="5251450"/>
          <p14:tracePt t="813924" x="1079500" y="5243513"/>
          <p14:tracePt t="813940" x="1079500" y="5229225"/>
          <p14:tracePt t="813956" x="1079500" y="5222875"/>
          <p14:tracePt t="814012" x="1079500" y="5214938"/>
          <p14:tracePt t="814020" x="1085850" y="5194300"/>
          <p14:tracePt t="814036" x="1100138" y="5180013"/>
          <p14:tracePt t="814068" x="1128713" y="5165725"/>
          <p14:tracePt t="814076" x="1136650" y="5165725"/>
          <p14:tracePt t="814082" x="1143000" y="5157788"/>
          <p14:tracePt t="814086" x="1165225" y="5157788"/>
          <p14:tracePt t="814102" x="1185863" y="5151438"/>
          <p14:tracePt t="814119" x="1222375" y="5129213"/>
          <p14:tracePt t="814136" x="1250950" y="5129213"/>
          <p14:tracePt t="814152" x="1265238" y="5129213"/>
          <p14:tracePt t="814169" x="1271588" y="5122863"/>
          <p14:tracePt t="814185" x="1285875" y="5122863"/>
          <p14:tracePt t="814202" x="1300163" y="5108575"/>
          <p14:tracePt t="814218" x="1336675" y="5108575"/>
          <p14:tracePt t="814235" x="1357313" y="5094288"/>
          <p14:tracePt t="814251" x="1385888" y="5086350"/>
          <p14:tracePt t="814300" x="1393825" y="5086350"/>
          <p14:tracePt t="814308" x="1408113" y="5086350"/>
          <p14:tracePt t="814318" x="1428750" y="5086350"/>
          <p14:tracePt t="814324" x="1450975" y="5086350"/>
          <p14:tracePt t="814335" x="1465263" y="5080000"/>
          <p14:tracePt t="814352" x="1493838" y="5080000"/>
          <p14:tracePt t="814369" x="1514475" y="5080000"/>
          <p14:tracePt t="814386" x="1557338" y="5080000"/>
          <p14:tracePt t="814401" x="1600200" y="5080000"/>
          <p14:tracePt t="814419" x="1643063" y="5080000"/>
          <p14:tracePt t="814435" x="1685925" y="5080000"/>
          <p14:tracePt t="814452" x="1708150" y="5080000"/>
          <p14:tracePt t="814468" x="1722438" y="5080000"/>
          <p14:tracePt t="814485" x="1743075" y="5080000"/>
          <p14:tracePt t="814502" x="1757363" y="5080000"/>
          <p14:tracePt t="814518" x="1785938" y="5080000"/>
          <p14:tracePt t="814535" x="1800225" y="5080000"/>
          <p14:tracePt t="814551" x="1814513" y="5080000"/>
          <p14:tracePt t="814568" x="1822450" y="5080000"/>
          <p14:tracePt t="814584" x="1828800" y="5080000"/>
          <p14:tracePt t="814603" x="1857375" y="5080000"/>
          <p14:tracePt t="814618" x="1865313" y="5080000"/>
          <p14:tracePt t="814634" x="1871663" y="5080000"/>
          <p14:tracePt t="814669" x="1893888" y="5080000"/>
          <p14:tracePt t="814732" x="1900238" y="5080000"/>
          <p14:tracePt t="814764" x="1908175" y="5080000"/>
          <p14:tracePt t="814780" x="1914525" y="5080000"/>
          <p14:tracePt t="814820" x="1922463" y="5080000"/>
          <p14:tracePt t="814824" x="1936750" y="5094288"/>
          <p14:tracePt t="814844" x="1943100" y="5100638"/>
          <p14:tracePt t="814852" x="1951038" y="5114925"/>
          <p14:tracePt t="814862" x="1951038" y="5129213"/>
          <p14:tracePt t="814868" x="1957388" y="5137150"/>
          <p14:tracePt t="814884" x="1957388" y="5157788"/>
          <p14:tracePt t="814900" x="1957388" y="5165725"/>
          <p14:tracePt t="814917" x="1971675" y="5180013"/>
          <p14:tracePt t="814934" x="1985963" y="5194300"/>
          <p14:tracePt t="814951" x="1985963" y="5200650"/>
          <p14:tracePt t="815004" x="1985963" y="5208588"/>
          <p14:tracePt t="815010" x="1985963" y="5214938"/>
          <p14:tracePt t="815036" x="1985963" y="5222875"/>
          <p14:tracePt t="815044" x="1993900" y="5237163"/>
          <p14:tracePt t="815091" x="1993900" y="5243513"/>
          <p14:tracePt t="815100" x="2000250" y="5251450"/>
          <p14:tracePt t="815115" x="2000250" y="5272088"/>
          <p14:tracePt t="815121" x="2000250" y="5280025"/>
          <p14:tracePt t="815134" x="2000250" y="5294313"/>
          <p14:tracePt t="815150" x="2000250" y="5314950"/>
          <p14:tracePt t="815167" x="2000250" y="5322888"/>
          <p14:tracePt t="815184" x="2000250" y="5329238"/>
          <p14:tracePt t="815220" x="2000250" y="5343525"/>
          <p14:tracePt t="815236" x="2000250" y="5351463"/>
          <p14:tracePt t="815236" x="2000250" y="5357813"/>
          <p14:tracePt t="815276" x="1993900" y="5365750"/>
          <p14:tracePt t="815284" x="1985963" y="5365750"/>
          <p14:tracePt t="815300" x="1979613" y="5372100"/>
          <p14:tracePt t="815300" x="1957388" y="5386388"/>
          <p14:tracePt t="815317" x="1951038" y="5394325"/>
          <p14:tracePt t="815318" x="1943100" y="5394325"/>
          <p14:tracePt t="815334" x="1928813" y="5400675"/>
          <p14:tracePt t="815351" x="1914525" y="5400675"/>
          <p14:tracePt t="815368" x="1900238" y="5408613"/>
          <p14:tracePt t="815384" x="1865313" y="5408613"/>
          <p14:tracePt t="815401" x="1836738" y="5414963"/>
          <p14:tracePt t="815417" x="1814513" y="5414963"/>
          <p14:tracePt t="815434" x="1785938" y="5414963"/>
          <p14:tracePt t="815451" x="1771650" y="5429250"/>
          <p14:tracePt t="815468" x="1751013" y="5429250"/>
          <p14:tracePt t="815484" x="1708150" y="5437188"/>
          <p14:tracePt t="815502" x="1700213" y="5437188"/>
          <p14:tracePt t="815516" x="1693863" y="5443538"/>
          <p14:tracePt t="815533" x="1671638" y="5443538"/>
          <p14:tracePt t="815549" x="1657350" y="5451475"/>
          <p14:tracePt t="815567" x="1643063" y="5451475"/>
          <p14:tracePt t="815583" x="1614488" y="5472113"/>
          <p14:tracePt t="815601" x="1593850" y="5472113"/>
          <p14:tracePt t="815618" x="1579563" y="5472113"/>
          <p14:tracePt t="815634" x="1543050" y="5472113"/>
          <p14:tracePt t="815652" x="1514475" y="5472113"/>
          <p14:tracePt t="815667" x="1479550" y="5472113"/>
          <p14:tracePt t="815667" x="1465263" y="5472113"/>
          <p14:tracePt t="815685" x="1428750" y="5472113"/>
          <p14:tracePt t="815700" x="1400175" y="5472113"/>
          <p14:tracePt t="815717" x="1385888" y="5472113"/>
          <p14:tracePt t="815764" x="1379538" y="5472113"/>
          <p14:tracePt t="815884" x="1357313" y="5472113"/>
          <p14:tracePt t="815892" x="1350963" y="5465763"/>
          <p14:tracePt t="815901" x="1336675" y="5437188"/>
          <p14:tracePt t="815917" x="1314450" y="5408613"/>
          <p14:tracePt t="815934" x="1308100" y="5400675"/>
          <p14:tracePt t="815980" x="1300163" y="5380038"/>
          <p14:tracePt t="816006" x="1300163" y="5365750"/>
          <p14:tracePt t="816020" x="1279525" y="5351463"/>
          <p14:tracePt t="816021" x="1271588" y="5343525"/>
          <p14:tracePt t="816033" x="1257300" y="5314950"/>
          <p14:tracePt t="816050" x="1257300" y="5308600"/>
          <p14:tracePt t="816066" x="1250950" y="5300663"/>
          <p14:tracePt t="816083" x="1250950" y="5286375"/>
          <p14:tracePt t="816140" x="1250950" y="5280025"/>
          <p14:tracePt t="816172" x="1250950" y="5272088"/>
          <p14:tracePt t="816180" x="1250950" y="5265738"/>
          <p14:tracePt t="816212" x="1250950" y="5251450"/>
          <p14:tracePt t="816220" x="1250950" y="5243513"/>
          <p14:tracePt t="816228" x="1250950" y="5237163"/>
          <p14:tracePt t="816234" x="1250950" y="5229225"/>
          <p14:tracePt t="816249" x="1250950" y="5214938"/>
          <p14:tracePt t="816266" x="1257300" y="5208588"/>
          <p14:tracePt t="816282" x="1265238" y="5194300"/>
          <p14:tracePt t="816324" x="1271588" y="5186363"/>
          <p14:tracePt t="816332" x="1279525" y="5180013"/>
          <p14:tracePt t="816364" x="1293813" y="5165725"/>
          <p14:tracePt t="816380" x="1300163" y="5157788"/>
          <p14:tracePt t="816396" x="1308100" y="5157788"/>
          <p14:tracePt t="816407" x="1314450" y="5157788"/>
          <p14:tracePt t="816407" x="1322388" y="5151438"/>
          <p14:tracePt t="816407" x="1328738" y="5151438"/>
          <p14:tracePt t="816436" x="1336675" y="5151438"/>
          <p14:tracePt t="816444" x="1343025" y="5151438"/>
          <p14:tracePt t="816452" x="1379538" y="5151438"/>
          <p14:tracePt t="816466" x="1408113" y="5151438"/>
          <p14:tracePt t="816482" x="1422400" y="5151438"/>
          <p14:tracePt t="816482" x="1428750" y="5151438"/>
          <p14:tracePt t="816500" x="1457325" y="5151438"/>
          <p14:tracePt t="816515" x="1493838" y="5151438"/>
          <p14:tracePt t="816533" x="1528763" y="5151438"/>
          <p14:tracePt t="816548" x="1550988" y="5151438"/>
          <p14:tracePt t="816565" x="1565275" y="5151438"/>
          <p14:tracePt t="816582" x="1585913" y="5151438"/>
          <p14:tracePt t="816598" x="1608138" y="5151438"/>
          <p14:tracePt t="816616" x="1622425" y="5151438"/>
          <p14:tracePt t="816632" x="1651000" y="5151438"/>
          <p14:tracePt t="816650" x="1665288" y="5151438"/>
          <p14:tracePt t="816665" x="1693863" y="5143500"/>
          <p14:tracePt t="816682" x="1700213" y="5143500"/>
          <p14:tracePt t="816699" x="1722438" y="5129213"/>
          <p14:tracePt t="816715" x="1765300" y="5129213"/>
          <p14:tracePt t="816733" x="1771650" y="5122863"/>
          <p14:tracePt t="816749" x="1779588" y="5122863"/>
          <p14:tracePt t="816796" x="1785938" y="5122863"/>
          <p14:tracePt t="816804" x="1808163" y="5122863"/>
          <p14:tracePt t="816812" x="1822450" y="5122863"/>
          <p14:tracePt t="816821" x="1836738" y="5122863"/>
          <p14:tracePt t="816832" x="1843088" y="5122863"/>
          <p14:tracePt t="816848" x="1857375" y="5122863"/>
          <p14:tracePt t="816865" x="1893888" y="5122863"/>
          <p14:tracePt t="816883" x="1908175" y="5129213"/>
          <p14:tracePt t="816899" x="1922463" y="5137150"/>
          <p14:tracePt t="816899" x="1951038" y="5157788"/>
          <p14:tracePt t="816917" x="1957388" y="5165725"/>
          <p14:tracePt t="816917" x="1971675" y="5180013"/>
          <p14:tracePt t="816932" x="1993900" y="5200650"/>
          <p14:tracePt t="816949" x="2022475" y="5237163"/>
          <p14:tracePt t="816965" x="2028825" y="5251450"/>
          <p14:tracePt t="816983" x="2028825" y="5280025"/>
          <p14:tracePt t="816999" x="2036763" y="5286375"/>
          <p14:tracePt t="817036" x="2036763" y="5294313"/>
          <p14:tracePt t="817044" x="2036763" y="5300663"/>
          <p14:tracePt t="817050" x="2051050" y="5314950"/>
          <p14:tracePt t="817064" x="2051050" y="5322888"/>
          <p14:tracePt t="817081" x="2051050" y="5329238"/>
          <p14:tracePt t="817098" x="2051050" y="5337175"/>
          <p14:tracePt t="817114" x="2051050" y="5351463"/>
          <p14:tracePt t="819420" x="2051050" y="5357813"/>
          <p14:tracePt t="820636" x="2043113" y="5357813"/>
          <p14:tracePt t="822596" x="2028825" y="5357813"/>
          <p14:tracePt t="822612" x="2022475" y="5357813"/>
          <p14:tracePt t="822614" x="2008188" y="5357813"/>
          <p14:tracePt t="822623" x="1985963" y="5357813"/>
          <p14:tracePt t="822640" x="1971675" y="5357813"/>
          <p14:tracePt t="822657" x="1951038" y="5357813"/>
          <p14:tracePt t="822673" x="1936750" y="5357813"/>
          <p14:tracePt t="822690" x="1928813" y="5357813"/>
          <p14:tracePt t="822706" x="1914525" y="5357813"/>
          <p14:tracePt t="822723" x="1900238" y="5357813"/>
          <p14:tracePt t="822741" x="1893888" y="5357813"/>
          <p14:tracePt t="822756" x="1879600" y="5357813"/>
          <p14:tracePt t="822774" x="1865313" y="5357813"/>
          <p14:tracePt t="822789" x="1836738" y="5357813"/>
          <p14:tracePt t="822808" x="1828800" y="5365750"/>
          <p14:tracePt t="822823" x="1822450" y="5365750"/>
          <p14:tracePt t="822839" x="1800225" y="5365750"/>
          <p14:tracePt t="822856" x="1779588" y="5365750"/>
          <p14:tracePt t="822873" x="1743075" y="5372100"/>
          <p14:tracePt t="822889" x="1714500" y="5372100"/>
          <p14:tracePt t="822906" x="1671638" y="5380038"/>
          <p14:tracePt t="822923" x="1657350" y="5380038"/>
          <p14:tracePt t="822939" x="1600200" y="5380038"/>
          <p14:tracePt t="822957" x="1585913" y="5380038"/>
          <p14:tracePt t="822973" x="1557338" y="5400675"/>
          <p14:tracePt t="822990" x="1543050" y="5400675"/>
          <p14:tracePt t="823006" x="1522413" y="5400675"/>
          <p14:tracePt t="823023" x="1500188" y="5400675"/>
          <p14:tracePt t="823040" x="1465263" y="5400675"/>
          <p14:tracePt t="823056" x="1443038" y="5400675"/>
          <p14:tracePt t="823073" x="1436688" y="5400675"/>
          <p14:tracePt t="823089" x="1422400" y="5400675"/>
          <p14:tracePt t="823089" x="1408113" y="5400675"/>
          <p14:tracePt t="823108" x="1400175" y="5400675"/>
          <p14:tracePt t="823122" x="1385888" y="5400675"/>
          <p14:tracePt t="823140" x="1365250" y="5400675"/>
          <p14:tracePt t="823180" x="1357313" y="5400675"/>
          <p14:tracePt t="823188" x="1350963" y="5400675"/>
          <p14:tracePt t="823196" x="1343025" y="5400675"/>
          <p14:tracePt t="823207" x="1322388" y="5400675"/>
          <p14:tracePt t="823332" x="1314450" y="5400675"/>
          <p14:tracePt t="823436" x="1308100" y="5394325"/>
          <p14:tracePt t="823444" x="1308100" y="5380038"/>
          <p14:tracePt t="823452" x="1308100" y="5372100"/>
          <p14:tracePt t="823460" x="1308100" y="5357813"/>
          <p14:tracePt t="823472" x="1300163" y="5351463"/>
          <p14:tracePt t="823488" x="1293813" y="5329238"/>
          <p14:tracePt t="823506" x="1285875" y="5322888"/>
          <p14:tracePt t="823580" x="1285875" y="5314950"/>
          <p14:tracePt t="823612" x="1285875" y="5300663"/>
          <p14:tracePt t="823628" x="1285875" y="5294313"/>
          <p14:tracePt t="823636" x="1279525" y="5286375"/>
          <p14:tracePt t="823657" x="1279525" y="5265738"/>
          <p14:tracePt t="823657" x="1279525" y="5257800"/>
          <p14:tracePt t="823692" x="1279525" y="5251450"/>
          <p14:tracePt t="823692" x="1285875" y="5237163"/>
          <p14:tracePt t="823705" x="1293813" y="5229225"/>
          <p14:tracePt t="823724" x="1328738" y="5208588"/>
          <p14:tracePt t="823739" x="1350963" y="5194300"/>
          <p14:tracePt t="823755" x="1357313" y="5194300"/>
          <p14:tracePt t="823755" x="1365250" y="5194300"/>
          <p14:tracePt t="823772" x="1379538" y="5186363"/>
          <p14:tracePt t="823789" x="1393825" y="5186363"/>
          <p14:tracePt t="823806" x="1422400" y="5172075"/>
          <p14:tracePt t="823822" x="1436688" y="5172075"/>
          <p14:tracePt t="823839" x="1443038" y="5172075"/>
          <p14:tracePt t="823855" x="1450975" y="5172075"/>
          <p14:tracePt t="823871" x="1465263" y="5172075"/>
          <p14:tracePt t="823888" x="1471613" y="5172075"/>
          <p14:tracePt t="823905" x="1485900" y="5172075"/>
          <p14:tracePt t="823923" x="1508125" y="5172075"/>
          <p14:tracePt t="823938" x="1543050" y="5172075"/>
          <p14:tracePt t="823955" x="1557338" y="5172075"/>
          <p14:tracePt t="823996" x="1565275" y="5172075"/>
          <p14:tracePt t="824004" x="1579563" y="5172075"/>
          <p14:tracePt t="824021" x="1585913" y="5172075"/>
          <p14:tracePt t="824025" x="1600200" y="5172075"/>
          <p14:tracePt t="824039" x="1614488" y="5172075"/>
          <p14:tracePt t="824055" x="1628775" y="5172075"/>
          <p14:tracePt t="824073" x="1651000" y="5172075"/>
          <p14:tracePt t="824088" x="1665288" y="5172075"/>
          <p14:tracePt t="824105" x="1700213" y="5172075"/>
          <p14:tracePt t="824122" x="1708150" y="5172075"/>
          <p14:tracePt t="824138" x="1728788" y="5172075"/>
          <p14:tracePt t="824154" x="1736725" y="5180013"/>
          <p14:tracePt t="824171" x="1743075" y="5180013"/>
          <p14:tracePt t="824171" x="1771650" y="5180013"/>
          <p14:tracePt t="824205" x="1779588" y="5180013"/>
          <p14:tracePt t="824205" x="1793875" y="5186363"/>
          <p14:tracePt t="824221" x="1808163" y="5186363"/>
          <p14:tracePt t="824237" x="1822450" y="5194300"/>
          <p14:tracePt t="824255" x="1828800" y="5200650"/>
          <p14:tracePt t="824271" x="1851025" y="5214938"/>
          <p14:tracePt t="824288" x="1885950" y="5222875"/>
          <p14:tracePt t="824305" x="1908175" y="5229225"/>
          <p14:tracePt t="824322" x="1943100" y="5243513"/>
          <p14:tracePt t="824338" x="1971675" y="5243513"/>
          <p14:tracePt t="824355" x="1985963" y="5251450"/>
          <p14:tracePt t="824355" x="2008188" y="5257800"/>
          <p14:tracePt t="824373" x="2043113" y="5257800"/>
          <p14:tracePt t="824387" x="2114550" y="5272088"/>
          <p14:tracePt t="824405" x="2165350" y="5286375"/>
          <p14:tracePt t="824421" x="2193925" y="5286375"/>
          <p14:tracePt t="824438" x="2208213" y="5294313"/>
          <p14:tracePt t="824454" x="2228850" y="5294313"/>
          <p14:tracePt t="824471" x="2265363" y="5294313"/>
          <p14:tracePt t="824487" x="2286000" y="5294313"/>
          <p14:tracePt t="824504" x="2328863" y="5300663"/>
          <p14:tracePt t="824521" x="2400300" y="5314950"/>
          <p14:tracePt t="824537" x="2451100" y="5314950"/>
          <p14:tracePt t="824555" x="2493963" y="5314950"/>
          <p14:tracePt t="824571" x="2514600" y="5314950"/>
          <p14:tracePt t="824571" x="2528888" y="5314950"/>
          <p14:tracePt t="824589" x="2536825" y="5314950"/>
          <p14:tracePt t="824604" x="2571750" y="5329238"/>
          <p14:tracePt t="824621" x="2614613" y="5337175"/>
          <p14:tracePt t="824637" x="2665413" y="5337175"/>
          <p14:tracePt t="824654" x="2722563" y="5351463"/>
          <p14:tracePt t="824671" x="2771775" y="5357813"/>
          <p14:tracePt t="824687" x="2808288" y="5357813"/>
          <p14:tracePt t="824704" x="2828925" y="5357813"/>
          <p14:tracePt t="824720" x="2843213" y="5372100"/>
          <p14:tracePt t="824764" x="2851150" y="5372100"/>
          <p14:tracePt t="824772" x="2865438" y="5372100"/>
          <p14:tracePt t="824772" x="2879725" y="5372100"/>
          <p14:tracePt t="824788" x="2894013" y="5380038"/>
          <p14:tracePt t="824804" x="2914650" y="5380038"/>
          <p14:tracePt t="824821" x="2928938" y="5380038"/>
          <p14:tracePt t="824836" x="2951163" y="5386388"/>
          <p14:tracePt t="824854" x="2957513" y="5386388"/>
          <p14:tracePt t="824871" x="2965450" y="5386388"/>
          <p14:tracePt t="824887" x="2986088" y="5386388"/>
          <p14:tracePt t="824903" x="2994025" y="5386388"/>
          <p14:tracePt t="824920" x="3000375" y="5386388"/>
          <p14:tracePt t="824936" x="3028950" y="5386388"/>
          <p14:tracePt t="824953" x="3036888" y="5386388"/>
          <p14:tracePt t="824970" x="3043238" y="5386388"/>
          <p14:tracePt t="824987" x="3057525" y="5386388"/>
          <p14:tracePt t="824987" x="3065463" y="5386388"/>
          <p14:tracePt t="825020" x="3071813" y="5386388"/>
          <p14:tracePt t="825052" x="3079750" y="5386388"/>
          <p14:tracePt t="825060" x="3094038" y="5386388"/>
          <p14:tracePt t="825064" x="3100388" y="5386388"/>
          <p14:tracePt t="825070" x="3108325" y="5386388"/>
          <p14:tracePt t="825108" x="3114675" y="5386388"/>
          <p14:tracePt t="825116" x="3128963" y="5386388"/>
          <p14:tracePt t="825124" x="3157538" y="5372100"/>
          <p14:tracePt t="825138" x="3165475" y="5365750"/>
          <p14:tracePt t="825152" x="3179763" y="5343525"/>
          <p14:tracePt t="825169" x="3179763" y="5337175"/>
          <p14:tracePt t="825186" x="3179763" y="5329238"/>
          <p14:tracePt t="825203" x="3179763" y="5322888"/>
          <p14:tracePt t="825203" x="3186113" y="5308600"/>
          <p14:tracePt t="825220" x="3186113" y="5300663"/>
          <p14:tracePt t="825236" x="3186113" y="5286375"/>
          <p14:tracePt t="825254" x="3186113" y="5265738"/>
          <p14:tracePt t="825269" x="3179763" y="5243513"/>
          <p14:tracePt t="825308" x="3179763" y="5229225"/>
          <p14:tracePt t="825316" x="3171825" y="5222875"/>
          <p14:tracePt t="825323" x="3165475" y="5208588"/>
          <p14:tracePt t="825336" x="3143250" y="5186363"/>
          <p14:tracePt t="825353" x="3128963" y="5172075"/>
          <p14:tracePt t="825370" x="3108325" y="5165725"/>
          <p14:tracePt t="825386" x="3100388" y="5165725"/>
          <p14:tracePt t="825403" x="3071813" y="5157788"/>
          <p14:tracePt t="825419" x="3043238" y="5143500"/>
          <p14:tracePt t="825437" x="3028950" y="5143500"/>
          <p14:tracePt t="825453" x="3008313" y="5137150"/>
          <p14:tracePt t="825469" x="2986088" y="5137150"/>
          <p14:tracePt t="825486" x="2979738" y="5137150"/>
          <p14:tracePt t="825503" x="2951163" y="5137150"/>
          <p14:tracePt t="825520" x="2936875" y="5129213"/>
          <p14:tracePt t="825536" x="2914650" y="5129213"/>
          <p14:tracePt t="825552" x="2900363" y="5129213"/>
          <p14:tracePt t="825569" x="2879725" y="5129213"/>
          <p14:tracePt t="825587" x="2871788" y="5129213"/>
          <p14:tracePt t="825602" x="2857500" y="5129213"/>
          <p14:tracePt t="825619" x="2822575" y="5129213"/>
          <p14:tracePt t="825636" x="2800350" y="5129213"/>
          <p14:tracePt t="825653" x="2794000" y="5129213"/>
          <p14:tracePt t="825670" x="2779713" y="5129213"/>
          <p14:tracePt t="825686" x="2757488" y="5129213"/>
          <p14:tracePt t="825703" x="2743200" y="5129213"/>
          <p14:tracePt t="825719" x="2728913" y="5129213"/>
          <p14:tracePt t="825735" x="2722563" y="5129213"/>
          <p14:tracePt t="825752" x="2708275" y="5129213"/>
          <p14:tracePt t="825769" x="2686050" y="5129213"/>
          <p14:tracePt t="825804" x="2679700" y="5129213"/>
          <p14:tracePt t="825836" x="2671763" y="5129213"/>
          <p14:tracePt t="825843" x="2665413" y="5129213"/>
          <p14:tracePt t="825875" x="2651125" y="5129213"/>
          <p14:tracePt t="825908" x="2643188" y="5129213"/>
          <p14:tracePt t="825923" x="2636838" y="5129213"/>
          <p14:tracePt t="825956" x="2628900" y="5129213"/>
          <p14:tracePt t="825971" x="2622550" y="5137150"/>
          <p14:tracePt t="826005" x="2614613" y="5151438"/>
          <p14:tracePt t="826020" x="2608263" y="5157788"/>
          <p14:tracePt t="826051" x="2600325" y="5165725"/>
          <p14:tracePt t="826068" x="2600325" y="5172075"/>
          <p14:tracePt t="826083" x="2593975" y="5186363"/>
          <p14:tracePt t="826124" x="2593975" y="5208588"/>
          <p14:tracePt t="826132" x="2586038" y="5214938"/>
          <p14:tracePt t="826132" x="2586038" y="5222875"/>
          <p14:tracePt t="826141" x="2586038" y="5229225"/>
          <p14:tracePt t="826151" x="2586038" y="5243513"/>
          <p14:tracePt t="826168" x="2586038" y="5257800"/>
          <p14:tracePt t="826185" x="2586038" y="5265738"/>
          <p14:tracePt t="826202" x="2586038" y="5280025"/>
          <p14:tracePt t="826219" x="2586038" y="5286375"/>
          <p14:tracePt t="826235" x="2586038" y="5314950"/>
          <p14:tracePt t="826253" x="2586038" y="5322888"/>
          <p14:tracePt t="826308" x="2586038" y="5329238"/>
          <p14:tracePt t="826316" x="2586038" y="5337175"/>
          <p14:tracePt t="826324" x="2586038" y="5343525"/>
          <p14:tracePt t="826356" x="2600325" y="5351463"/>
          <p14:tracePt t="826372" x="2608263" y="5357813"/>
          <p14:tracePt t="826404" x="2614613" y="5372100"/>
          <p14:tracePt t="826444" x="2628900" y="5372100"/>
          <p14:tracePt t="826452" x="2636838" y="5380038"/>
          <p14:tracePt t="826492" x="2643188" y="5380038"/>
          <p14:tracePt t="826532" x="2651125" y="5380038"/>
          <p14:tracePt t="826539" x="2665413" y="5380038"/>
          <p14:tracePt t="826580" x="2686050" y="5386388"/>
          <p14:tracePt t="826628" x="2693988" y="5386388"/>
          <p14:tracePt t="826650" x="2708275" y="5386388"/>
          <p14:tracePt t="826676" x="2714625" y="5386388"/>
          <p14:tracePt t="826692" x="2722563" y="5386388"/>
          <p14:tracePt t="826697" x="2728913" y="5386388"/>
          <p14:tracePt t="826701" x="2743200" y="5386388"/>
          <p14:tracePt t="826717" x="2751138" y="5386388"/>
          <p14:tracePt t="826756" x="2757488" y="5386388"/>
          <p14:tracePt t="826803" x="2765425" y="5386388"/>
          <p14:tracePt t="826835" x="2786063" y="5386388"/>
          <p14:tracePt t="826851" x="2794000" y="5386388"/>
          <p14:tracePt t="826874" x="2800350" y="5386388"/>
          <p14:tracePt t="826885" x="2822575" y="5386388"/>
          <p14:tracePt t="826900" x="2828925" y="5386388"/>
          <p14:tracePt t="826917" x="2836863" y="5386388"/>
          <p14:tracePt t="826963" x="2843213" y="5386388"/>
          <p14:tracePt t="826995" x="2857500" y="5386388"/>
          <p14:tracePt t="827003" x="2879725" y="5386388"/>
          <p14:tracePt t="827011" x="2886075" y="5394325"/>
          <p14:tracePt t="827019" x="2900363" y="5400675"/>
          <p14:tracePt t="827033" x="2908300" y="5400675"/>
          <p14:tracePt t="827050" x="2922588" y="5400675"/>
          <p14:tracePt t="827066" x="2936875" y="5400675"/>
          <p14:tracePt t="827083" x="2943225" y="5400675"/>
          <p14:tracePt t="827099" x="2951163" y="5400675"/>
          <p14:tracePt t="827117" x="2957513" y="5400675"/>
          <p14:tracePt t="827133" x="2979738" y="5400675"/>
          <p14:tracePt t="827151" x="2994025" y="5400675"/>
          <p14:tracePt t="827167" x="3022600" y="5400675"/>
          <p14:tracePt t="827184" x="3036888" y="5400675"/>
          <p14:tracePt t="827200" x="3057525" y="5400675"/>
          <p14:tracePt t="827217" x="3071813" y="5400675"/>
          <p14:tracePt t="827233" x="3094038" y="5400675"/>
          <p14:tracePt t="827249" x="3100388" y="5400675"/>
          <p14:tracePt t="827266" x="3114675" y="5400675"/>
          <p14:tracePt t="827282" x="3136900" y="5400675"/>
          <p14:tracePt t="827300" x="3143250" y="5400675"/>
          <p14:tracePt t="827316" x="3171825" y="5394325"/>
          <p14:tracePt t="827333" x="3194050" y="5386388"/>
          <p14:tracePt t="827349" x="3200400" y="5386388"/>
          <p14:tracePt t="827367" x="3222625" y="5365750"/>
          <p14:tracePt t="827383" x="3228975" y="5357813"/>
          <p14:tracePt t="827400" x="3265488" y="5343525"/>
          <p14:tracePt t="827416" x="3286125" y="5322888"/>
          <p14:tracePt t="827433" x="3308350" y="5308600"/>
          <p14:tracePt t="827450" x="3328988" y="5294313"/>
          <p14:tracePt t="827466" x="3336925" y="5286375"/>
          <p14:tracePt t="827508" x="3351213" y="5257800"/>
          <p14:tracePt t="827513" x="3351213" y="5243513"/>
          <p14:tracePt t="827516" x="3351213" y="5237163"/>
          <p14:tracePt t="827533" x="3351213" y="5229225"/>
          <p14:tracePt t="827549" x="3351213" y="5208588"/>
          <p14:tracePt t="827566" x="3351213" y="5200650"/>
          <p14:tracePt t="827582" x="3351213" y="5194300"/>
          <p14:tracePt t="827619" x="3336925" y="5172075"/>
          <p14:tracePt t="827624" x="3328988" y="5165725"/>
          <p14:tracePt t="827660" x="3322638" y="5157788"/>
          <p14:tracePt t="827661" x="3308350" y="5157788"/>
          <p14:tracePt t="827668" x="3294063" y="5157788"/>
          <p14:tracePt t="827682" x="3265488" y="5151438"/>
          <p14:tracePt t="827699" x="3236913" y="5143500"/>
          <p14:tracePt t="827715" x="3194050" y="5137150"/>
          <p14:tracePt t="827732" x="3171825" y="5129213"/>
          <p14:tracePt t="827749" x="3128963" y="5108575"/>
          <p14:tracePt t="827766" x="3094038" y="5108575"/>
          <p14:tracePt t="827782" x="3071813" y="5100638"/>
          <p14:tracePt t="827799" x="3036888" y="5086350"/>
          <p14:tracePt t="827816" x="3028950" y="5086350"/>
          <p14:tracePt t="827832" x="3000375" y="5086350"/>
          <p14:tracePt t="827849" x="2971800" y="5086350"/>
          <p14:tracePt t="827865" x="2951163" y="5086350"/>
          <p14:tracePt t="827882" x="2922588" y="5086350"/>
          <p14:tracePt t="827882" x="2894013" y="5086350"/>
          <p14:tracePt t="827900" x="2865438" y="5086350"/>
          <p14:tracePt t="827916" x="2836863" y="5086350"/>
          <p14:tracePt t="827932" x="2800350" y="5086350"/>
          <p14:tracePt t="827949" x="2771775" y="5086350"/>
          <p14:tracePt t="827966" x="2765425" y="5086350"/>
          <p14:tracePt t="827982" x="2743200" y="5086350"/>
          <p14:tracePt t="827999" x="2722563" y="5086350"/>
          <p14:tracePt t="828015" x="2708275" y="5086350"/>
          <p14:tracePt t="828033" x="2693988" y="5086350"/>
          <p14:tracePt t="828076" x="2686050" y="5086350"/>
          <p14:tracePt t="828084" x="2671763" y="5094288"/>
          <p14:tracePt t="828091" x="2651125" y="5094288"/>
          <p14:tracePt t="828139" x="2643188" y="5100638"/>
          <p14:tracePt t="828188" x="2636838" y="5108575"/>
          <p14:tracePt t="828204" x="2628900" y="5122863"/>
          <p14:tracePt t="828284" x="2622550" y="5129213"/>
          <p14:tracePt t="828316" x="2614613" y="5137150"/>
          <p14:tracePt t="828332" x="2608263" y="5143500"/>
          <p14:tracePt t="828340" x="2600325" y="5151438"/>
          <p14:tracePt t="828355" x="2600325" y="5157788"/>
          <p14:tracePt t="828363" x="2593975" y="5165725"/>
          <p14:tracePt t="828397" x="2593975" y="5180013"/>
          <p14:tracePt t="828516" x="2593975" y="5194300"/>
          <p14:tracePt t="828524" x="2593975" y="5200650"/>
          <p14:tracePt t="828540" x="2593975" y="5208588"/>
          <p14:tracePt t="828572" x="2593975" y="5214938"/>
          <p14:tracePt t="828579" x="2593975" y="5229225"/>
          <p14:tracePt t="828611" x="2593975" y="5237163"/>
          <p14:tracePt t="828643" x="2593975" y="5243513"/>
          <p14:tracePt t="828653" x="2593975" y="5257800"/>
          <p14:tracePt t="828659" x="2593975" y="5265738"/>
          <p14:tracePt t="828669" x="2593975" y="5280025"/>
          <p14:tracePt t="828680" x="2593975" y="5294313"/>
          <p14:tracePt t="828698" x="2593975" y="5308600"/>
          <p14:tracePt t="828714" x="2593975" y="5322888"/>
          <p14:tracePt t="828756" x="2608263" y="5329238"/>
          <p14:tracePt t="828764" x="2622550" y="5343525"/>
          <p14:tracePt t="828772" x="2628900" y="5351463"/>
          <p14:tracePt t="828781" x="2643188" y="5351463"/>
          <p14:tracePt t="828797" x="2651125" y="5357813"/>
          <p14:tracePt t="828836" x="2657475" y="5357813"/>
          <p14:tracePt t="828844" x="2671763" y="5365750"/>
          <p14:tracePt t="828848" x="2679700" y="5365750"/>
          <p14:tracePt t="828892" x="2686050" y="5365750"/>
          <p14:tracePt t="828908" x="2693988" y="5365750"/>
          <p14:tracePt t="828955" x="2708275" y="5365750"/>
          <p14:tracePt t="828971" x="2714625" y="5365750"/>
          <p14:tracePt t="828987" x="2722563" y="5365750"/>
          <p14:tracePt t="829003" x="2728913" y="5365750"/>
          <p14:tracePt t="829019" x="2743200" y="5372100"/>
          <p14:tracePt t="829035" x="2751138" y="5380038"/>
          <p14:tracePt t="829036" x="2757488" y="5380038"/>
          <p14:tracePt t="829047" x="2765425" y="5380038"/>
          <p14:tracePt t="829063" x="2771775" y="5380038"/>
          <p14:tracePt t="829080" x="2786063" y="5380038"/>
          <p14:tracePt t="829097" x="2794000" y="5380038"/>
          <p14:tracePt t="829114" x="2800350" y="5386388"/>
          <p14:tracePt t="829130" x="2822575" y="5386388"/>
          <p14:tracePt t="829148" x="2836863" y="5386388"/>
          <p14:tracePt t="829165" x="2857500" y="5386388"/>
          <p14:tracePt t="829181" x="2865438" y="5386388"/>
          <p14:tracePt t="829197" x="2879725" y="5386388"/>
          <p14:tracePt t="829214" x="2914650" y="5386388"/>
          <p14:tracePt t="829231" x="2936875" y="5386388"/>
          <p14:tracePt t="829248" x="2951163" y="5386388"/>
          <p14:tracePt t="829265" x="2986088" y="5386388"/>
          <p14:tracePt t="829280" x="3000375" y="5386388"/>
          <p14:tracePt t="829298" x="3022600" y="5386388"/>
          <p14:tracePt t="829314" x="3036888" y="5386388"/>
          <p14:tracePt t="829330" x="3051175" y="5386388"/>
          <p14:tracePt t="829347" x="3065463" y="5386388"/>
          <p14:tracePt t="829363" x="3086100" y="5386388"/>
          <p14:tracePt t="829381" x="3108325" y="5386388"/>
          <p14:tracePt t="829397" x="3114675" y="5386388"/>
          <p14:tracePt t="829415" x="3136900" y="5386388"/>
          <p14:tracePt t="829430" x="3143250" y="5386388"/>
          <p14:tracePt t="829447" x="3165475" y="5386388"/>
          <p14:tracePt t="829463" x="3171825" y="5386388"/>
          <p14:tracePt t="829481" x="3179763" y="5386388"/>
          <p14:tracePt t="829548" x="3186113" y="5386388"/>
          <p14:tracePt t="829554" x="3194050" y="5386388"/>
          <p14:tracePt t="829564" x="3200400" y="5380038"/>
          <p14:tracePt t="829564" x="3208338" y="5372100"/>
          <p14:tracePt t="829604" x="3208338" y="5357813"/>
          <p14:tracePt t="829612" x="3208338" y="5343525"/>
          <p14:tracePt t="829620" x="3208338" y="5337175"/>
          <p14:tracePt t="829660" x="3208338" y="5308600"/>
          <p14:tracePt t="829692" x="3200400" y="5308600"/>
          <p14:tracePt t="829700" x="3186113" y="5300663"/>
          <p14:tracePt t="829702" x="3179763" y="5294313"/>
          <p14:tracePt t="829713" x="3157538" y="5286375"/>
          <p14:tracePt t="829730" x="3143250" y="5265738"/>
          <p14:tracePt t="829746" x="3128963" y="5251450"/>
          <p14:tracePt t="829763" x="3122613" y="5251450"/>
          <p14:tracePt t="829780" x="3094038" y="5243513"/>
          <p14:tracePt t="829796" x="3079750" y="5243513"/>
          <p14:tracePt t="829813" x="3057525" y="5243513"/>
          <p14:tracePt t="829829" x="3043238" y="5237163"/>
          <p14:tracePt t="829846" x="3028950" y="5229225"/>
          <p14:tracePt t="829863" x="3014663" y="5222875"/>
          <p14:tracePt t="829880" x="2979738" y="5222875"/>
          <p14:tracePt t="829896" x="2965450" y="5214938"/>
          <p14:tracePt t="829913" x="2951163" y="5214938"/>
          <p14:tracePt t="829930" x="2936875" y="5208588"/>
          <p14:tracePt t="829946" x="2928938" y="5208588"/>
          <p14:tracePt t="829963" x="2894013" y="5194300"/>
          <p14:tracePt t="830012" x="2886075" y="5194300"/>
          <p14:tracePt t="830020" x="2865438" y="5194300"/>
          <p14:tracePt t="830020" x="2857500" y="5194300"/>
          <p14:tracePt t="830052" x="2851150" y="5194300"/>
          <p14:tracePt t="830084" x="2836863" y="5194300"/>
          <p14:tracePt t="830092" x="2828925" y="5186363"/>
          <p14:tracePt t="830124" x="2822575" y="5186363"/>
          <p14:tracePt t="830132" x="2808288" y="5186363"/>
          <p14:tracePt t="830148" x="2794000" y="5186363"/>
          <p14:tracePt t="830164" x="2786063" y="5186363"/>
          <p14:tracePt t="830172" x="2779713" y="5186363"/>
          <p14:tracePt t="830180" x="2771775" y="5186363"/>
          <p14:tracePt t="830220" x="2757488" y="5186363"/>
          <p14:tracePt t="830252" x="2751138" y="5186363"/>
          <p14:tracePt t="830259" x="2743200" y="5186363"/>
          <p14:tracePt t="830300" x="2736850" y="5194300"/>
          <p14:tracePt t="830357" x="2722563" y="5194300"/>
          <p14:tracePt t="830396" x="2714625" y="5200650"/>
          <p14:tracePt t="830412" x="2708275" y="5200650"/>
          <p14:tracePt t="830420" x="2700338" y="5200650"/>
          <p14:tracePt t="830428" x="2686050" y="5208588"/>
          <p14:tracePt t="830447" x="2657475" y="5222875"/>
          <p14:tracePt t="830516" x="2651125" y="5229225"/>
          <p14:tracePt t="830532" x="2636838" y="5243513"/>
          <p14:tracePt t="830548" x="2628900" y="5265738"/>
          <p14:tracePt t="830564" x="2622550" y="5272088"/>
          <p14:tracePt t="830596" x="2622550" y="5280025"/>
          <p14:tracePt t="830615" x="2622550" y="5294313"/>
          <p14:tracePt t="830668" x="2622550" y="5300663"/>
          <p14:tracePt t="830684" x="2622550" y="5308600"/>
          <p14:tracePt t="830700" x="2622550" y="5314950"/>
          <p14:tracePt t="830716" x="2628900" y="5329238"/>
          <p14:tracePt t="830748" x="2636838" y="5337175"/>
          <p14:tracePt t="830756" x="2643188" y="5337175"/>
          <p14:tracePt t="830764" x="2657475" y="5343525"/>
          <p14:tracePt t="830779" x="2665413" y="5343525"/>
          <p14:tracePt t="830796" x="2671763" y="5343525"/>
          <p14:tracePt t="830812" x="2693988" y="5357813"/>
          <p14:tracePt t="830829" x="2714625" y="5365750"/>
          <p14:tracePt t="830845" x="2722563" y="5365750"/>
          <p14:tracePt t="830862" x="2743200" y="5365750"/>
          <p14:tracePt t="830878" x="2751138" y="5365750"/>
          <p14:tracePt t="830895" x="2765425" y="5372100"/>
          <p14:tracePt t="830911" x="2771775" y="5380038"/>
          <p14:tracePt t="830928" x="2786063" y="5386388"/>
          <p14:tracePt t="830945" x="2794000" y="5386388"/>
          <p14:tracePt t="830962" x="2814638" y="5394325"/>
          <p14:tracePt t="830979" x="2822575" y="5394325"/>
          <p14:tracePt t="830996" x="2851150" y="5394325"/>
          <p14:tracePt t="831012" x="2871788" y="5400675"/>
          <p14:tracePt t="831028" x="2894013" y="5400675"/>
          <p14:tracePt t="831045" x="2908300" y="5400675"/>
          <p14:tracePt t="831061" x="2936875" y="5400675"/>
          <p14:tracePt t="831078" x="2957513" y="5414963"/>
          <p14:tracePt t="831094" x="2971800" y="5414963"/>
          <p14:tracePt t="831111" x="2986088" y="5414963"/>
          <p14:tracePt t="831128" x="3014663" y="5414963"/>
          <p14:tracePt t="831144" x="3028950" y="5414963"/>
          <p14:tracePt t="831161" x="3051175" y="5414963"/>
          <p14:tracePt t="831177" x="3071813" y="5414963"/>
          <p14:tracePt t="831195" x="3100388" y="5414963"/>
          <p14:tracePt t="831211" x="3128963" y="5414963"/>
          <p14:tracePt t="831229" x="3136900" y="5414963"/>
          <p14:tracePt t="831244" x="3157538" y="5414963"/>
          <p14:tracePt t="831262" x="3171825" y="5414963"/>
          <p14:tracePt t="831277" x="3200400" y="5414963"/>
          <p14:tracePt t="831294" x="3228975" y="5414963"/>
          <p14:tracePt t="831311" x="3236913" y="5408613"/>
          <p14:tracePt t="831328" x="3243263" y="5400675"/>
          <p14:tracePt t="831344" x="3265488" y="5386388"/>
          <p14:tracePt t="831361" x="3271838" y="5380038"/>
          <p14:tracePt t="831377" x="3271838" y="5372100"/>
          <p14:tracePt t="831394" x="3271838" y="5343525"/>
          <p14:tracePt t="831411" x="3271838" y="5337175"/>
          <p14:tracePt t="831427" x="3286125" y="5314950"/>
          <p14:tracePt t="831444" x="3286125" y="5308600"/>
          <p14:tracePt t="831461" x="3286125" y="5300663"/>
          <p14:tracePt t="831477" x="3279775" y="5294313"/>
          <p14:tracePt t="831516" x="3271838" y="5286375"/>
          <p14:tracePt t="831520" x="3251200" y="5286375"/>
          <p14:tracePt t="831527" x="3222625" y="5286375"/>
          <p14:tracePt t="831543" x="3194050" y="5265738"/>
          <p14:tracePt t="831561" x="3179763" y="5265738"/>
          <p14:tracePt t="831577" x="3165475" y="5257800"/>
          <p14:tracePt t="831594" x="3128963" y="5251450"/>
          <p14:tracePt t="831610" x="3094038" y="5243513"/>
          <p14:tracePt t="831627" x="3071813" y="5243513"/>
          <p14:tracePt t="831627" x="3057525" y="5243513"/>
          <p14:tracePt t="831644" x="3043238" y="5229225"/>
          <p14:tracePt t="831660" x="3036888" y="5229225"/>
          <p14:tracePt t="831676" x="3008313" y="5229225"/>
          <p14:tracePt t="831693" x="3000375" y="5229225"/>
          <p14:tracePt t="831711" x="2994025" y="5229225"/>
          <p14:tracePt t="831727" x="2979738" y="5222875"/>
          <p14:tracePt t="831744" x="2965450" y="5222875"/>
          <p14:tracePt t="831760" x="2928938" y="5222875"/>
          <p14:tracePt t="831777" x="2922588" y="5222875"/>
          <p14:tracePt t="831794" x="2900363" y="5222875"/>
          <p14:tracePt t="831810" x="2894013" y="5222875"/>
          <p14:tracePt t="831826" x="2879725" y="5222875"/>
          <p14:tracePt t="831843" x="2857500" y="5222875"/>
          <p14:tracePt t="831860" x="2843213" y="5222875"/>
          <p14:tracePt t="831877" x="2836863" y="5222875"/>
          <p14:tracePt t="831893" x="2814638" y="5222875"/>
          <p14:tracePt t="831948" x="2808288" y="5222875"/>
          <p14:tracePt t="831956" x="2800350" y="5222875"/>
          <p14:tracePt t="831965" x="2786063" y="5222875"/>
          <p14:tracePt t="831977" x="2779713" y="5222875"/>
          <p14:tracePt t="832028" x="2771775" y="5222875"/>
          <p14:tracePt t="832036" x="2765425" y="5222875"/>
          <p14:tracePt t="832052" x="2751138" y="5222875"/>
          <p14:tracePt t="832068" x="2743200" y="5222875"/>
          <p14:tracePt t="832108" x="2736850" y="5222875"/>
          <p14:tracePt t="832124" x="2728913" y="5222875"/>
          <p14:tracePt t="832171" x="2708275" y="5222875"/>
          <p14:tracePt t="832204" x="2693988" y="5222875"/>
          <p14:tracePt t="832236" x="2686050" y="5229225"/>
          <p14:tracePt t="832268" x="2671763" y="5229225"/>
          <p14:tracePt t="832281" x="2665413" y="5237163"/>
          <p14:tracePt t="832292" x="2657475" y="5243513"/>
          <p14:tracePt t="832299" x="2636838" y="5257800"/>
          <p14:tracePt t="832339" x="2628900" y="5265738"/>
          <p14:tracePt t="832372" x="2622550" y="5265738"/>
          <p14:tracePt t="832380" x="2614613" y="5272088"/>
          <p14:tracePt t="832412" x="2608263" y="5280025"/>
          <p14:tracePt t="832444" x="2608263" y="5286375"/>
          <p14:tracePt t="832448" x="2600325" y="5294313"/>
          <p14:tracePt t="832524" x="2600325" y="5300663"/>
          <p14:tracePt t="832540" x="2600325" y="5308600"/>
          <p14:tracePt t="832580" x="2600325" y="5329238"/>
          <p14:tracePt t="832620" x="2600325" y="5337175"/>
          <p14:tracePt t="832634" x="2600325" y="5343525"/>
          <p14:tracePt t="832640" x="2600325" y="5351463"/>
          <p14:tracePt t="832658" x="2608263" y="5372100"/>
          <p14:tracePt t="832676" x="2636838" y="5380038"/>
          <p14:tracePt t="832740" x="2651125" y="5380038"/>
          <p14:tracePt t="832748" x="2657475" y="5386388"/>
          <p14:tracePt t="832788" x="2665413" y="5386388"/>
          <p14:tracePt t="832804" x="2671763" y="5386388"/>
          <p14:tracePt t="832812" x="2679700" y="5394325"/>
          <p14:tracePt t="832828" x="2686050" y="5394325"/>
          <p14:tracePt t="832868" x="2693988" y="5394325"/>
          <p14:tracePt t="832875" x="2700338" y="5394325"/>
          <p14:tracePt t="832883" x="2708275" y="5400675"/>
          <p14:tracePt t="832891" x="2722563" y="5408613"/>
          <p14:tracePt t="832908" x="2728913" y="5408613"/>
          <p14:tracePt t="832924" x="2736850" y="5408613"/>
          <p14:tracePt t="832942" x="2743200" y="5408613"/>
          <p14:tracePt t="832958" x="2757488" y="5408613"/>
          <p14:tracePt t="832976" x="2771775" y="5408613"/>
          <p14:tracePt t="832992" x="2786063" y="5408613"/>
          <p14:tracePt t="833035" x="2800350" y="5408613"/>
          <p14:tracePt t="833044" x="2808288" y="5408613"/>
          <p14:tracePt t="833059" x="2814638" y="5408613"/>
          <p14:tracePt t="833091" x="2822575" y="5408613"/>
          <p14:tracePt t="833108" x="2836863" y="5408613"/>
          <p14:tracePt t="833115" x="2843213" y="5408613"/>
          <p14:tracePt t="833124" x="2851150" y="5408613"/>
          <p14:tracePt t="833141" x="2857500" y="5408613"/>
          <p14:tracePt t="833180" x="2871788" y="5408613"/>
          <p14:tracePt t="833187" x="2879725" y="5408613"/>
          <p14:tracePt t="833191" x="2886075" y="5408613"/>
          <p14:tracePt t="833207" x="2894013" y="5408613"/>
          <p14:tracePt t="833224" x="2914650" y="5408613"/>
          <p14:tracePt t="833241" x="2922588" y="5408613"/>
          <p14:tracePt t="833259" x="2936875" y="5408613"/>
          <p14:tracePt t="833307" x="2951163" y="5408613"/>
          <p14:tracePt t="833315" x="2957513" y="5408613"/>
          <p14:tracePt t="833371" x="2965450" y="5408613"/>
          <p14:tracePt t="833435" x="2971800" y="5408613"/>
          <p14:tracePt t="833443" x="2986088" y="5408613"/>
          <p14:tracePt t="833459" x="2994025" y="5408613"/>
          <p14:tracePt t="833476" x="3000375" y="5408613"/>
          <p14:tracePt t="833483" x="3008313" y="5408613"/>
          <p14:tracePt t="833490" x="3022600" y="5408613"/>
          <p14:tracePt t="833508" x="3036888" y="5408613"/>
          <p14:tracePt t="833525" x="3043238" y="5408613"/>
          <p14:tracePt t="833541" x="3057525" y="5408613"/>
          <p14:tracePt t="833557" x="3065463" y="5408613"/>
          <p14:tracePt t="833603" x="3071813" y="5408613"/>
          <p14:tracePt t="833611" x="3079750" y="5408613"/>
          <p14:tracePt t="833619" x="3100388" y="5408613"/>
          <p14:tracePt t="833627" x="3114675" y="5408613"/>
          <p14:tracePt t="833640" x="3136900" y="5408613"/>
          <p14:tracePt t="833657" x="3194050" y="5408613"/>
          <p14:tracePt t="833674" x="3257550" y="5408613"/>
          <p14:tracePt t="833690" x="3294063" y="5400675"/>
          <p14:tracePt t="833707" x="3322638" y="5400675"/>
          <p14:tracePt t="833724" x="3336925" y="5400675"/>
          <p14:tracePt t="833740" x="3357563" y="5394325"/>
          <p14:tracePt t="833756" x="3379788" y="5394325"/>
          <p14:tracePt t="833773" x="3400425" y="5394325"/>
          <p14:tracePt t="833790" x="3429000" y="5372100"/>
          <p14:tracePt t="833807" x="3479800" y="5372100"/>
          <p14:tracePt t="833824" x="3529013" y="5365750"/>
          <p14:tracePt t="833840" x="3622675" y="5357813"/>
          <p14:tracePt t="833858" x="3786188" y="5314950"/>
          <p14:tracePt t="833873" x="3929063" y="5308600"/>
          <p14:tracePt t="833890" x="4051300" y="5294313"/>
          <p14:tracePt t="833890" x="4094163" y="5294313"/>
          <p14:tracePt t="833908" x="4108450" y="5286375"/>
          <p14:tracePt t="833923" x="4200525" y="5265738"/>
          <p14:tracePt t="833940" x="4243388" y="5265738"/>
          <p14:tracePt t="833956" x="4294188" y="5251450"/>
          <p14:tracePt t="833973" x="4343400" y="5251450"/>
          <p14:tracePt t="833989" x="4394200" y="5251450"/>
          <p14:tracePt t="834007" x="4429125" y="5251450"/>
          <p14:tracePt t="834023" x="4471988" y="5251450"/>
          <p14:tracePt t="834040" x="4500563" y="5251450"/>
          <p14:tracePt t="834057" x="4594225" y="5251450"/>
          <p14:tracePt t="834073" x="4714875" y="5251450"/>
          <p14:tracePt t="834090" x="4886325" y="5251450"/>
          <p14:tracePt t="834107" x="5043488" y="5251450"/>
          <p14:tracePt t="834107" x="5151438" y="5251450"/>
          <p14:tracePt t="834124" x="5272088" y="5251450"/>
          <p14:tracePt t="834140" x="5380038" y="5243513"/>
          <p14:tracePt t="834157" x="5486400" y="5243513"/>
          <p14:tracePt t="834173" x="5608638" y="5243513"/>
          <p14:tracePt t="834189" x="5715000" y="5243513"/>
          <p14:tracePt t="834206" x="5780088" y="5243513"/>
          <p14:tracePt t="834223" x="5815013" y="5243513"/>
          <p14:tracePt t="834240" x="5843588" y="5243513"/>
          <p14:tracePt t="834256" x="5894388" y="5243513"/>
          <p14:tracePt t="834274" x="5915025" y="5243513"/>
          <p14:tracePt t="834290" x="5929313" y="5243513"/>
          <p14:tracePt t="834307" x="5943600" y="5243513"/>
          <p14:tracePt t="834371" x="5951538" y="5243513"/>
          <p14:tracePt t="834379" x="5957888" y="5243513"/>
          <p14:tracePt t="834387" x="5965825" y="5243513"/>
          <p14:tracePt t="834396" x="5986463" y="5243513"/>
          <p14:tracePt t="834406" x="6029325" y="5243513"/>
          <p14:tracePt t="834423" x="6065838" y="5243513"/>
          <p14:tracePt t="834439" x="6080125" y="5243513"/>
          <p14:tracePt t="834456" x="6100763" y="5251450"/>
          <p14:tracePt t="834472" x="6115050" y="5257800"/>
          <p14:tracePt t="834489" x="6143625" y="5257800"/>
          <p14:tracePt t="834506" x="6165850" y="5257800"/>
          <p14:tracePt t="834522" x="6215063" y="5257800"/>
          <p14:tracePt t="834522" x="6237288" y="5265738"/>
          <p14:tracePt t="834541" x="6265863" y="5265738"/>
          <p14:tracePt t="834556" x="6286500" y="5265738"/>
          <p14:tracePt t="834572" x="6329363" y="5272088"/>
          <p14:tracePt t="834589" x="6386513" y="5294313"/>
          <p14:tracePt t="834606" x="6443663" y="5294313"/>
          <p14:tracePt t="834622" x="6523038" y="5294313"/>
          <p14:tracePt t="834639" x="6600825" y="5294313"/>
          <p14:tracePt t="834655" x="6657975" y="5300663"/>
          <p14:tracePt t="834672" x="6737350" y="5314950"/>
          <p14:tracePt t="834689" x="6851650" y="5322888"/>
          <p14:tracePt t="834705" x="7000875" y="5365750"/>
          <p14:tracePt t="834723" x="7108825" y="5386388"/>
          <p14:tracePt t="834738" x="7158038" y="5386388"/>
          <p14:tracePt t="834756" x="7180263" y="5394325"/>
          <p14:tracePt t="834772" x="7194550" y="5400675"/>
          <p14:tracePt t="834819" x="7200900" y="5400675"/>
          <p14:tracePt t="834828" x="7229475" y="5400675"/>
          <p14:tracePt t="834828" x="7237413" y="5400675"/>
          <p14:tracePt t="834839" x="7265988" y="5400675"/>
          <p14:tracePt t="834855" x="7272338" y="5400675"/>
          <p14:tracePt t="834899" x="7280275" y="5400675"/>
          <p14:tracePt t="834908" x="7294563" y="5400675"/>
          <p14:tracePt t="834924" x="7300913" y="5400675"/>
          <p14:tracePt t="834972" x="7308850" y="5400675"/>
          <p14:tracePt t="834979" x="7315200" y="5400675"/>
          <p14:tracePt t="834996" x="7329488" y="5400675"/>
          <p14:tracePt t="835452" x="7315200" y="5400675"/>
          <p14:tracePt t="835468" x="7308850" y="5400675"/>
          <p14:tracePt t="835476" x="7300913" y="5400675"/>
          <p14:tracePt t="835484" x="7265988" y="5400675"/>
          <p14:tracePt t="835504" x="7258050" y="5400675"/>
          <p14:tracePt t="835505" x="7229475" y="5400675"/>
          <p14:tracePt t="835521" x="7194550" y="5400675"/>
          <p14:tracePt t="835539" x="7151688" y="5400675"/>
          <p14:tracePt t="835555" x="7094538" y="5400675"/>
          <p14:tracePt t="835555" x="7065963" y="5400675"/>
          <p14:tracePt t="835573" x="6994525" y="5400675"/>
          <p14:tracePt t="835588" x="6837363" y="5400675"/>
          <p14:tracePt t="835606" x="6686550" y="5400675"/>
          <p14:tracePt t="835622" x="6457950" y="5400675"/>
          <p14:tracePt t="835637" x="6272213" y="5400675"/>
          <p14:tracePt t="835655" x="6080125" y="5400675"/>
          <p14:tracePt t="835671" x="5943600" y="5400675"/>
          <p14:tracePt t="835688" x="5786438" y="5400675"/>
          <p14:tracePt t="835704" x="5665788" y="5400675"/>
          <p14:tracePt t="835721" x="5522913" y="5400675"/>
          <p14:tracePt t="835737" x="5365750" y="5400675"/>
          <p14:tracePt t="835754" x="5229225" y="5400675"/>
          <p14:tracePt t="835770" x="4937125" y="5400675"/>
          <p14:tracePt t="835788" x="4714875" y="5400675"/>
          <p14:tracePt t="835804" x="4551363" y="5414963"/>
          <p14:tracePt t="835821" x="4379913" y="5437188"/>
          <p14:tracePt t="835837" x="4251325" y="5457825"/>
          <p14:tracePt t="835854" x="4108450" y="5472113"/>
          <p14:tracePt t="835871" x="3979863" y="5494338"/>
          <p14:tracePt t="835887" x="3808413" y="5494338"/>
          <p14:tracePt t="835904" x="3694113" y="5522913"/>
          <p14:tracePt t="835920" x="3551238" y="5529263"/>
          <p14:tracePt t="835937" x="3471863" y="5543550"/>
          <p14:tracePt t="835954" x="3408363" y="5543550"/>
          <p14:tracePt t="835970" x="3351213" y="5543550"/>
          <p14:tracePt t="835988" x="3243263" y="5551488"/>
          <p14:tracePt t="836005" x="3128963" y="5551488"/>
          <p14:tracePt t="836021" x="3022600" y="5551488"/>
          <p14:tracePt t="836038" x="2928938" y="5551488"/>
          <p14:tracePt t="836056" x="2886075" y="5551488"/>
          <p14:tracePt t="836071" x="2843213" y="5551488"/>
          <p14:tracePt t="836089" x="2808288" y="5551488"/>
          <p14:tracePt t="836104" x="2765425" y="5551488"/>
          <p14:tracePt t="836122" x="2728913" y="5551488"/>
          <p14:tracePt t="836138" x="2679700" y="5551488"/>
          <p14:tracePt t="836154" x="2636838" y="5551488"/>
          <p14:tracePt t="836171" x="2593975" y="5551488"/>
          <p14:tracePt t="836187" x="2543175" y="5551488"/>
          <p14:tracePt t="836204" x="2500313" y="5551488"/>
          <p14:tracePt t="836220" x="2457450" y="5551488"/>
          <p14:tracePt t="836238" x="2414588" y="5551488"/>
          <p14:tracePt t="836254" x="2371725" y="5551488"/>
          <p14:tracePt t="836271" x="2314575" y="5551488"/>
          <p14:tracePt t="836287" x="2251075" y="5529263"/>
          <p14:tracePt t="836303" x="2179638" y="5514975"/>
          <p14:tracePt t="836321" x="2100263" y="5494338"/>
          <p14:tracePt t="836337" x="2014538" y="5465763"/>
          <p14:tracePt t="836355" x="1936750" y="5457825"/>
          <p14:tracePt t="836371" x="1893888" y="5443538"/>
          <p14:tracePt t="836371" x="1879600" y="5443538"/>
          <p14:tracePt t="836388" x="1851025" y="5443538"/>
          <p14:tracePt t="836403" x="1785938" y="5429250"/>
          <p14:tracePt t="836421" x="1708150" y="5429250"/>
          <p14:tracePt t="836437" x="1665288" y="5414963"/>
          <p14:tracePt t="836454" x="1622425" y="5414963"/>
          <p14:tracePt t="836470" x="1585913" y="5414963"/>
          <p14:tracePt t="836487" x="1571625" y="5414963"/>
          <p14:tracePt t="836504" x="1543050" y="5414963"/>
          <p14:tracePt t="836520" x="1528763" y="5414963"/>
          <p14:tracePt t="836537" x="1508125" y="5414963"/>
          <p14:tracePt t="836553" x="1500188" y="5408613"/>
          <p14:tracePt t="836588" x="1471613" y="5408613"/>
          <p14:tracePt t="836604" x="1457325" y="5408613"/>
          <p14:tracePt t="836620" x="1450975" y="5408613"/>
          <p14:tracePt t="836621" x="1428750" y="5408613"/>
          <p14:tracePt t="836637" x="1408113" y="5408613"/>
          <p14:tracePt t="836653" x="1379538" y="5408613"/>
          <p14:tracePt t="836670" x="1336675" y="5408613"/>
          <p14:tracePt t="836687" x="1308100" y="5408613"/>
          <p14:tracePt t="836703" x="1293813" y="5408613"/>
          <p14:tracePt t="836721" x="1265238" y="5408613"/>
          <p14:tracePt t="836736" x="1250950" y="5408613"/>
          <p14:tracePt t="836754" x="1222375" y="5400675"/>
          <p14:tracePt t="836770" x="1214438" y="5400675"/>
          <p14:tracePt t="836786" x="1193800" y="5400675"/>
          <p14:tracePt t="836803" x="1185863" y="5400675"/>
          <p14:tracePt t="836820" x="1171575" y="5386388"/>
          <p14:tracePt t="836972" x="1179513" y="5386388"/>
          <p14:tracePt t="836980" x="1185863" y="5386388"/>
          <p14:tracePt t="836988" x="1193800" y="5386388"/>
          <p14:tracePt t="836996" x="1208088" y="5386388"/>
          <p14:tracePt t="837002" x="1250950" y="5386388"/>
          <p14:tracePt t="837020" x="1271588" y="5386388"/>
          <p14:tracePt t="837036" x="1308100" y="5386388"/>
          <p14:tracePt t="837053" x="1336675" y="5386388"/>
          <p14:tracePt t="837069" x="1379538" y="5386388"/>
          <p14:tracePt t="837087" x="1414463" y="5380038"/>
          <p14:tracePt t="837103" x="1436688" y="5380038"/>
          <p14:tracePt t="837119" x="1471613" y="5372100"/>
          <p14:tracePt t="837136" x="1485900" y="5372100"/>
          <p14:tracePt t="837152" x="1508125" y="5372100"/>
          <p14:tracePt t="837170" x="1528763" y="5372100"/>
          <p14:tracePt t="837186" x="1543050" y="5372100"/>
          <p14:tracePt t="837203" x="1565275" y="5372100"/>
          <p14:tracePt t="837219" x="1622425" y="5372100"/>
          <p14:tracePt t="837236" x="1657350" y="5372100"/>
          <p14:tracePt t="837252" x="1671638" y="5372100"/>
          <p14:tracePt t="837269" x="1693863" y="5372100"/>
          <p14:tracePt t="837286" x="1700213" y="5372100"/>
          <p14:tracePt t="837302" x="1708150" y="5372100"/>
          <p14:tracePt t="837319" x="1728788" y="5372100"/>
          <p14:tracePt t="837336" x="1736725" y="5372100"/>
          <p14:tracePt t="837353" x="1743075" y="5372100"/>
          <p14:tracePt t="837369" x="1771650" y="5372100"/>
          <p14:tracePt t="837386" x="1785938" y="5372100"/>
          <p14:tracePt t="837402" x="1793875" y="5372100"/>
          <p14:tracePt t="837419" x="1808163" y="5372100"/>
          <p14:tracePt t="837436" x="1822450" y="5372100"/>
          <p14:tracePt t="837453" x="1828800" y="5372100"/>
          <p14:tracePt t="837564" x="1843088" y="5372100"/>
          <p14:tracePt t="837812" x="1836738" y="5372100"/>
          <p14:tracePt t="837820" x="1828800" y="5372100"/>
          <p14:tracePt t="837836" x="1822450" y="5372100"/>
          <p14:tracePt t="837836" x="1814513" y="5372100"/>
          <p14:tracePt t="837851" x="1808163" y="5372100"/>
          <p14:tracePt t="837869" x="1785938" y="5365750"/>
          <p14:tracePt t="837885" x="1779588" y="5365750"/>
          <p14:tracePt t="837902" x="1765300" y="5365750"/>
          <p14:tracePt t="837918" x="1743075" y="5365750"/>
          <p14:tracePt t="837934" x="1728788" y="5365750"/>
          <p14:tracePt t="837952" x="1714500" y="5365750"/>
          <p14:tracePt t="837968" x="1708150" y="5365750"/>
          <p14:tracePt t="837985" x="1671638" y="5343525"/>
          <p14:tracePt t="838001" x="1657350" y="5343525"/>
          <p14:tracePt t="838019" x="1651000" y="5343525"/>
          <p14:tracePt t="838052" x="1636713" y="5343525"/>
          <p14:tracePt t="838052" x="1622425" y="5337175"/>
          <p14:tracePt t="838068" x="1579563" y="5337175"/>
          <p14:tracePt t="838084" x="1550988" y="5329238"/>
          <p14:tracePt t="838102" x="1528763" y="5329238"/>
          <p14:tracePt t="838118" x="1514475" y="5329238"/>
          <p14:tracePt t="838135" x="1500188" y="5329238"/>
          <p14:tracePt t="838151" x="1493838" y="5329238"/>
          <p14:tracePt t="838168" x="1457325" y="5322888"/>
          <p14:tracePt t="838185" x="1422400" y="5322888"/>
          <p14:tracePt t="838201" x="1408113" y="5322888"/>
          <p14:tracePt t="838217" x="1393825" y="5322888"/>
          <p14:tracePt t="838235" x="1385888" y="5322888"/>
          <p14:tracePt t="838251" x="1357313" y="5322888"/>
          <p14:tracePt t="838268" x="1350963" y="5322888"/>
          <p14:tracePt t="838268" x="1343025" y="5322888"/>
          <p14:tracePt t="838285" x="1308100" y="5314950"/>
          <p14:tracePt t="838300" x="1300163" y="5308600"/>
          <p14:tracePt t="838380" x="1285875" y="5300663"/>
          <p14:tracePt t="838636" x="1308100" y="5300663"/>
          <p14:tracePt t="838643" x="1322388" y="5300663"/>
          <p14:tracePt t="838652" x="1336675" y="5300663"/>
          <p14:tracePt t="838666" x="1379538" y="5294313"/>
          <p14:tracePt t="838684" x="1393825" y="5294313"/>
          <p14:tracePt t="838700" x="1436688" y="5294313"/>
          <p14:tracePt t="838716" x="1465263" y="5294313"/>
          <p14:tracePt t="838733" x="1479550" y="5294313"/>
          <p14:tracePt t="838749" x="1508125" y="5294313"/>
          <p14:tracePt t="838766" x="1536700" y="5294313"/>
          <p14:tracePt t="838782" x="1557338" y="5294313"/>
          <p14:tracePt t="838800" x="1585913" y="5294313"/>
          <p14:tracePt t="838816" x="1628775" y="5294313"/>
          <p14:tracePt t="838833" x="1685925" y="5294313"/>
          <p14:tracePt t="838849" x="1728788" y="5294313"/>
          <p14:tracePt t="838867" x="1779588" y="5294313"/>
          <p14:tracePt t="838884" x="1814513" y="5294313"/>
          <p14:tracePt t="838900" x="1843088" y="5294313"/>
          <p14:tracePt t="838917" x="1879600" y="5294313"/>
          <p14:tracePt t="838933" x="1893888" y="5294313"/>
          <p14:tracePt t="838949" x="1922463" y="5294313"/>
          <p14:tracePt t="838966" x="1965325" y="5294313"/>
          <p14:tracePt t="838984" x="2022475" y="5294313"/>
          <p14:tracePt t="838999" x="2057400" y="5294313"/>
          <p14:tracePt t="839016" x="2071688" y="5294313"/>
          <p14:tracePt t="839033" x="2085975" y="5294313"/>
          <p14:tracePt t="839049" x="2100263" y="5294313"/>
          <p14:tracePt t="839065" x="2122488" y="5300663"/>
          <p14:tracePt t="839082" x="2165350" y="5300663"/>
          <p14:tracePt t="839100" x="2179638" y="5308600"/>
          <p14:tracePt t="839165" x="2185988" y="5308600"/>
          <p14:tracePt t="839172" x="2200275" y="5308600"/>
          <p14:tracePt t="839180" x="2208213" y="5308600"/>
          <p14:tracePt t="839188" x="2243138" y="5308600"/>
          <p14:tracePt t="839201" x="2265363" y="5308600"/>
          <p14:tracePt t="839216" x="2286000" y="5308600"/>
          <p14:tracePt t="839233" x="2328863" y="5308600"/>
          <p14:tracePt t="839250" x="2336800" y="5308600"/>
          <p14:tracePt t="839266" x="2365375" y="5308600"/>
          <p14:tracePt t="839283" x="2386013" y="5308600"/>
          <p14:tracePt t="839299" x="2457450" y="5308600"/>
          <p14:tracePt t="839317" x="2522538" y="5300663"/>
          <p14:tracePt t="839333" x="2600325" y="5300663"/>
          <p14:tracePt t="839350" x="2643188" y="5294313"/>
          <p14:tracePt t="839366" x="2679700" y="5286375"/>
          <p14:tracePt t="839383" x="2693988" y="5286375"/>
          <p14:tracePt t="839399" x="2722563" y="5286375"/>
          <p14:tracePt t="839416" x="2728913" y="5286375"/>
          <p14:tracePt t="839433" x="2736850" y="5286375"/>
          <p14:tracePt t="839449" x="2771775" y="5286375"/>
          <p14:tracePt t="839466" x="2800350" y="5286375"/>
          <p14:tracePt t="839483" x="2857500" y="5286375"/>
          <p14:tracePt t="839483" x="2865438" y="5286375"/>
          <p14:tracePt t="839501" x="2894013" y="5286375"/>
          <p14:tracePt t="839516" x="2936875" y="5286375"/>
          <p14:tracePt t="839533" x="2943225" y="5286375"/>
          <p14:tracePt t="839549" x="2965450" y="5286375"/>
          <p14:tracePt t="839565" x="2979738" y="5286375"/>
          <p14:tracePt t="839582" x="3000375" y="5286375"/>
          <p14:tracePt t="839599" x="3014663" y="5300663"/>
          <p14:tracePt t="839616" x="3043238" y="5300663"/>
          <p14:tracePt t="839633" x="3057525" y="5300663"/>
          <p14:tracePt t="839650" x="3086100" y="5300663"/>
          <p14:tracePt t="839666" x="3108325" y="5300663"/>
          <p14:tracePt t="839683" x="3128963" y="5300663"/>
          <p14:tracePt t="839699" x="3165475" y="5300663"/>
          <p14:tracePt t="839715" x="3186113" y="5300663"/>
          <p14:tracePt t="839733" x="3222625" y="5294313"/>
          <p14:tracePt t="839748" x="3228975" y="5286375"/>
          <p14:tracePt t="839804" x="3236913" y="5280025"/>
          <p14:tracePt t="839860" x="3228975" y="5265738"/>
          <p14:tracePt t="839860" x="3214688" y="5257800"/>
          <p14:tracePt t="839876" x="3208338" y="5257800"/>
          <p14:tracePt t="839884" x="3200400" y="5251450"/>
          <p14:tracePt t="839892" x="3165475" y="5243513"/>
          <p14:tracePt t="839898" x="3136900" y="5243513"/>
          <p14:tracePt t="839898" x="3122613" y="5243513"/>
          <p14:tracePt t="839916" x="3086100" y="5222875"/>
          <p14:tracePt t="839932" x="3043238" y="5214938"/>
          <p14:tracePt t="839949" x="3008313" y="5214938"/>
          <p14:tracePt t="839965" x="2994025" y="5208588"/>
          <p14:tracePt t="839982" x="2957513" y="5208588"/>
          <p14:tracePt t="839999" x="2922588" y="5208588"/>
          <p14:tracePt t="840015" x="2894013" y="5194300"/>
          <p14:tracePt t="840031" x="2865438" y="5194300"/>
          <p14:tracePt t="840048" x="2836863" y="5180013"/>
          <p14:tracePt t="840065" x="2794000" y="5180013"/>
          <p14:tracePt t="840081" x="2771775" y="5180013"/>
          <p14:tracePt t="840099" x="2751138" y="5180013"/>
          <p14:tracePt t="840114" x="2714625" y="5180013"/>
          <p14:tracePt t="840132" x="2700338" y="5180013"/>
          <p14:tracePt t="840148" x="2693988" y="5180013"/>
          <p14:tracePt t="840165" x="2671763" y="5180013"/>
          <p14:tracePt t="840181" x="2665413" y="5180013"/>
          <p14:tracePt t="840197" x="2643188" y="5186363"/>
          <p14:tracePt t="840214" x="2628900" y="5186363"/>
          <p14:tracePt t="840231" x="2614613" y="5194300"/>
          <p14:tracePt t="840249" x="2600325" y="5194300"/>
          <p14:tracePt t="840264" x="2586038" y="5200650"/>
          <p14:tracePt t="840281" x="2579688" y="5208588"/>
          <p14:tracePt t="840297" x="2571750" y="5222875"/>
          <p14:tracePt t="840314" x="2571750" y="5251450"/>
          <p14:tracePt t="840331" x="2571750" y="5286375"/>
          <p14:tracePt t="840348" x="2571750" y="5322888"/>
          <p14:tracePt t="840364" x="2571750" y="5343525"/>
          <p14:tracePt t="840380" x="2579688" y="5380038"/>
          <p14:tracePt t="840398" x="2593975" y="5386388"/>
          <p14:tracePt t="840414" x="2622550" y="5408613"/>
          <p14:tracePt t="840431" x="2636838" y="5414963"/>
          <p14:tracePt t="840447" x="2665413" y="5429250"/>
          <p14:tracePt t="840464" x="2679700" y="5429250"/>
          <p14:tracePt t="840480" x="2714625" y="5429250"/>
          <p14:tracePt t="840499" x="2743200" y="5437188"/>
          <p14:tracePt t="840513" x="2771775" y="5457825"/>
          <p14:tracePt t="840530" x="2786063" y="5457825"/>
          <p14:tracePt t="840530" x="2794000" y="5457825"/>
          <p14:tracePt t="840548" x="2800350" y="5457825"/>
          <p14:tracePt t="840563" x="2836863" y="5457825"/>
          <p14:tracePt t="840580" x="2857500" y="5457825"/>
          <p14:tracePt t="840597" x="2879725" y="5457825"/>
          <p14:tracePt t="840615" x="2900363" y="5457825"/>
          <p14:tracePt t="840631" x="2914650" y="5457825"/>
          <p14:tracePt t="840647" x="2957513" y="5457825"/>
          <p14:tracePt t="840664" x="2994025" y="5457825"/>
          <p14:tracePt t="840681" x="3043238" y="5457825"/>
          <p14:tracePt t="840697" x="3079750" y="5457825"/>
          <p14:tracePt t="840714" x="3122613" y="5457825"/>
          <p14:tracePt t="840732" x="3151188" y="5457825"/>
          <p14:tracePt t="840748" x="3157538" y="5457825"/>
          <p14:tracePt t="840764" x="3165475" y="5457825"/>
          <p14:tracePt t="840780" x="3179763" y="5457825"/>
          <p14:tracePt t="840820" x="3186113" y="5457825"/>
          <p14:tracePt t="840828" x="3194050" y="5457825"/>
          <p14:tracePt t="840832" x="3208338" y="5457825"/>
          <p14:tracePt t="840847" x="3228975" y="5457825"/>
          <p14:tracePt t="840864" x="3236913" y="5451475"/>
          <p14:tracePt t="840900" x="3243263" y="5443538"/>
          <p14:tracePt t="840916" x="3251200" y="5437188"/>
          <p14:tracePt t="840924" x="3257550" y="5422900"/>
          <p14:tracePt t="840939" x="3265488" y="5414963"/>
          <p14:tracePt t="840972" x="3265488" y="5408613"/>
          <p14:tracePt t="840980" x="3265488" y="5380038"/>
          <p14:tracePt t="840984" x="3265488" y="5351463"/>
          <p14:tracePt t="840997" x="3257550" y="5322888"/>
          <p14:tracePt t="841014" x="3251200" y="5314950"/>
          <p14:tracePt t="841031" x="3236913" y="5308600"/>
          <p14:tracePt t="841047" x="3228975" y="5294313"/>
          <p14:tracePt t="841084" x="3222625" y="5286375"/>
          <p14:tracePt t="841088" x="3200400" y="5280025"/>
          <p14:tracePt t="841097" x="3186113" y="5272088"/>
          <p14:tracePt t="841113" x="3171825" y="5251450"/>
          <p14:tracePt t="841131" x="3151188" y="5243513"/>
          <p14:tracePt t="841165" x="3143250" y="5237163"/>
          <p14:tracePt t="841165" x="3122613" y="5237163"/>
          <p14:tracePt t="841181" x="3100388" y="5222875"/>
          <p14:tracePt t="841228" x="3086100" y="5222875"/>
          <p14:tracePt t="841236" x="3079750" y="5214938"/>
          <p14:tracePt t="841240" x="3071813" y="5214938"/>
          <p14:tracePt t="841247" x="3036888" y="5214938"/>
          <p14:tracePt t="841263" x="3022600" y="5208588"/>
          <p14:tracePt t="841280" x="2994025" y="5208588"/>
          <p14:tracePt t="841297" x="2971800" y="5208588"/>
          <p14:tracePt t="841314" x="2943225" y="5208588"/>
          <p14:tracePt t="841330" x="2922588" y="5208588"/>
          <p14:tracePt t="841346" x="2894013" y="5208588"/>
          <p14:tracePt t="841346" x="2886075" y="5208588"/>
          <p14:tracePt t="841364" x="2871788" y="5208588"/>
          <p14:tracePt t="841379" x="2836863" y="5208588"/>
          <p14:tracePt t="841396" x="2828925" y="5208588"/>
          <p14:tracePt t="841412" x="2808288" y="5208588"/>
          <p14:tracePt t="841430" x="2794000" y="5208588"/>
          <p14:tracePt t="841446" x="2765425" y="5208588"/>
          <p14:tracePt t="841463" x="2751138" y="5208588"/>
          <p14:tracePt t="841479" x="2728913" y="5214938"/>
          <p14:tracePt t="841523" x="2722563" y="5214938"/>
          <p14:tracePt t="841531" x="2714625" y="5222875"/>
          <p14:tracePt t="841536" x="2708275" y="5222875"/>
          <p14:tracePt t="841545" x="2693988" y="5222875"/>
          <p14:tracePt t="841562" x="2679700" y="5229225"/>
          <p14:tracePt t="841579" x="2651125" y="5237163"/>
          <p14:tracePt t="841619" x="2643188" y="5237163"/>
          <p14:tracePt t="841627" x="2628900" y="5251450"/>
          <p14:tracePt t="841635" x="2622550" y="5257800"/>
          <p14:tracePt t="841699" x="2614613" y="5265738"/>
          <p14:tracePt t="841747" x="2614613" y="5272088"/>
          <p14:tracePt t="841763" x="2614613" y="5286375"/>
          <p14:tracePt t="841779" x="2614613" y="5294313"/>
          <p14:tracePt t="841796" x="2622550" y="5300663"/>
          <p14:tracePt t="841797" x="2628900" y="5308600"/>
          <p14:tracePt t="841843" x="2636838" y="5308600"/>
          <p14:tracePt t="841851" x="2643188" y="5308600"/>
          <p14:tracePt t="841859" x="2651125" y="5308600"/>
          <p14:tracePt t="841870" x="2679700" y="5308600"/>
          <p14:tracePt t="841878" x="2693988" y="5308600"/>
          <p14:tracePt t="841895" x="2700338" y="5314950"/>
          <p14:tracePt t="841912" x="2722563" y="5314950"/>
          <p14:tracePt t="841928" x="2751138" y="5314950"/>
          <p14:tracePt t="841945" x="2765425" y="5322888"/>
          <p14:tracePt t="841961" x="2771775" y="5329238"/>
          <p14:tracePt t="841978" x="2794000" y="5329238"/>
          <p14:tracePt t="841978" x="2808288" y="5329238"/>
          <p14:tracePt t="841996" x="2814638" y="5329238"/>
          <p14:tracePt t="842011" x="2836863" y="5329238"/>
          <p14:tracePt t="842028" x="2851150" y="5337175"/>
          <p14:tracePt t="842050" x="2865438" y="5337175"/>
          <p14:tracePt t="842062" x="2886075" y="5343525"/>
          <p14:tracePt t="842078" x="2908300" y="5343525"/>
          <p14:tracePt t="842095" x="2914650" y="5343525"/>
          <p14:tracePt t="842111" x="2928938" y="5343525"/>
          <p14:tracePt t="842128" x="2957513" y="5343525"/>
          <p14:tracePt t="842144" x="2971800" y="5343525"/>
          <p14:tracePt t="842161" x="2986088" y="5343525"/>
          <p14:tracePt t="842178" x="2994025" y="5343525"/>
          <p14:tracePt t="842195" x="3022600" y="5343525"/>
          <p14:tracePt t="842213" x="3036888" y="5343525"/>
          <p14:tracePt t="842229" x="3043238" y="5343525"/>
          <p14:tracePt t="842245" x="3057525" y="5343525"/>
          <p14:tracePt t="842263" x="3065463" y="5343525"/>
          <p14:tracePt t="842300" x="3071813" y="5343525"/>
          <p14:tracePt t="842312" x="3079750" y="5343525"/>
          <p14:tracePt t="842312" x="3094038" y="5343525"/>
          <p14:tracePt t="842332" x="3108325" y="5343525"/>
          <p14:tracePt t="842427" x="3114675" y="5343525"/>
          <p14:tracePt t="842908" x="3100388" y="5343525"/>
          <p14:tracePt t="842910" x="3094038" y="5343525"/>
          <p14:tracePt t="842927" x="3079750" y="5343525"/>
          <p14:tracePt t="842928" x="3065463" y="5343525"/>
          <p14:tracePt t="842944" x="3043238" y="5351463"/>
          <p14:tracePt t="842962" x="3028950" y="5351463"/>
          <p14:tracePt t="842977" x="3008313" y="5351463"/>
          <p14:tracePt t="842977" x="2979738" y="5372100"/>
          <p14:tracePt t="842996" x="2957513" y="5372100"/>
          <p14:tracePt t="843010" x="2936875" y="5380038"/>
          <p14:tracePt t="843010" x="2922588" y="5380038"/>
          <p14:tracePt t="843028" x="2900363" y="5380038"/>
          <p14:tracePt t="843044" x="2865438" y="5386388"/>
          <p14:tracePt t="843061" x="2843213" y="5386388"/>
          <p14:tracePt t="843077" x="2836863" y="5386388"/>
          <p14:tracePt t="843116" x="2828925" y="5386388"/>
          <p14:tracePt t="843127" x="2822575" y="5386388"/>
          <p14:tracePt t="843132" x="2794000" y="5386388"/>
          <p14:tracePt t="843144" x="2786063" y="5386388"/>
          <p14:tracePt t="843160" x="2765425" y="5386388"/>
          <p14:tracePt t="843177" x="2757488" y="5386388"/>
          <p14:tracePt t="843212" x="2751138" y="5386388"/>
          <p14:tracePt t="843213" x="2743200" y="5386388"/>
          <p14:tracePt t="843227" x="2722563" y="5386388"/>
          <p14:tracePt t="843245" x="2714625" y="5386388"/>
          <p14:tracePt t="843261" x="2708275" y="5386388"/>
          <p14:tracePt t="843277" x="2686050" y="5386388"/>
          <p14:tracePt t="843294" x="2671763" y="5380038"/>
          <p14:tracePt t="843348" x="2665413" y="5372100"/>
          <p14:tracePt t="843412" x="2657475" y="5372100"/>
          <p14:tracePt t="843423" x="2651125" y="5372100"/>
          <p14:tracePt t="843452" x="2643188" y="5365750"/>
          <p14:tracePt t="843580" x="2636838" y="5357813"/>
          <p14:tracePt t="843644" x="2628900" y="5351463"/>
          <p14:tracePt t="843649" x="2622550" y="5343525"/>
          <p14:tracePt t="843708" x="2622550" y="5337175"/>
          <p14:tracePt t="843740" x="2622550" y="5329238"/>
          <p14:tracePt t="843748" x="2622550" y="5314950"/>
          <p14:tracePt t="843780" x="2622550" y="5308600"/>
          <p14:tracePt t="843788" x="2614613" y="5300663"/>
          <p14:tracePt t="843796" x="2608263" y="5294313"/>
          <p14:tracePt t="843828" x="2608263" y="5280025"/>
          <p14:tracePt t="843836" x="2608263" y="5272088"/>
          <p14:tracePt t="843868" x="2608263" y="5257800"/>
          <p14:tracePt t="843883" x="2608263" y="5251450"/>
          <p14:tracePt t="843902" x="2608263" y="5237163"/>
          <p14:tracePt t="843964" x="2608263" y="5229225"/>
          <p14:tracePt t="843996" x="2608263" y="5222875"/>
          <p14:tracePt t="844052" x="2608263" y="5214938"/>
          <p14:tracePt t="845420" x="2614613" y="5208588"/>
          <p14:tracePt t="845596" x="2628900" y="5208588"/>
          <p14:tracePt t="845628" x="2636838" y="5208588"/>
          <p14:tracePt t="846372" x="2643188" y="5208588"/>
          <p14:tracePt t="846388" x="2651125" y="5200650"/>
          <p14:tracePt t="846396" x="2657475" y="5194300"/>
          <p14:tracePt t="846406" x="2665413" y="5194300"/>
          <p14:tracePt t="846422" x="2671763" y="5194300"/>
          <p14:tracePt t="846468" x="2679700" y="5186363"/>
          <p14:tracePt t="846724" x="2693988" y="5186363"/>
          <p14:tracePt t="847267" x="2708275" y="5186363"/>
          <p14:tracePt t="847724" x="2714625" y="5186363"/>
          <p14:tracePt t="847732" x="2722563" y="5186363"/>
          <p14:tracePt t="847764" x="2728913" y="5186363"/>
          <p14:tracePt t="847836" x="2736850" y="5180013"/>
          <p14:tracePt t="847876" x="2743200" y="5180013"/>
          <p14:tracePt t="847892" x="2751138" y="5180013"/>
          <p14:tracePt t="848036" x="2757488" y="5180013"/>
          <p14:tracePt t="848052" x="2765425" y="5180013"/>
          <p14:tracePt t="848061" x="2779713" y="5180013"/>
          <p14:tracePt t="848068" x="2786063" y="5180013"/>
          <p14:tracePt t="848068" x="2794000" y="5180013"/>
          <p14:tracePt t="848076" x="2800350" y="5180013"/>
          <p14:tracePt t="848087" x="2828925" y="5180013"/>
          <p14:tracePt t="848104" x="2843213" y="5180013"/>
          <p14:tracePt t="848120" x="2865438" y="5180013"/>
          <p14:tracePt t="848137" x="2879725" y="5180013"/>
          <p14:tracePt t="848153" x="2908300" y="5180013"/>
          <p14:tracePt t="848170" x="2936875" y="5180013"/>
          <p14:tracePt t="848187" x="2943225" y="5180013"/>
          <p14:tracePt t="848203" x="2957513" y="5180013"/>
          <p14:tracePt t="848220" x="2971800" y="5180013"/>
          <p14:tracePt t="848236" x="2979738" y="5180013"/>
          <p14:tracePt t="848253" x="2986088" y="5180013"/>
          <p14:tracePt t="848270" x="2994025" y="5180013"/>
          <p14:tracePt t="848286" x="3008313" y="5180013"/>
          <p14:tracePt t="848303" x="3022600" y="5180013"/>
          <p14:tracePt t="848320" x="3028950" y="5180013"/>
          <p14:tracePt t="848337" x="3051175" y="5180013"/>
          <p14:tracePt t="848353" x="3057525" y="5180013"/>
          <p14:tracePt t="848370" x="3065463" y="5180013"/>
          <p14:tracePt t="848387" x="3094038" y="5180013"/>
          <p14:tracePt t="848387" x="3100388" y="5180013"/>
          <p14:tracePt t="848404" x="3108325" y="5180013"/>
          <p14:tracePt t="848419" x="3122613" y="5180013"/>
          <p14:tracePt t="848436" x="3128963" y="5180013"/>
          <p14:tracePt t="848453" x="3143250" y="5180013"/>
          <p14:tracePt t="848469" x="3165475" y="5180013"/>
          <p14:tracePt t="848487" x="3171825" y="5180013"/>
          <p14:tracePt t="848503" x="3179763" y="5180013"/>
          <p14:tracePt t="848540" x="3194050" y="5180013"/>
          <p14:tracePt t="848548" x="3200400" y="5180013"/>
          <p14:tracePt t="848555" x="3208338" y="5186363"/>
          <p14:tracePt t="848569" x="3214688" y="5194300"/>
          <p14:tracePt t="848586" x="3214688" y="5214938"/>
          <p14:tracePt t="848586" x="3214688" y="5222875"/>
          <p14:tracePt t="848604" x="3214688" y="5229225"/>
          <p14:tracePt t="848619" x="3214688" y="5257800"/>
          <p14:tracePt t="848637" x="3214688" y="5265738"/>
          <p14:tracePt t="848652" x="3214688" y="5272088"/>
          <p14:tracePt t="848687" x="3214688" y="5280025"/>
          <p14:tracePt t="848708" x="3214688" y="5294313"/>
          <p14:tracePt t="848740" x="3214688" y="5308600"/>
          <p14:tracePt t="848772" x="3214688" y="5314950"/>
          <p14:tracePt t="848788" x="3214688" y="5329238"/>
          <p14:tracePt t="848820" x="3214688" y="5337175"/>
          <p14:tracePt t="848828" x="3214688" y="5343525"/>
          <p14:tracePt t="848844" x="3208338" y="5351463"/>
          <p14:tracePt t="848852" x="3200400" y="5357813"/>
          <p14:tracePt t="848892" x="3194050" y="5357813"/>
          <p14:tracePt t="848900" x="3179763" y="5380038"/>
          <p14:tracePt t="848902" x="3171825" y="5380038"/>
          <p14:tracePt t="848922" x="3151188" y="5386388"/>
          <p14:tracePt t="848936" x="3136900" y="5386388"/>
          <p14:tracePt t="848952" x="3100388" y="5386388"/>
          <p14:tracePt t="848969" x="3065463" y="5394325"/>
          <p14:tracePt t="848986" x="3043238" y="5394325"/>
          <p14:tracePt t="849003" x="3014663" y="5394325"/>
          <p14:tracePt t="849018" x="2979738" y="5394325"/>
          <p14:tracePt t="849035" x="2928938" y="5394325"/>
          <p14:tracePt t="849052" x="2894013" y="5400675"/>
          <p14:tracePt t="849069" x="2879725" y="5400675"/>
          <p14:tracePt t="849086" x="2857500" y="5400675"/>
          <p14:tracePt t="849102" x="2828925" y="5422900"/>
          <p14:tracePt t="849119" x="2814638" y="5422900"/>
          <p14:tracePt t="849136" x="2800350" y="5422900"/>
          <p14:tracePt t="849153" x="2779713" y="5422900"/>
          <p14:tracePt t="849169" x="2765425" y="5422900"/>
          <p14:tracePt t="849185" x="2728913" y="5429250"/>
          <p14:tracePt t="849202" x="2700338" y="5429250"/>
          <p14:tracePt t="849202" x="2693988" y="5429250"/>
          <p14:tracePt t="849220" x="2671763" y="5429250"/>
          <p14:tracePt t="849235" x="2628900" y="5429250"/>
          <p14:tracePt t="849252" x="2593975" y="5429250"/>
          <p14:tracePt t="849269" x="2557463" y="5429250"/>
          <p14:tracePt t="849285" x="2528888" y="5429250"/>
          <p14:tracePt t="849302" x="2514600" y="5429250"/>
          <p14:tracePt t="849318" x="2486025" y="5429250"/>
          <p14:tracePt t="849337" x="2471738" y="5429250"/>
          <p14:tracePt t="849352" x="2451100" y="5429250"/>
          <p14:tracePt t="849369" x="2436813" y="5429250"/>
          <p14:tracePt t="849385" x="2414588" y="5429250"/>
          <p14:tracePt t="849401" x="2400300" y="5429250"/>
          <p14:tracePt t="849401" x="2386013" y="5429250"/>
          <p14:tracePt t="849420" x="2379663" y="5429250"/>
          <p14:tracePt t="849435" x="2343150" y="5429250"/>
          <p14:tracePt t="849452" x="2328863" y="5429250"/>
          <p14:tracePt t="849468" x="2308225" y="5429250"/>
          <p14:tracePt t="849485" x="2293938" y="5429250"/>
          <p14:tracePt t="849501" x="2271713" y="5429250"/>
          <p14:tracePt t="849518" x="2251075" y="5429250"/>
          <p14:tracePt t="849534" x="2222500" y="5429250"/>
          <p14:tracePt t="849551" x="2208213" y="5429250"/>
          <p14:tracePt t="849568" x="2193925" y="5429250"/>
          <p14:tracePt t="849584" x="2179638" y="5429250"/>
          <p14:tracePt t="849602" x="2157413" y="5429250"/>
          <p14:tracePt t="849618" x="2143125" y="5429250"/>
          <p14:tracePt t="849618" x="2136775" y="5429250"/>
          <p14:tracePt t="849636" x="2122488" y="5429250"/>
          <p14:tracePt t="849650" x="2071688" y="5429250"/>
          <p14:tracePt t="849669" x="2022475" y="5429250"/>
          <p14:tracePt t="849684" x="1993900" y="5429250"/>
          <p14:tracePt t="849701" x="1985963" y="5429250"/>
          <p14:tracePt t="849717" x="1971675" y="5429250"/>
          <p14:tracePt t="849734" x="1957388" y="5429250"/>
          <p14:tracePt t="849750" x="1943100" y="5429250"/>
          <p14:tracePt t="849767" x="1914525" y="5429250"/>
          <p14:tracePt t="849784" x="1900238" y="5429250"/>
          <p14:tracePt t="849800" x="1851025" y="5429250"/>
          <p14:tracePt t="849818" x="1808163" y="5429250"/>
          <p14:tracePt t="849834" x="1757363" y="5429250"/>
          <p14:tracePt t="849851" x="1728788" y="5429250"/>
          <p14:tracePt t="849868" x="1700213" y="5429250"/>
          <p14:tracePt t="849884" x="1671638" y="5429250"/>
          <p14:tracePt t="849900" x="1643063" y="5429250"/>
          <p14:tracePt t="849917" x="1608138" y="5429250"/>
          <p14:tracePt t="849934" x="1600200" y="5429250"/>
          <p14:tracePt t="849951" x="1579563" y="5429250"/>
          <p14:tracePt t="849968" x="1565275" y="5429250"/>
          <p14:tracePt t="849984" x="1536700" y="5429250"/>
          <p14:tracePt t="850001" x="1528763" y="5429250"/>
          <p14:tracePt t="850016" x="1522413" y="5429250"/>
          <p14:tracePt t="850034" x="1508125" y="5429250"/>
          <p14:tracePt t="850050" x="1493838" y="5429250"/>
          <p14:tracePt t="850067" x="1485900" y="5429250"/>
          <p14:tracePt t="850084" x="1465263" y="5429250"/>
          <p14:tracePt t="850100" x="1450975" y="5429250"/>
          <p14:tracePt t="850118" x="1422400" y="5429250"/>
          <p14:tracePt t="850134" x="1414463" y="5429250"/>
          <p14:tracePt t="850150" x="1400175" y="5422900"/>
          <p14:tracePt t="850167" x="1393825" y="5422900"/>
          <p14:tracePt t="850185" x="1379538" y="5422900"/>
          <p14:tracePt t="850200" x="1365250" y="5414963"/>
          <p14:tracePt t="850217" x="1357313" y="5414963"/>
          <p14:tracePt t="850252" x="1350963" y="5414963"/>
          <p14:tracePt t="850284" x="1343025" y="5414963"/>
          <p14:tracePt t="850291" x="1336675" y="5414963"/>
          <p14:tracePt t="850308" x="1322388" y="5408613"/>
          <p14:tracePt t="850316" x="1300163" y="5386388"/>
          <p14:tracePt t="850348" x="1271588" y="5386388"/>
          <p14:tracePt t="850468" x="1265238" y="5386388"/>
          <p14:tracePt t="850476" x="1257300" y="5380038"/>
          <p14:tracePt t="850481" x="1250950" y="5380038"/>
          <p14:tracePt t="850487" x="1236663" y="5372100"/>
          <p14:tracePt t="850500" x="1228725" y="5365750"/>
          <p14:tracePt t="850545" x="1222375" y="5357813"/>
          <p14:tracePt t="850572" x="1222375" y="5351463"/>
          <p14:tracePt t="850593" x="1222375" y="5343525"/>
          <p14:tracePt t="850603" x="1222375" y="5322888"/>
          <p14:tracePt t="850620" x="1214438" y="5314950"/>
          <p14:tracePt t="850652" x="1208088" y="5308600"/>
          <p14:tracePt t="850684" x="1208088" y="5300663"/>
          <p14:tracePt t="850702" x="1200150" y="5294313"/>
          <p14:tracePt t="850703" x="1193800" y="5286375"/>
          <p14:tracePt t="850716" x="1193800" y="5280025"/>
          <p14:tracePt t="850733" x="1193800" y="5265738"/>
          <p14:tracePt t="850796" x="1185863" y="5257800"/>
          <p14:tracePt t="850812" x="1185863" y="5243513"/>
          <p14:tracePt t="850828" x="1185863" y="5237163"/>
          <p14:tracePt t="850844" x="1185863" y="5229225"/>
          <p14:tracePt t="850884" x="1185863" y="5222875"/>
          <p14:tracePt t="850932" x="1185863" y="5208588"/>
          <p14:tracePt t="851004" x="1185863" y="5200650"/>
          <p14:tracePt t="851012" x="1193800" y="5194300"/>
          <p14:tracePt t="851060" x="1200150" y="5194300"/>
          <p14:tracePt t="851068" x="1228725" y="5194300"/>
          <p14:tracePt t="851075" x="1236663" y="5194300"/>
          <p14:tracePt t="851082" x="1265238" y="5194300"/>
          <p14:tracePt t="851098" x="1279525" y="5194300"/>
          <p14:tracePt t="851098" x="1308100" y="5186363"/>
          <p14:tracePt t="851116" x="1336675" y="5186363"/>
          <p14:tracePt t="851132" x="1350963" y="5180013"/>
          <p14:tracePt t="851150" x="1357313" y="5180013"/>
          <p14:tracePt t="851165" x="1385888" y="5180013"/>
          <p14:tracePt t="851182" x="1393825" y="5180013"/>
          <p14:tracePt t="851199" x="1422400" y="5180013"/>
          <p14:tracePt t="851215" x="1465263" y="5180013"/>
          <p14:tracePt t="851233" x="1514475" y="5180013"/>
          <p14:tracePt t="851248" x="1557338" y="5180013"/>
          <p14:tracePt t="851265" x="1608138" y="5180013"/>
          <p14:tracePt t="851281" x="1665288" y="5180013"/>
          <p14:tracePt t="851298" x="1708150" y="5180013"/>
          <p14:tracePt t="851315" x="1779588" y="5180013"/>
          <p14:tracePt t="851332" x="1836738" y="5180013"/>
          <p14:tracePt t="851349" x="1893888" y="5180013"/>
          <p14:tracePt t="851364" x="1965325" y="5180013"/>
          <p14:tracePt t="851381" x="2022475" y="5180013"/>
          <p14:tracePt t="851399" x="2079625" y="5180013"/>
          <p14:tracePt t="851416" x="2143125" y="5180013"/>
          <p14:tracePt t="851432" x="2200275" y="5180013"/>
          <p14:tracePt t="851449" x="2243138" y="5180013"/>
          <p14:tracePt t="851465" x="2286000" y="5180013"/>
          <p14:tracePt t="851481" x="2328863" y="5180013"/>
          <p14:tracePt t="851499" x="2428875" y="5180013"/>
          <p14:tracePt t="851533" x="2471738" y="5180013"/>
          <p14:tracePt t="851548" x="2508250" y="5180013"/>
          <p14:tracePt t="851565" x="2543175" y="5180013"/>
          <p14:tracePt t="851581" x="2557463" y="5180013"/>
          <p14:tracePt t="851598" x="2579688" y="5180013"/>
          <p14:tracePt t="851614" x="2608263" y="5180013"/>
          <p14:tracePt t="851632" x="2636838" y="5180013"/>
          <p14:tracePt t="851648" x="2665413" y="5180013"/>
          <p14:tracePt t="851665" x="2686050" y="5180013"/>
          <p14:tracePt t="851681" x="2700338" y="5180013"/>
          <p14:tracePt t="851698" x="2714625" y="5180013"/>
          <p14:tracePt t="851698" x="2722563" y="5180013"/>
          <p14:tracePt t="851716" x="2743200" y="5180013"/>
          <p14:tracePt t="851731" x="2779713" y="5180013"/>
          <p14:tracePt t="851748" x="2808288" y="5180013"/>
          <p14:tracePt t="851765" x="2822575" y="5180013"/>
          <p14:tracePt t="851781" x="2843213" y="5180013"/>
          <p14:tracePt t="851798" x="2857500" y="5180013"/>
          <p14:tracePt t="851814" x="2894013" y="5180013"/>
          <p14:tracePt t="851831" x="2922588" y="5180013"/>
          <p14:tracePt t="851847" x="2943225" y="5180013"/>
          <p14:tracePt t="851864" x="2971800" y="5180013"/>
          <p14:tracePt t="851881" x="2979738" y="5180013"/>
          <p14:tracePt t="851898" x="3000375" y="5180013"/>
          <p14:tracePt t="851914" x="3014663" y="5180013"/>
          <p14:tracePt t="851931" x="3043238" y="5180013"/>
          <p14:tracePt t="851948" x="3057525" y="5180013"/>
          <p14:tracePt t="851964" x="3086100" y="5180013"/>
          <p14:tracePt t="851981" x="3094038" y="5180013"/>
          <p14:tracePt t="851998" x="3114675" y="5180013"/>
          <p14:tracePt t="852014" x="3122613" y="5180013"/>
          <p14:tracePt t="852030" x="3136900" y="5180013"/>
          <p14:tracePt t="852047" x="3151188" y="5180013"/>
          <p14:tracePt t="852084" x="3157538" y="5180013"/>
          <p14:tracePt t="852097" x="3165475" y="5180013"/>
          <p14:tracePt t="852099" x="3171825" y="5180013"/>
          <p14:tracePt t="852114" x="3186113" y="5180013"/>
          <p14:tracePt t="852130" x="3200400" y="5180013"/>
          <p14:tracePt t="852148" x="3208338" y="5180013"/>
          <p14:tracePt t="852165" x="3228975" y="5194300"/>
          <p14:tracePt t="852181" x="3236913" y="5200650"/>
          <p14:tracePt t="852197" x="3251200" y="5208588"/>
          <p14:tracePt t="852244" x="3265488" y="5214938"/>
          <p14:tracePt t="852252" x="3294063" y="5243513"/>
          <p14:tracePt t="852292" x="3300413" y="5251450"/>
          <p14:tracePt t="852292" x="3300413" y="5265738"/>
          <p14:tracePt t="852316" x="3314700" y="5286375"/>
          <p14:tracePt t="852356" x="3314700" y="5294313"/>
          <p14:tracePt t="852364" x="3322638" y="5314950"/>
          <p14:tracePt t="852374" x="3322638" y="5322888"/>
          <p14:tracePt t="852398" x="3322638" y="5329238"/>
          <p14:tracePt t="852428" x="3328988" y="5337175"/>
          <p14:tracePt t="852515" x="3328988" y="5343525"/>
          <p14:tracePt t="852540" x="3328988" y="5351463"/>
          <p14:tracePt t="852548" x="3322638" y="5372100"/>
          <p14:tracePt t="852561" x="3314700" y="5372100"/>
          <p14:tracePt t="852568" x="3286125" y="5380038"/>
          <p14:tracePt t="852580" x="3271838" y="5380038"/>
          <p14:tracePt t="852597" x="3236913" y="5394325"/>
          <p14:tracePt t="852613" x="3228975" y="5394325"/>
          <p14:tracePt t="852630" x="3208338" y="5394325"/>
          <p14:tracePt t="852647" x="3194050" y="5394325"/>
          <p14:tracePt t="852664" x="3157538" y="5400675"/>
          <p14:tracePt t="852681" x="3114675" y="5400675"/>
          <p14:tracePt t="852696" x="3094038" y="5400675"/>
          <p14:tracePt t="852713" x="3071813" y="5400675"/>
          <p14:tracePt t="852730" x="3036888" y="5400675"/>
          <p14:tracePt t="852747" x="3014663" y="5400675"/>
          <p14:tracePt t="852763" x="2979738" y="5400675"/>
          <p14:tracePt t="852780" x="2957513" y="5400675"/>
          <p14:tracePt t="852796" x="2928938" y="5400675"/>
          <p14:tracePt t="852813" x="2894013" y="5400675"/>
          <p14:tracePt t="852830" x="2871788" y="5400675"/>
          <p14:tracePt t="852846" x="2828925" y="5400675"/>
          <p14:tracePt t="852863" x="2786063" y="5400675"/>
          <p14:tracePt t="852879" x="2757488" y="5400675"/>
          <p14:tracePt t="852897" x="2722563" y="5400675"/>
          <p14:tracePt t="852913" x="2708275" y="5400675"/>
          <p14:tracePt t="852930" x="2679700" y="5400675"/>
          <p14:tracePt t="852947" x="2643188" y="5400675"/>
          <p14:tracePt t="852963" x="2608263" y="5400675"/>
          <p14:tracePt t="852981" x="2571750" y="5400675"/>
          <p14:tracePt t="852997" x="2528888" y="5400675"/>
          <p14:tracePt t="853014" x="2508250" y="5400675"/>
          <p14:tracePt t="853029" x="2465388" y="5400675"/>
          <p14:tracePt t="853047" x="2428875" y="5400675"/>
          <p14:tracePt t="853062" x="2386013" y="5400675"/>
          <p14:tracePt t="853080" x="2365375" y="5400675"/>
          <p14:tracePt t="853096" x="2343150" y="5400675"/>
          <p14:tracePt t="853112" x="2308225" y="5400675"/>
          <p14:tracePt t="853130" x="2279650" y="5400675"/>
          <p14:tracePt t="853146" x="2236788" y="5400675"/>
          <p14:tracePt t="853146" x="2222500" y="5400675"/>
          <p14:tracePt t="853165" x="2185988" y="5400675"/>
          <p14:tracePt t="853180" x="2165350" y="5400675"/>
          <p14:tracePt t="853197" x="2122488" y="5400675"/>
          <p14:tracePt t="853213" x="2079625" y="5400675"/>
          <p14:tracePt t="853230" x="2022475" y="5400675"/>
          <p14:tracePt t="853246" x="1985963" y="5400675"/>
          <p14:tracePt t="853262" x="1965325" y="5400675"/>
          <p14:tracePt t="853279" x="1936750" y="5400675"/>
          <p14:tracePt t="853296" x="1908175" y="5400675"/>
          <p14:tracePt t="853313" x="1893888" y="5400675"/>
          <p14:tracePt t="853329" x="1871663" y="5400675"/>
          <p14:tracePt t="853346" x="1851025" y="5400675"/>
          <p14:tracePt t="853362" x="1828800" y="5400675"/>
          <p14:tracePt t="853379" x="1793875" y="5400675"/>
          <p14:tracePt t="853395" x="1779588" y="5400675"/>
          <p14:tracePt t="853412" x="1743075" y="5400675"/>
          <p14:tracePt t="853429" x="1736725" y="5400675"/>
          <p14:tracePt t="853446" x="1714500" y="5400675"/>
          <p14:tracePt t="853463" x="1700213" y="5400675"/>
          <p14:tracePt t="853479" x="1665288" y="5400675"/>
          <p14:tracePt t="853497" x="1651000" y="5400675"/>
          <p14:tracePt t="853512" x="1622425" y="5400675"/>
          <p14:tracePt t="853529" x="1593850" y="5400675"/>
          <p14:tracePt t="853546" x="1585913" y="5400675"/>
          <p14:tracePt t="853563" x="1579563" y="5400675"/>
          <p14:tracePt t="853579" x="1571625" y="5408613"/>
          <p14:tracePt t="853595" x="1514475" y="5408613"/>
          <p14:tracePt t="853613" x="1493838" y="5408613"/>
          <p14:tracePt t="853684" x="1479550" y="5408613"/>
          <p14:tracePt t="853700" x="1471613" y="5408613"/>
          <p14:tracePt t="853708" x="1457325" y="5408613"/>
          <p14:tracePt t="853713" x="1450975" y="5408613"/>
          <p14:tracePt t="853729" x="1428750" y="5408613"/>
          <p14:tracePt t="853745" x="1422400" y="5408613"/>
          <p14:tracePt t="853761" x="1400175" y="5408613"/>
          <p14:tracePt t="853778" x="1393825" y="5408613"/>
          <p14:tracePt t="853796" x="1385888" y="5408613"/>
          <p14:tracePt t="853836" x="1379538" y="5408613"/>
          <p14:tracePt t="853844" x="1365250" y="5408613"/>
          <p14:tracePt t="853852" x="1357313" y="5408613"/>
          <p14:tracePt t="853861" x="1350963" y="5408613"/>
          <p14:tracePt t="853878" x="1314450" y="5408613"/>
          <p14:tracePt t="853895" x="1300163" y="5408613"/>
          <p14:tracePt t="853912" x="1279525" y="5408613"/>
          <p14:tracePt t="853928" x="1265238" y="5408613"/>
          <p14:tracePt t="853946" x="1250950" y="5408613"/>
          <p14:tracePt t="853961" x="1236663" y="5408613"/>
          <p14:tracePt t="854004" x="1228725" y="5408613"/>
          <p14:tracePt t="854011" x="1208088" y="5400675"/>
          <p14:tracePt t="854012" x="1193800" y="5394325"/>
          <p14:tracePt t="854092" x="1185863" y="5386388"/>
          <p14:tracePt t="854108" x="1179513" y="5380038"/>
          <p14:tracePt t="854118" x="1179513" y="5372100"/>
          <p14:tracePt t="854128" x="1179513" y="5357813"/>
          <p14:tracePt t="854144" x="1165225" y="5343525"/>
          <p14:tracePt t="854162" x="1165225" y="5322888"/>
          <p14:tracePt t="854178" x="1165225" y="5314950"/>
          <p14:tracePt t="854195" x="1165225" y="5286375"/>
          <p14:tracePt t="854228" x="1165225" y="5280025"/>
          <p14:tracePt t="854229" x="1165225" y="5257800"/>
          <p14:tracePt t="854244" x="1165225" y="5251450"/>
          <p14:tracePt t="854262" x="1165225" y="5243513"/>
          <p14:tracePt t="854278" x="1165225" y="5237163"/>
          <p14:tracePt t="854295" x="1165225" y="5229225"/>
          <p14:tracePt t="854312" x="1171575" y="5214938"/>
          <p14:tracePt t="854356" x="1179513" y="5208588"/>
          <p14:tracePt t="854364" x="1185863" y="5208588"/>
          <p14:tracePt t="854377" x="1193800" y="5200650"/>
          <p14:tracePt t="854379" x="1214438" y="5200650"/>
          <p14:tracePt t="854394" x="1243013" y="5194300"/>
          <p14:tracePt t="854411" x="1265238" y="5194300"/>
          <p14:tracePt t="854411" x="1293813" y="5194300"/>
          <p14:tracePt t="854428" x="1328738" y="5194300"/>
          <p14:tracePt t="854444" x="1350963" y="5194300"/>
          <p14:tracePt t="854462" x="1371600" y="5194300"/>
          <p14:tracePt t="854478" x="1400175" y="5194300"/>
          <p14:tracePt t="854496" x="1414463" y="5194300"/>
          <p14:tracePt t="854511" x="1443038" y="5194300"/>
          <p14:tracePt t="854528" x="1479550" y="5194300"/>
          <p14:tracePt t="854544" x="1493838" y="5194300"/>
          <p14:tracePt t="854561" x="1514475" y="5194300"/>
          <p14:tracePt t="854577" x="1528763" y="5194300"/>
          <p14:tracePt t="854594" x="1550988" y="5194300"/>
          <p14:tracePt t="854611" x="1565275" y="5194300"/>
          <p14:tracePt t="854627" x="1622425" y="5194300"/>
          <p14:tracePt t="854645" x="1665288" y="5194300"/>
          <p14:tracePt t="854660" x="1679575" y="5194300"/>
          <p14:tracePt t="854678" x="1722438" y="5172075"/>
          <p14:tracePt t="854694" x="1743075" y="5172075"/>
          <p14:tracePt t="854711" x="1765300" y="5172075"/>
          <p14:tracePt t="854728" x="1800225" y="5172075"/>
          <p14:tracePt t="854744" x="1836738" y="5165725"/>
          <p14:tracePt t="854762" x="1865313" y="5165725"/>
          <p14:tracePt t="854777" x="1879600" y="5165725"/>
          <p14:tracePt t="854795" x="1914525" y="5157788"/>
          <p14:tracePt t="854810" x="1928813" y="5157788"/>
          <p14:tracePt t="854827" x="2000250" y="5157788"/>
          <p14:tracePt t="854844" x="2043113" y="5157788"/>
          <p14:tracePt t="854861" x="2085975" y="5157788"/>
          <p14:tracePt t="854877" x="2122488" y="5157788"/>
          <p14:tracePt t="854894" x="2143125" y="5157788"/>
          <p14:tracePt t="854911" x="2165350" y="5157788"/>
          <p14:tracePt t="854927" x="2179638" y="5157788"/>
          <p14:tracePt t="854944" x="2208213" y="5157788"/>
          <p14:tracePt t="854959" x="2236788" y="5157788"/>
          <p14:tracePt t="854977" x="2251075" y="5157788"/>
          <p14:tracePt t="854993" x="2286000" y="5151438"/>
          <p14:tracePt t="855010" x="2308225" y="5151438"/>
          <p14:tracePt t="855026" x="2357438" y="5151438"/>
          <p14:tracePt t="855043" x="2371725" y="5151438"/>
          <p14:tracePt t="855043" x="2379663" y="5151438"/>
          <p14:tracePt t="855061" x="2422525" y="5151438"/>
          <p14:tracePt t="855077" x="2451100" y="5151438"/>
          <p14:tracePt t="855094" x="2486025" y="5143500"/>
          <p14:tracePt t="855110" x="2500313" y="5137150"/>
          <p14:tracePt t="855127" x="2528888" y="5137150"/>
          <p14:tracePt t="855142" x="2565400" y="5137150"/>
          <p14:tracePt t="855159" x="2579688" y="5137150"/>
          <p14:tracePt t="855175" x="2608263" y="5137150"/>
          <p14:tracePt t="855192" x="2643188" y="5129213"/>
          <p14:tracePt t="855210" x="2671763" y="5129213"/>
          <p14:tracePt t="855227" x="2700338" y="5129213"/>
          <p14:tracePt t="855227" x="2714625" y="5129213"/>
          <p14:tracePt t="855245" x="2722563" y="5129213"/>
          <p14:tracePt t="855259" x="2751138" y="5129213"/>
          <p14:tracePt t="855276" x="2765425" y="5129213"/>
          <p14:tracePt t="855293" x="2786063" y="5129213"/>
          <p14:tracePt t="855310" x="2808288" y="5129213"/>
          <p14:tracePt t="855326" x="2828925" y="5129213"/>
          <p14:tracePt t="855343" x="2851150" y="5129213"/>
          <p14:tracePt t="855359" x="2857500" y="5129213"/>
          <p14:tracePt t="855427" x="2865438" y="5129213"/>
          <p14:tracePt t="855459" x="2865438" y="5137150"/>
          <p14:tracePt t="855467" x="2814638" y="5151438"/>
          <p14:tracePt t="855475" x="2771775" y="5172075"/>
          <p14:tracePt t="855483" x="2708275" y="5172075"/>
          <p14:tracePt t="855493" x="2628900" y="5186363"/>
          <p14:tracePt t="855509" x="2586038" y="5194300"/>
          <p14:tracePt t="855525" x="2528888" y="5214938"/>
          <p14:tracePt t="855542" x="2500313" y="5222875"/>
          <p14:tracePt t="855559" x="2457450" y="5222875"/>
          <p14:tracePt t="855576" x="2428875" y="5229225"/>
          <p14:tracePt t="855592" x="2386013" y="5229225"/>
          <p14:tracePt t="855609" x="2343150" y="5237163"/>
          <p14:tracePt t="855625" x="2322513" y="5237163"/>
          <p14:tracePt t="855642" x="2293938" y="5237163"/>
          <p14:tracePt t="855658" x="2257425" y="5237163"/>
          <p14:tracePt t="855675" x="2243138" y="5243513"/>
          <p14:tracePt t="855692" x="2222500" y="5243513"/>
          <p14:tracePt t="855708" x="2214563" y="5243513"/>
          <p14:tracePt t="855726" x="2185988" y="5243513"/>
          <p14:tracePt t="855742" x="2171700" y="5251450"/>
          <p14:tracePt t="855760" x="2165350" y="5257800"/>
          <p14:tracePt t="855803" x="2157413" y="5257800"/>
          <p14:tracePt t="855811" x="2136775" y="5280025"/>
          <p14:tracePt t="855826" x="2128838" y="5286375"/>
          <p14:tracePt t="855833" x="2122488" y="5294313"/>
          <p14:tracePt t="855841" x="2100263" y="5314950"/>
          <p14:tracePt t="855858" x="2065338" y="5329238"/>
          <p14:tracePt t="855875" x="2057400" y="5337175"/>
          <p14:tracePt t="855891" x="2051050" y="5343525"/>
          <p14:tracePt t="855908" x="2028825" y="5351463"/>
          <p14:tracePt t="855925" x="2014538" y="5357813"/>
          <p14:tracePt t="855943" x="1979613" y="5357813"/>
          <p14:tracePt t="855959" x="1965325" y="5380038"/>
          <p14:tracePt t="855976" x="1951038" y="5386388"/>
          <p14:tracePt t="855993" x="1943100" y="5386388"/>
          <p14:tracePt t="856009" x="1922463" y="5386388"/>
          <p14:tracePt t="856026" x="1900238" y="5394325"/>
          <p14:tracePt t="856042" x="1871663" y="5394325"/>
          <p14:tracePt t="856042" x="1865313" y="5400675"/>
          <p14:tracePt t="856060" x="1857375" y="5400675"/>
          <p14:tracePt t="856075" x="1822450" y="5414963"/>
          <p14:tracePt t="856093" x="1800225" y="5414963"/>
          <p14:tracePt t="856107" x="1785938" y="5414963"/>
          <p14:tracePt t="856125" x="1765300" y="5414963"/>
          <p14:tracePt t="856141" x="1751013" y="5414963"/>
          <p14:tracePt t="856158" x="1708150" y="5414963"/>
          <p14:tracePt t="856174" x="1679575" y="5414963"/>
          <p14:tracePt t="856191" x="1643063" y="5414963"/>
          <p14:tracePt t="856208" x="1628775" y="5414963"/>
          <p14:tracePt t="856224" x="1608138" y="5414963"/>
          <p14:tracePt t="856242" x="1585913" y="5414963"/>
          <p14:tracePt t="856258" x="1565275" y="5414963"/>
          <p14:tracePt t="856258" x="1557338" y="5414963"/>
          <p14:tracePt t="856276" x="1550988" y="5414963"/>
          <p14:tracePt t="856291" x="1508125" y="5414963"/>
          <p14:tracePt t="856309" x="1485900" y="5414963"/>
          <p14:tracePt t="856325" x="1471613" y="5414963"/>
          <p14:tracePt t="856341" x="1450975" y="5414963"/>
          <p14:tracePt t="856357" x="1414463" y="5414963"/>
          <p14:tracePt t="856374" x="1400175" y="5414963"/>
          <p14:tracePt t="856391" x="1371600" y="5414963"/>
          <p14:tracePt t="856408" x="1365250" y="5414963"/>
          <p14:tracePt t="856425" x="1357313" y="5414963"/>
          <p14:tracePt t="856441" x="1328738" y="5414963"/>
          <p14:tracePt t="856458" x="1314450" y="5414963"/>
          <p14:tracePt t="856475" x="1293813" y="5414963"/>
          <p14:tracePt t="856491" x="1279525" y="5414963"/>
          <p14:tracePt t="856510" x="1265238" y="5414963"/>
          <p14:tracePt t="856525" x="1257300" y="5414963"/>
          <p14:tracePt t="856542" x="1250950" y="5414963"/>
          <p14:tracePt t="856587" x="1243013" y="5414963"/>
          <p14:tracePt t="856627" x="1228725" y="5414963"/>
          <p14:tracePt t="856635" x="1222375" y="5414963"/>
          <p14:tracePt t="856668" x="1214438" y="5408613"/>
          <p14:tracePt t="856678" x="1200150" y="5394325"/>
          <p14:tracePt t="856700" x="1193800" y="5386388"/>
          <p14:tracePt t="856707" x="1193800" y="5380038"/>
          <p14:tracePt t="856716" x="1193800" y="5357813"/>
          <p14:tracePt t="856724" x="1193800" y="5337175"/>
          <p14:tracePt t="856740" x="1193800" y="5314950"/>
          <p14:tracePt t="856758" x="1193800" y="5300663"/>
          <p14:tracePt t="856774" x="1208088" y="5286375"/>
          <p14:tracePt t="856791" x="1214438" y="5280025"/>
          <p14:tracePt t="856807" x="1222375" y="5272088"/>
          <p14:tracePt t="856823" x="1222375" y="5257800"/>
          <p14:tracePt t="856840" x="1228725" y="5243513"/>
          <p14:tracePt t="856856" x="1236663" y="5237163"/>
          <p14:tracePt t="856874" x="1243013" y="5214938"/>
          <p14:tracePt t="856890" x="1250950" y="5208588"/>
          <p14:tracePt t="856923" x="1257300" y="5200650"/>
          <p14:tracePt t="856924" x="1265238" y="5194300"/>
          <p14:tracePt t="856940" x="1271588" y="5186363"/>
          <p14:tracePt t="856957" x="1285875" y="5180013"/>
          <p14:tracePt t="856973" x="1293813" y="5180013"/>
          <p14:tracePt t="856990" x="1328738" y="5180013"/>
          <p14:tracePt t="857007" x="1371600" y="5180013"/>
          <p14:tracePt t="857024" x="1400175" y="5180013"/>
          <p14:tracePt t="857040" x="1414463" y="5180013"/>
          <p14:tracePt t="857058" x="1436688" y="5180013"/>
          <p14:tracePt t="857074" x="1450975" y="5180013"/>
          <p14:tracePt t="857090" x="1457325" y="5180013"/>
          <p14:tracePt t="857107" x="1493838" y="5180013"/>
          <p14:tracePt t="857124" x="1522413" y="5180013"/>
          <p14:tracePt t="857140" x="1557338" y="5180013"/>
          <p14:tracePt t="857156" x="1571625" y="5180013"/>
          <p14:tracePt t="857173" x="1593850" y="5172075"/>
          <p14:tracePt t="857189" x="1600200" y="5172075"/>
          <p14:tracePt t="857206" x="1614488" y="5172075"/>
          <p14:tracePt t="857223" x="1628775" y="5172075"/>
          <p14:tracePt t="857240" x="1651000" y="5157788"/>
          <p14:tracePt t="857283" x="1679575" y="5157788"/>
          <p14:tracePt t="857291" x="1685925" y="5157788"/>
          <p14:tracePt t="857299" x="1693863" y="5157788"/>
          <p14:tracePt t="857307" x="1722438" y="5157788"/>
          <p14:tracePt t="857323" x="1736725" y="5157788"/>
          <p14:tracePt t="857340" x="1751013" y="5157788"/>
          <p14:tracePt t="857357" x="1757363" y="5157788"/>
          <p14:tracePt t="857373" x="1765300" y="5157788"/>
          <p14:tracePt t="857390" x="1779588" y="5157788"/>
          <p14:tracePt t="857406" x="1793875" y="5157788"/>
          <p14:tracePt t="857423" x="1800225" y="5157788"/>
          <p14:tracePt t="857439" x="1814513" y="5157788"/>
          <p14:tracePt t="857456" x="1828800" y="5157788"/>
          <p14:tracePt t="857499" x="1836738" y="5157788"/>
          <p14:tracePt t="857515" x="1843088" y="5157788"/>
          <p14:tracePt t="857532" x="1851025" y="5157788"/>
          <p14:tracePt t="857539" x="1857375" y="5157788"/>
          <p14:tracePt t="857540" x="1865313" y="5157788"/>
          <p14:tracePt t="857556" x="1879600" y="5157788"/>
          <p14:tracePt t="857573" x="1893888" y="5165725"/>
          <p14:tracePt t="857589" x="1914525" y="5180013"/>
          <p14:tracePt t="857635" x="1922463" y="5194300"/>
          <p14:tracePt t="857635" x="1922463" y="5200650"/>
          <p14:tracePt t="857651" x="1928813" y="5214938"/>
          <p14:tracePt t="857659" x="1928813" y="5222875"/>
          <p14:tracePt t="857675" x="1951038" y="5243513"/>
          <p14:tracePt t="857707" x="1951038" y="5257800"/>
          <p14:tracePt t="857715" x="1957388" y="5265738"/>
          <p14:tracePt t="857717" x="1957388" y="5272088"/>
          <p14:tracePt t="857724" x="1957388" y="5280025"/>
          <p14:tracePt t="857739" x="1957388" y="5300663"/>
          <p14:tracePt t="857787" x="1957388" y="5308600"/>
          <p14:tracePt t="857795" x="1957388" y="5314950"/>
          <p14:tracePt t="857811" x="1957388" y="5329238"/>
          <p14:tracePt t="857827" x="1957388" y="5343525"/>
          <p14:tracePt t="857843" x="1957388" y="5351463"/>
          <p14:tracePt t="857859" x="1957388" y="5357813"/>
          <p14:tracePt t="857866" x="1951038" y="5365750"/>
          <p14:tracePt t="857872" x="1943100" y="5380038"/>
          <p14:tracePt t="857907" x="1914525" y="5380038"/>
          <p14:tracePt t="857908" x="1871663" y="5380038"/>
          <p14:tracePt t="857923" x="1843088" y="5386388"/>
          <p14:tracePt t="857939" x="1785938" y="5386388"/>
          <p14:tracePt t="857939" x="1771650" y="5386388"/>
          <p14:tracePt t="857956" x="1714500" y="5386388"/>
          <p14:tracePt t="857972" x="1685925" y="5394325"/>
          <p14:tracePt t="857988" x="1657350" y="5394325"/>
          <p14:tracePt t="858005" x="1628775" y="5394325"/>
          <p14:tracePt t="858023" x="1600200" y="5394325"/>
          <p14:tracePt t="858039" x="1565275" y="5394325"/>
          <p14:tracePt t="858056" x="1522413" y="5394325"/>
          <p14:tracePt t="858072" x="1493838" y="5394325"/>
          <p14:tracePt t="858089" x="1465263" y="5394325"/>
          <p14:tracePt t="858105" x="1443038" y="5394325"/>
          <p14:tracePt t="858122" x="1436688" y="5394325"/>
          <p14:tracePt t="858138" x="1422400" y="5386388"/>
          <p14:tracePt t="858155" x="1400175" y="5380038"/>
          <p14:tracePt t="858172" x="1385888" y="5380038"/>
          <p14:tracePt t="858188" x="1371600" y="5380038"/>
          <p14:tracePt t="858324" x="1408113" y="5380038"/>
          <p14:tracePt t="858332" x="1422400" y="5380038"/>
          <p14:tracePt t="858340" x="1457325" y="5380038"/>
          <p14:tracePt t="858340" x="1493838" y="5380038"/>
          <p14:tracePt t="858357" x="1536700" y="5386388"/>
          <p14:tracePt t="858372" x="1579563" y="5386388"/>
          <p14:tracePt t="858389" x="1628775" y="5386388"/>
          <p14:tracePt t="858405" x="1679575" y="5386388"/>
          <p14:tracePt t="858422" x="1736725" y="5386388"/>
          <p14:tracePt t="858438" x="1771650" y="5386388"/>
          <p14:tracePt t="858455" x="1800225" y="5386388"/>
          <p14:tracePt t="858471" x="1808163" y="5386388"/>
          <p14:tracePt t="858488" x="1843088" y="5386388"/>
          <p14:tracePt t="858506" x="1857375" y="5386388"/>
          <p14:tracePt t="858521" x="1879600" y="5386388"/>
          <p14:tracePt t="858539" x="1914525" y="5386388"/>
          <p14:tracePt t="858555" x="1951038" y="5386388"/>
          <p14:tracePt t="858573" x="1971675" y="5386388"/>
          <p14:tracePt t="858588" x="2014538" y="5386388"/>
          <p14:tracePt t="858605" x="2043113" y="5386388"/>
          <p14:tracePt t="858621" x="2071688" y="5386388"/>
          <p14:tracePt t="858638" x="2085975" y="5386388"/>
          <p14:tracePt t="858655" x="2093913" y="5386388"/>
          <p14:tracePt t="858671" x="2122488" y="5386388"/>
          <p14:tracePt t="858688" x="2165350" y="5386388"/>
          <p14:tracePt t="858704" x="2193925" y="5386388"/>
          <p14:tracePt t="858721" x="2251075" y="5386388"/>
          <p14:tracePt t="858737" x="2300288" y="5386388"/>
          <p14:tracePt t="858754" x="2351088" y="5386388"/>
          <p14:tracePt t="858754" x="2357438" y="5386388"/>
          <p14:tracePt t="858772" x="2379663" y="5386388"/>
          <p14:tracePt t="858788" x="2393950" y="5386388"/>
          <p14:tracePt t="858805" x="2422525" y="5386388"/>
          <p14:tracePt t="858822" x="2457450" y="5386388"/>
          <p14:tracePt t="858838" x="2471738" y="5386388"/>
          <p14:tracePt t="858855" x="2493963" y="5386388"/>
          <p14:tracePt t="858872" x="2508250" y="5386388"/>
          <p14:tracePt t="858888" x="2528888" y="5386388"/>
          <p14:tracePt t="858904" x="2536825" y="5386388"/>
          <p14:tracePt t="858922" x="2571750" y="5394325"/>
          <p14:tracePt t="858937" x="2586038" y="5394325"/>
          <p14:tracePt t="858955" x="2608263" y="5408613"/>
          <p14:tracePt t="858971" x="2643188" y="5408613"/>
          <p14:tracePt t="858988" x="2657475" y="5408613"/>
          <p14:tracePt t="859005" x="2686050" y="5408613"/>
          <p14:tracePt t="859022" x="2722563" y="5408613"/>
          <p14:tracePt t="859037" x="2743200" y="5408613"/>
          <p14:tracePt t="859055" x="2779713" y="5408613"/>
          <p14:tracePt t="859071" x="2808288" y="5408613"/>
          <p14:tracePt t="859087" x="2843213" y="5408613"/>
          <p14:tracePt t="859105" x="2865438" y="5408613"/>
          <p14:tracePt t="859121" x="2894013" y="5408613"/>
          <p14:tracePt t="859139" x="2936875" y="5408613"/>
          <p14:tracePt t="859154" x="3036888" y="5408613"/>
          <p14:tracePt t="859171" x="3128963" y="5408613"/>
          <p14:tracePt t="859187" x="3222625" y="5408613"/>
          <p14:tracePt t="859205" x="3265488" y="5408613"/>
          <p14:tracePt t="859220" x="3271838" y="5408613"/>
          <p14:tracePt t="859237" x="3286125" y="5408613"/>
          <p14:tracePt t="859254" x="3300413" y="5408613"/>
          <p14:tracePt t="859270" x="3308350" y="5408613"/>
          <p14:tracePt t="859316" x="3314700" y="5408613"/>
          <p14:tracePt t="859325" x="3336925" y="5386388"/>
          <p14:tracePt t="859332" x="3351213" y="5380038"/>
          <p14:tracePt t="859411" x="3351213" y="5372100"/>
          <p14:tracePt t="859420" x="3351213" y="5357813"/>
          <p14:tracePt t="859424" x="3351213" y="5337175"/>
          <p14:tracePt t="859437" x="3336925" y="5300663"/>
          <p14:tracePt t="859454" x="3322638" y="5286375"/>
          <p14:tracePt t="859470" x="3286125" y="5257800"/>
          <p14:tracePt t="859486" x="3271838" y="5243513"/>
          <p14:tracePt t="859505" x="3257550" y="5237163"/>
          <p14:tracePt t="859520" x="3236913" y="5229225"/>
          <p14:tracePt t="859537" x="3214688" y="5222875"/>
          <p14:tracePt t="859553" x="3186113" y="5214938"/>
          <p14:tracePt t="859570" x="3151188" y="5214938"/>
          <p14:tracePt t="859570" x="3143250" y="5208588"/>
          <p14:tracePt t="859588" x="3128963" y="5208588"/>
          <p14:tracePt t="859603" x="3065463" y="5208588"/>
          <p14:tracePt t="859620" x="3043238" y="5208588"/>
          <p14:tracePt t="859637" x="3014663" y="5186363"/>
          <p14:tracePt t="859653" x="2979738" y="5186363"/>
          <p14:tracePt t="859670" x="2957513" y="5186363"/>
          <p14:tracePt t="859686" x="2936875" y="5186363"/>
          <p14:tracePt t="859702" x="2908300" y="5186363"/>
          <p14:tracePt t="859719" x="2894013" y="5186363"/>
          <p14:tracePt t="859736" x="2871788" y="5186363"/>
          <p14:tracePt t="859753" x="2836863" y="5186363"/>
          <p14:tracePt t="859770" x="2814638" y="5186363"/>
          <p14:tracePt t="859786" x="2779713" y="5186363"/>
          <p14:tracePt t="859786" x="2771775" y="5186363"/>
          <p14:tracePt t="859804" x="2751138" y="5186363"/>
          <p14:tracePt t="859820" x="2736850" y="5186363"/>
          <p14:tracePt t="859837" x="2722563" y="5186363"/>
          <p14:tracePt t="859853" x="2708275" y="5186363"/>
          <p14:tracePt t="859870" x="2700338" y="5186363"/>
          <p14:tracePt t="859886" x="2686050" y="5186363"/>
          <p14:tracePt t="859903" x="2671763" y="5186363"/>
          <p14:tracePt t="859920" x="2665413" y="5186363"/>
          <p14:tracePt t="859936" x="2636838" y="5186363"/>
          <p14:tracePt t="859953" x="2622550" y="5186363"/>
          <p14:tracePt t="859969" x="2608263" y="5194300"/>
          <p14:tracePt t="860004" x="2579688" y="5200650"/>
          <p14:tracePt t="860036" x="2565400" y="5200650"/>
          <p14:tracePt t="860044" x="2557463" y="5208588"/>
          <p14:tracePt t="860052" x="2551113" y="5214938"/>
          <p14:tracePt t="860100" x="2543175" y="5214938"/>
          <p14:tracePt t="860107" x="2514600" y="5229225"/>
          <p14:tracePt t="860125" x="2514600" y="5237163"/>
          <p14:tracePt t="860129" x="2508250" y="5251450"/>
          <p14:tracePt t="860137" x="2508250" y="5257800"/>
          <p14:tracePt t="860153" x="2508250" y="5265738"/>
          <p14:tracePt t="860170" x="2508250" y="5286375"/>
          <p14:tracePt t="860185" x="2508250" y="5300663"/>
          <p14:tracePt t="860203" x="2508250" y="5329238"/>
          <p14:tracePt t="860219" x="2508250" y="5351463"/>
          <p14:tracePt t="860236" x="2508250" y="5365750"/>
          <p14:tracePt t="860252" x="2514600" y="5372100"/>
          <p14:tracePt t="860269" x="2522538" y="5380038"/>
          <p14:tracePt t="860286" x="2528888" y="5386388"/>
          <p14:tracePt t="860302" x="2536825" y="5394325"/>
          <p14:tracePt t="860319" x="2557463" y="5394325"/>
          <p14:tracePt t="860336" x="2579688" y="5408613"/>
          <p14:tracePt t="860353" x="2593975" y="5408613"/>
          <p14:tracePt t="860369" x="2614613" y="5414963"/>
          <p14:tracePt t="860385" x="2636838" y="5414963"/>
          <p14:tracePt t="860402" x="2657475" y="5422900"/>
          <p14:tracePt t="860419" x="2700338" y="5422900"/>
          <p14:tracePt t="860436" x="2736850" y="5437188"/>
          <p14:tracePt t="860452" x="2779713" y="5437188"/>
          <p14:tracePt t="860469" x="2814638" y="5451475"/>
          <p14:tracePt t="860485" x="2828925" y="5451475"/>
          <p14:tracePt t="860503" x="2857500" y="5451475"/>
          <p14:tracePt t="860518" x="2879725" y="5457825"/>
          <p14:tracePt t="860535" x="2900363" y="5457825"/>
          <p14:tracePt t="860552" x="2914650" y="5457825"/>
          <p14:tracePt t="860585" x="2936875" y="5457825"/>
          <p14:tracePt t="860586" x="2957513" y="5465763"/>
          <p14:tracePt t="860602" x="2986088" y="5465763"/>
          <p14:tracePt t="860602" x="2994025" y="5465763"/>
          <p14:tracePt t="860620" x="3000375" y="5465763"/>
          <p14:tracePt t="860635" x="3022600" y="5465763"/>
          <p14:tracePt t="860653" x="3036888" y="5465763"/>
          <p14:tracePt t="860669" x="3071813" y="5465763"/>
          <p14:tracePt t="860685" x="3079750" y="5465763"/>
          <p14:tracePt t="860702" x="3094038" y="5465763"/>
          <p14:tracePt t="860718" x="3100388" y="5465763"/>
          <p14:tracePt t="860780" x="3108325" y="5465763"/>
          <p14:tracePt t="860788" x="3114675" y="5465763"/>
          <p14:tracePt t="860796" x="3136900" y="5465763"/>
          <p14:tracePt t="860805" x="3143250" y="5457825"/>
          <p14:tracePt t="860868" x="3151188" y="5451475"/>
          <p14:tracePt t="860884" x="3179763" y="5443538"/>
          <p14:tracePt t="860900" x="3186113" y="5437188"/>
          <p14:tracePt t="860901" x="3194050" y="5422900"/>
          <p14:tracePt t="860919" x="3200400" y="5414963"/>
          <p14:tracePt t="860964" x="3200400" y="5408613"/>
          <p14:tracePt t="860980" x="3200400" y="5394325"/>
          <p14:tracePt t="860996" x="3200400" y="5386388"/>
          <p14:tracePt t="861004" x="3200400" y="5380038"/>
          <p14:tracePt t="861012" x="3200400" y="5372100"/>
          <p14:tracePt t="861020" x="3200400" y="5351463"/>
          <p14:tracePt t="861034" x="3200400" y="5337175"/>
          <p14:tracePt t="861051" x="3200400" y="5314950"/>
          <p14:tracePt t="861068" x="3200400" y="5300663"/>
          <p14:tracePt t="861084" x="3200400" y="5294313"/>
          <p14:tracePt t="861102" x="3200400" y="5280025"/>
          <p14:tracePt t="861140" x="3200400" y="5272088"/>
          <p14:tracePt t="861204" x="3200400" y="5265738"/>
          <p14:tracePt t="861212" x="3200400" y="5257800"/>
          <p14:tracePt t="861228" x="3186113" y="5251450"/>
          <p14:tracePt t="861241" x="3179763" y="5251450"/>
          <p14:tracePt t="861252" x="3171825" y="5251450"/>
          <p14:tracePt t="861268" x="3151188" y="5229225"/>
          <p14:tracePt t="861268" x="3143250" y="5222875"/>
          <p14:tracePt t="861284" x="3128963" y="5222875"/>
          <p14:tracePt t="861301" x="3100388" y="5222875"/>
          <p14:tracePt t="861317" x="3065463" y="5214938"/>
          <p14:tracePt t="861334" x="3051175" y="5208588"/>
          <p14:tracePt t="861351" x="3022600" y="5208588"/>
          <p14:tracePt t="861368" x="3000375" y="5194300"/>
          <p14:tracePt t="861384" x="2979738" y="5186363"/>
          <p14:tracePt t="861401" x="2957513" y="5186363"/>
          <p14:tracePt t="861417" x="2943225" y="5186363"/>
          <p14:tracePt t="861417" x="2936875" y="5180013"/>
          <p14:tracePt t="861436" x="2922588" y="5180013"/>
          <p14:tracePt t="861450" x="2908300" y="5180013"/>
          <p14:tracePt t="861468" x="2900363" y="5180013"/>
          <p14:tracePt t="861484" x="2879725" y="5172075"/>
          <p14:tracePt t="861500" x="2871788" y="5172075"/>
          <p14:tracePt t="861517" x="2851150" y="5172075"/>
          <p14:tracePt t="861533" x="2836863" y="5172075"/>
          <p14:tracePt t="861550" x="2828925" y="5172075"/>
          <p14:tracePt t="861567" x="2822575" y="5172075"/>
          <p14:tracePt t="861584" x="2800350" y="5172075"/>
          <p14:tracePt t="861600" x="2794000" y="5172075"/>
          <p14:tracePt t="861617" x="2786063" y="5172075"/>
          <p14:tracePt t="861634" x="2765425" y="5172075"/>
          <p14:tracePt t="861650" x="2757488" y="5172075"/>
          <p14:tracePt t="861667" x="2736850" y="5172075"/>
          <p14:tracePt t="861683" x="2728913" y="5172075"/>
          <p14:tracePt t="861731" x="2722563" y="5172075"/>
          <p14:tracePt t="861739" x="2714625" y="5172075"/>
          <p14:tracePt t="861755" x="2700338" y="5172075"/>
          <p14:tracePt t="861762" x="2686050" y="5172075"/>
          <p14:tracePt t="861795" x="2679700" y="5172075"/>
          <p14:tracePt t="861843" x="2671763" y="5172075"/>
          <p14:tracePt t="861859" x="2657475" y="5172075"/>
          <p14:tracePt t="861891" x="2651125" y="5172075"/>
          <p14:tracePt t="861899" x="2643188" y="5180013"/>
          <p14:tracePt t="861931" x="2636838" y="5186363"/>
          <p14:tracePt t="862027" x="2622550" y="5186363"/>
          <p14:tracePt t="862035" x="2614613" y="5194300"/>
          <p14:tracePt t="862131" x="2608263" y="5194300"/>
          <p14:tracePt t="862139" x="2593975" y="5200650"/>
          <p14:tracePt t="862179" x="2586038" y="5208588"/>
          <p14:tracePt t="862187" x="2579688" y="5214938"/>
          <p14:tracePt t="862195" x="2579688" y="5222875"/>
          <p14:tracePt t="862207" x="2571750" y="5229225"/>
          <p14:tracePt t="862216" x="2571750" y="5237163"/>
          <p14:tracePt t="862267" x="2571750" y="5251450"/>
          <p14:tracePt t="862275" x="2571750" y="5257800"/>
          <p14:tracePt t="862300" x="2571750" y="5265738"/>
          <p14:tracePt t="862300" x="2571750" y="5294313"/>
          <p14:tracePt t="862316" x="2571750" y="5308600"/>
          <p14:tracePt t="862332" x="2571750" y="5337175"/>
          <p14:tracePt t="862349" x="2571750" y="5343525"/>
          <p14:tracePt t="862395" x="2571750" y="5351463"/>
          <p14:tracePt t="862403" x="2579688" y="5357813"/>
          <p14:tracePt t="862435" x="2586038" y="5365750"/>
          <p14:tracePt t="862467" x="2593975" y="5372100"/>
          <p14:tracePt t="862484" x="2600325" y="5380038"/>
          <p14:tracePt t="862507" x="2608263" y="5380038"/>
          <p14:tracePt t="862524" x="2614613" y="5380038"/>
          <p14:tracePt t="862539" x="2622550" y="5380038"/>
          <p14:tracePt t="862555" x="2636838" y="5380038"/>
          <p14:tracePt t="862603" x="2643188" y="5380038"/>
          <p14:tracePt t="862643" x="2651125" y="5380038"/>
          <p14:tracePt t="862691" x="2657475" y="5380038"/>
          <p14:tracePt t="863019" x="2671763" y="5380038"/>
          <p14:tracePt t="863435" x="2679700" y="5380038"/>
          <p14:tracePt t="863620" x="2686050" y="5380038"/>
          <p14:tracePt t="863715" x="2693988" y="5380038"/>
          <p14:tracePt t="863828" x="2714625" y="5380038"/>
          <p14:tracePt t="863884" x="2722563" y="5380038"/>
          <p14:tracePt t="863900" x="2728913" y="5380038"/>
          <p14:tracePt t="863932" x="2736850" y="5380038"/>
          <p14:tracePt t="863940" x="2757488" y="5380038"/>
          <p14:tracePt t="863948" x="2765425" y="5380038"/>
          <p14:tracePt t="863952" x="2771775" y="5380038"/>
          <p14:tracePt t="863964" x="2794000" y="5380038"/>
          <p14:tracePt t="863981" x="2800350" y="5380038"/>
          <p14:tracePt t="863998" x="2828925" y="5380038"/>
          <p14:tracePt t="864014" x="2836863" y="5380038"/>
          <p14:tracePt t="864051" x="2843213" y="5380038"/>
          <p14:tracePt t="864572" x="2851150" y="5380038"/>
          <p14:tracePt t="864668" x="2857500" y="5372100"/>
          <p14:tracePt t="864988" x="2857500" y="5365750"/>
          <p14:tracePt t="865020" x="2851150" y="5365750"/>
          <p14:tracePt t="865052" x="2843213" y="5365750"/>
          <p14:tracePt t="865068" x="2836863" y="5365750"/>
          <p14:tracePt t="865164" x="2822575" y="5365750"/>
          <p14:tracePt t="865172" x="2808288" y="5365750"/>
          <p14:tracePt t="865180" x="2800350" y="5365750"/>
          <p14:tracePt t="865220" x="2794000" y="5365750"/>
          <p14:tracePt t="865228" x="2779713" y="5351463"/>
          <p14:tracePt t="865245" x="2771775" y="5351463"/>
          <p14:tracePt t="865308" x="2765425" y="5351463"/>
          <p14:tracePt t="865332" x="2757488" y="5351463"/>
          <p14:tracePt t="865340" x="2751138" y="5351463"/>
          <p14:tracePt t="865348" x="2736850" y="5351463"/>
          <p14:tracePt t="865356" x="2728913" y="5351463"/>
          <p14:tracePt t="865404" x="2722563" y="5351463"/>
          <p14:tracePt t="865431" x="2714625" y="5351463"/>
          <p14:tracePt t="865452" x="2693988" y="5351463"/>
          <p14:tracePt t="865460" x="2686050" y="5357813"/>
          <p14:tracePt t="865468" x="2657475" y="5365750"/>
          <p14:tracePt t="865479" x="2628900" y="5386388"/>
          <p14:tracePt t="865496" x="2608263" y="5408613"/>
          <p14:tracePt t="865512" x="2571750" y="5437188"/>
          <p14:tracePt t="865528" x="2551113" y="5451475"/>
          <p14:tracePt t="865545" x="2500313" y="5480050"/>
          <p14:tracePt t="865561" x="2457450" y="5494338"/>
          <p14:tracePt t="865579" x="2408238" y="5514975"/>
          <p14:tracePt t="865595" x="2328863" y="5543550"/>
          <p14:tracePt t="865611" x="2251075" y="5600700"/>
          <p14:tracePt t="865629" x="2214563" y="5629275"/>
          <p14:tracePt t="865645" x="2171700" y="5651500"/>
          <p14:tracePt t="865662" x="2165350" y="5657850"/>
          <p14:tracePt t="865868" x="2165350" y="5665788"/>
          <p14:tracePt t="865884" x="2165350" y="5672138"/>
          <p14:tracePt t="865900" x="2165350" y="5686425"/>
          <p14:tracePt t="865911" x="2165350" y="5694363"/>
          <p14:tracePt t="865916" x="2165350" y="5700713"/>
          <p14:tracePt t="865948" x="2165350" y="5708650"/>
          <p14:tracePt t="865964" x="2165350" y="5722938"/>
          <p14:tracePt t="865980" x="2157413" y="5729288"/>
          <p14:tracePt t="866012" x="2151063" y="5737225"/>
          <p14:tracePt t="866044" x="2143125" y="5737225"/>
          <p14:tracePt t="866052" x="2114550" y="5737225"/>
          <p14:tracePt t="866070" x="2108200" y="5737225"/>
          <p14:tracePt t="866077" x="2100263" y="5729288"/>
          <p14:tracePt t="866094" x="2079625" y="5729288"/>
          <p14:tracePt t="866140" x="2065338" y="5729288"/>
          <p14:tracePt t="866141" x="2057400" y="5729288"/>
          <p14:tracePt t="866180" x="2051050" y="5722938"/>
          <p14:tracePt t="866196" x="2036763" y="5722938"/>
          <p14:tracePt t="866217" x="2028825" y="5722938"/>
          <p14:tracePt t="866217" x="2008188" y="5715000"/>
          <p14:tracePt t="866228" x="1993900" y="5715000"/>
          <p14:tracePt t="866276" x="1985963" y="5715000"/>
          <p14:tracePt t="866284" x="1979613" y="5708650"/>
          <p14:tracePt t="866290" x="1971675" y="5700713"/>
          <p14:tracePt t="866332" x="1965325" y="5700713"/>
          <p14:tracePt t="866380" x="1957388" y="5694363"/>
          <p14:tracePt t="866396" x="1943100" y="5686425"/>
          <p14:tracePt t="866412" x="1936750" y="5680075"/>
          <p14:tracePt t="866428" x="1936750" y="5665788"/>
          <p14:tracePt t="866459" x="1936750" y="5657850"/>
          <p14:tracePt t="866491" x="1936750" y="5651500"/>
          <p14:tracePt t="866499" x="1936750" y="5622925"/>
          <p14:tracePt t="866515" x="1936750" y="5608638"/>
          <p14:tracePt t="866523" x="1936750" y="5594350"/>
          <p14:tracePt t="866539" x="1936750" y="5572125"/>
          <p14:tracePt t="866571" x="1936750" y="5565775"/>
          <p14:tracePt t="866579" x="1936750" y="5551488"/>
          <p14:tracePt t="866595" x="1936750" y="5543550"/>
          <p14:tracePt t="866611" x="1936750" y="5537200"/>
          <p14:tracePt t="866626" x="1936750" y="5529263"/>
          <p14:tracePt t="866626" x="1936750" y="5514975"/>
          <p14:tracePt t="866627" x="1936750" y="5508625"/>
          <p14:tracePt t="866642" x="1943100" y="5480050"/>
          <p14:tracePt t="866691" x="1951038" y="5472113"/>
          <p14:tracePt t="866707" x="1951038" y="5465763"/>
          <p14:tracePt t="866747" x="1957388" y="5457825"/>
          <p14:tracePt t="866795" x="1965325" y="5451475"/>
          <p14:tracePt t="866803" x="1971675" y="5443538"/>
          <p14:tracePt t="866808" x="1971675" y="5437188"/>
          <p14:tracePt t="866830" x="1985963" y="5422900"/>
          <p14:tracePt t="866860" x="1993900" y="5414963"/>
          <p14:tracePt t="866867" x="2000250" y="5414963"/>
          <p14:tracePt t="866882" x="2014538" y="5408613"/>
          <p14:tracePt t="866900" x="2022475" y="5408613"/>
          <p14:tracePt t="866915" x="2043113" y="5400675"/>
          <p14:tracePt t="866931" x="2057400" y="5380038"/>
          <p14:tracePt t="866939" x="2065338" y="5380038"/>
          <p14:tracePt t="866959" x="2071688" y="5380038"/>
          <p14:tracePt t="866959" x="2093913" y="5380038"/>
          <p14:tracePt t="866976" x="2108200" y="5372100"/>
          <p14:tracePt t="867043" x="2122488" y="5372100"/>
          <p14:tracePt t="867059" x="2136775" y="5372100"/>
          <p14:tracePt t="867059" x="2143125" y="5372100"/>
          <p14:tracePt t="867083" x="2157413" y="5372100"/>
          <p14:tracePt t="867099" x="2171700" y="5372100"/>
          <p14:tracePt t="867131" x="2179638" y="5372100"/>
          <p14:tracePt t="867139" x="2185988" y="5372100"/>
          <p14:tracePt t="867171" x="2193925" y="5372100"/>
          <p14:tracePt t="867187" x="2208213" y="5372100"/>
          <p14:tracePt t="867203" x="2214563" y="5372100"/>
          <p14:tracePt t="867219" x="2222500" y="5372100"/>
          <p14:tracePt t="867227" x="2236788" y="5372100"/>
          <p14:tracePt t="867283" x="2251075" y="5372100"/>
          <p14:tracePt t="867315" x="2257425" y="5372100"/>
          <p14:tracePt t="867331" x="2265363" y="5372100"/>
          <p14:tracePt t="867363" x="2271713" y="5372100"/>
          <p14:tracePt t="867420" x="2286000" y="5380038"/>
          <p14:tracePt t="867452" x="2293938" y="5380038"/>
          <p14:tracePt t="867460" x="2300288" y="5386388"/>
          <p14:tracePt t="867460" x="2308225" y="5400675"/>
          <p14:tracePt t="867524" x="2314575" y="5408613"/>
          <p14:tracePt t="867531" x="2314575" y="5414963"/>
          <p14:tracePt t="867548" x="2322513" y="5422900"/>
          <p14:tracePt t="867549" x="2328863" y="5429250"/>
          <p14:tracePt t="867558" x="2336800" y="5437188"/>
          <p14:tracePt t="867603" x="2343150" y="5443538"/>
          <p14:tracePt t="867611" x="2343150" y="5451475"/>
          <p14:tracePt t="867624" x="2343150" y="5457825"/>
          <p14:tracePt t="867628" x="2351088" y="5472113"/>
          <p14:tracePt t="867675" x="2351088" y="5486400"/>
          <p14:tracePt t="867684" x="2351088" y="5494338"/>
          <p14:tracePt t="867692" x="2357438" y="5500688"/>
          <p14:tracePt t="867699" x="2365375" y="5508625"/>
          <p14:tracePt t="867772" x="2365375" y="5529263"/>
          <p14:tracePt t="867788" x="2365375" y="5537200"/>
          <p14:tracePt t="867796" x="2365375" y="5543550"/>
          <p14:tracePt t="867804" x="2371725" y="5551488"/>
          <p14:tracePt t="867810" x="2371725" y="5565775"/>
          <p14:tracePt t="867826" x="2371725" y="5572125"/>
          <p14:tracePt t="867868" x="2371725" y="5580063"/>
          <p14:tracePt t="867868" x="2371725" y="5586413"/>
          <p14:tracePt t="867891" x="2371725" y="5600700"/>
          <p14:tracePt t="867907" x="2379663" y="5608638"/>
          <p14:tracePt t="867923" x="2379663" y="5622925"/>
          <p14:tracePt t="867955" x="2379663" y="5643563"/>
          <p14:tracePt t="867963" x="2379663" y="5651500"/>
          <p14:tracePt t="867979" x="2379663" y="5665788"/>
          <p14:tracePt t="867994" x="2379663" y="5680075"/>
          <p14:tracePt t="867995" x="2379663" y="5686425"/>
          <p14:tracePt t="868007" x="2379663" y="5700713"/>
          <p14:tracePt t="868024" x="2379663" y="5722938"/>
          <p14:tracePt t="868042" x="2379663" y="5729288"/>
          <p14:tracePt t="868058" x="2379663" y="5737225"/>
          <p14:tracePt t="868075" x="2379663" y="5757863"/>
          <p14:tracePt t="868123" x="2379663" y="5765800"/>
          <p14:tracePt t="868131" x="2379663" y="5772150"/>
          <p14:tracePt t="868143" x="2379663" y="5780088"/>
          <p14:tracePt t="868179" x="2379663" y="5794375"/>
          <p14:tracePt t="868181" x="2371725" y="5808663"/>
          <p14:tracePt t="868203" x="2371725" y="5829300"/>
          <p14:tracePt t="868211" x="2371725" y="5837238"/>
          <p14:tracePt t="868227" x="2365375" y="5851525"/>
          <p14:tracePt t="868259" x="2357438" y="5857875"/>
          <p14:tracePt t="868267" x="2351088" y="5865813"/>
          <p14:tracePt t="868275" x="2328863" y="5880100"/>
          <p14:tracePt t="868283" x="2322513" y="5886450"/>
          <p14:tracePt t="868283" x="2314575" y="5894388"/>
          <p14:tracePt t="868308" x="2308225" y="5900738"/>
          <p14:tracePt t="868308" x="2308225" y="5908675"/>
          <p14:tracePt t="868324" x="2293938" y="5929313"/>
          <p14:tracePt t="868340" x="2286000" y="5937250"/>
          <p14:tracePt t="868357" x="2271713" y="5957888"/>
          <p14:tracePt t="868374" x="2265363" y="5965825"/>
          <p14:tracePt t="868420" x="2257425" y="5972175"/>
          <p14:tracePt t="868436" x="2251075" y="5980113"/>
          <p14:tracePt t="868452" x="2236788" y="5994400"/>
          <p14:tracePt t="868468" x="2222500" y="5994400"/>
          <p14:tracePt t="868476" x="2208213" y="6000750"/>
          <p14:tracePt t="868516" x="2200275" y="6008688"/>
          <p14:tracePt t="868548" x="2185988" y="6008688"/>
          <p14:tracePt t="868556" x="2179638" y="6008688"/>
          <p14:tracePt t="868563" x="2171700" y="6008688"/>
          <p14:tracePt t="868579" x="2165350" y="6008688"/>
          <p14:tracePt t="868587" x="2151063" y="6008688"/>
          <p14:tracePt t="868589" x="2143125" y="6008688"/>
          <p14:tracePt t="868607" x="2136775" y="6008688"/>
          <p14:tracePt t="868623" x="2128838" y="6008688"/>
          <p14:tracePt t="868640" x="2114550" y="6008688"/>
          <p14:tracePt t="868657" x="2093913" y="6008688"/>
          <p14:tracePt t="868674" x="2079625" y="6008688"/>
          <p14:tracePt t="868690" x="2065338" y="5994400"/>
          <p14:tracePt t="868690" x="2057400" y="5986463"/>
          <p14:tracePt t="868707" x="2028825" y="5965825"/>
          <p14:tracePt t="868723" x="2014538" y="5951538"/>
          <p14:tracePt t="868740" x="1985963" y="5908675"/>
          <p14:tracePt t="868756" x="1979613" y="5894388"/>
          <p14:tracePt t="868774" x="1971675" y="5880100"/>
          <p14:tracePt t="868790" x="1965325" y="5851525"/>
          <p14:tracePt t="868806" x="1965325" y="5837238"/>
          <p14:tracePt t="868823" x="1951038" y="5822950"/>
          <p14:tracePt t="868839" x="1943100" y="5808663"/>
          <p14:tracePt t="868857" x="1943100" y="5780088"/>
          <p14:tracePt t="868874" x="1936750" y="5765800"/>
          <p14:tracePt t="868890" x="1928813" y="5737225"/>
          <p14:tracePt t="868906" x="1914525" y="5686425"/>
          <p14:tracePt t="868906" x="1908175" y="5680075"/>
          <p14:tracePt t="868923" x="1908175" y="5643563"/>
          <p14:tracePt t="868939" x="1908175" y="5608638"/>
          <p14:tracePt t="868956" x="1908175" y="5594350"/>
          <p14:tracePt t="868973" x="1908175" y="5565775"/>
          <p14:tracePt t="868989" x="1908175" y="5551488"/>
          <p14:tracePt t="869007" x="1922463" y="5508625"/>
          <p14:tracePt t="869022" x="1936750" y="5472113"/>
          <p14:tracePt t="869040" x="1943100" y="5465763"/>
          <p14:tracePt t="869056" x="1951038" y="5451475"/>
          <p14:tracePt t="869073" x="1957388" y="5443538"/>
          <p14:tracePt t="869227" x="1957388" y="5465763"/>
          <p14:tracePt t="869235" x="1957388" y="5472113"/>
          <p14:tracePt t="869243" x="1936750" y="5529263"/>
          <p14:tracePt t="869256" x="1922463" y="5580063"/>
          <p14:tracePt t="869273" x="1900238" y="5637213"/>
          <p14:tracePt t="869290" x="1893888" y="5680075"/>
          <p14:tracePt t="869307" x="1885950" y="5708650"/>
          <p14:tracePt t="869323" x="1879600" y="5743575"/>
          <p14:tracePt t="869339" x="1857375" y="5786438"/>
          <p14:tracePt t="869356" x="1857375" y="5794375"/>
          <p14:tracePt t="869372" x="1851025" y="5822950"/>
          <p14:tracePt t="869389" x="1843088" y="5843588"/>
          <p14:tracePt t="869406" x="1843088" y="5865813"/>
          <p14:tracePt t="869422" x="1836738" y="5880100"/>
          <p14:tracePt t="869439" x="1828800" y="5929313"/>
          <p14:tracePt t="869455" x="1822450" y="5943600"/>
          <p14:tracePt t="869472" x="1814513" y="5957888"/>
          <p14:tracePt t="869489" x="1800225" y="5994400"/>
          <p14:tracePt t="869506" x="1800225" y="6008688"/>
          <p14:tracePt t="869506" x="1793875" y="6022975"/>
          <p14:tracePt t="869524" x="1785938" y="6029325"/>
          <p14:tracePt t="869539" x="1771650" y="6051550"/>
          <p14:tracePt t="869556" x="1765300" y="6065838"/>
          <p14:tracePt t="869573" x="1757363" y="6072188"/>
          <p14:tracePt t="869588" x="1751013" y="6086475"/>
          <p14:tracePt t="869606" x="1736725" y="6094413"/>
          <p14:tracePt t="869622" x="1700213" y="6115050"/>
          <p14:tracePt t="869639" x="1693863" y="6122988"/>
          <p14:tracePt t="869655" x="1665288" y="6151563"/>
          <p14:tracePt t="869672" x="1657350" y="6157913"/>
          <p14:tracePt t="869688" x="1628775" y="6165850"/>
          <p14:tracePt t="869705" x="1608138" y="6172200"/>
          <p14:tracePt t="869721" x="1585913" y="6194425"/>
          <p14:tracePt t="869739" x="1571625" y="6200775"/>
          <p14:tracePt t="869755" x="1550988" y="6208713"/>
          <p14:tracePt t="869772" x="1522413" y="6215063"/>
          <p14:tracePt t="869789" x="1500188" y="6215063"/>
          <p14:tracePt t="869805" x="1485900" y="6215063"/>
          <p14:tracePt t="869823" x="1465263" y="6229350"/>
          <p14:tracePt t="869838" x="1450975" y="6229350"/>
          <p14:tracePt t="869856" x="1443038" y="6229350"/>
          <p14:tracePt t="869872" x="1428750" y="6229350"/>
          <p14:tracePt t="869907" x="1422400" y="6229350"/>
          <p14:tracePt t="869939" x="1414463" y="6229350"/>
          <p14:tracePt t="869979" x="1408113" y="6229350"/>
          <p14:tracePt t="870019" x="1379538" y="6229350"/>
          <p14:tracePt t="870028" x="1371600" y="6223000"/>
          <p14:tracePt t="870043" x="1365250" y="6215063"/>
          <p14:tracePt t="870059" x="1365250" y="6208713"/>
          <p14:tracePt t="870067" x="1357313" y="6200775"/>
          <p14:tracePt t="870072" x="1343025" y="6194425"/>
          <p14:tracePt t="870088" x="1328738" y="6180138"/>
          <p14:tracePt t="870105" x="1308100" y="6151563"/>
          <p14:tracePt t="870122" x="1285875" y="6129338"/>
          <p14:tracePt t="870138" x="1279525" y="6115050"/>
          <p14:tracePt t="870138" x="1279525" y="6108700"/>
          <p14:tracePt t="870156" x="1279525" y="6094413"/>
          <p14:tracePt t="870156" x="1265238" y="6072188"/>
          <p14:tracePt t="870171" x="1265238" y="6065838"/>
          <p14:tracePt t="870188" x="1265238" y="6051550"/>
          <p14:tracePt t="870204" x="1265238" y="6037263"/>
          <p14:tracePt t="870221" x="1265238" y="6000750"/>
          <p14:tracePt t="870237" x="1265238" y="5965825"/>
          <p14:tracePt t="870254" x="1265238" y="5929313"/>
          <p14:tracePt t="870271" x="1257300" y="5908675"/>
          <p14:tracePt t="870287" x="1243013" y="5872163"/>
          <p14:tracePt t="870305" x="1243013" y="5851525"/>
          <p14:tracePt t="870321" x="1243013" y="5829300"/>
          <p14:tracePt t="870338" x="1243013" y="5786438"/>
          <p14:tracePt t="870355" x="1243013" y="5757863"/>
          <p14:tracePt t="870355" x="1243013" y="5743575"/>
          <p14:tracePt t="870372" x="1243013" y="5700713"/>
          <p14:tracePt t="870387" x="1243013" y="5637213"/>
          <p14:tracePt t="870404" x="1257300" y="5600700"/>
          <p14:tracePt t="870421" x="1265238" y="5565775"/>
          <p14:tracePt t="870437" x="1271588" y="5537200"/>
          <p14:tracePt t="870454" x="1279525" y="5500688"/>
          <p14:tracePt t="870471" x="1279525" y="5494338"/>
          <p14:tracePt t="870488" x="1300163" y="5472113"/>
          <p14:tracePt t="870504" x="1314450" y="5443538"/>
          <p14:tracePt t="870521" x="1322388" y="5422900"/>
          <p14:tracePt t="870537" x="1336675" y="5400675"/>
          <p14:tracePt t="870554" x="1343025" y="5372100"/>
          <p14:tracePt t="870571" x="1357313" y="5357813"/>
          <p14:tracePt t="870588" x="1357313" y="5343525"/>
          <p14:tracePt t="870605" x="1365250" y="5337175"/>
          <p14:tracePt t="870621" x="1371600" y="5314950"/>
          <p14:tracePt t="870638" x="1385888" y="5308600"/>
          <p14:tracePt t="870653" x="1422400" y="5300663"/>
          <p14:tracePt t="870699" x="1450975" y="5300663"/>
          <p14:tracePt t="870703" x="1465263" y="5300663"/>
          <p14:tracePt t="870708" x="1471613" y="5300663"/>
          <p14:tracePt t="870720" x="1493838" y="5300663"/>
          <p14:tracePt t="870737" x="1508125" y="5300663"/>
          <p14:tracePt t="870755" x="1528763" y="5300663"/>
          <p14:tracePt t="870771" x="1543050" y="5300663"/>
          <p14:tracePt t="870788" x="1565275" y="5300663"/>
          <p14:tracePt t="870805" x="1571625" y="5300663"/>
          <p14:tracePt t="870821" x="1579563" y="5300663"/>
          <p14:tracePt t="870837" x="1585913" y="5300663"/>
          <p14:tracePt t="870940" x="1608138" y="5300663"/>
          <p14:tracePt t="870948" x="1614488" y="5300663"/>
          <p14:tracePt t="870962" x="1622425" y="5300663"/>
          <p14:tracePt t="870972" x="1628775" y="5300663"/>
          <p14:tracePt t="870972" x="1643063" y="5308600"/>
          <p14:tracePt t="871020" x="1651000" y="5314950"/>
          <p14:tracePt t="871036" x="1657350" y="5322888"/>
          <p14:tracePt t="871068" x="1679575" y="5322888"/>
          <p14:tracePt t="871073" x="1685925" y="5329238"/>
          <p14:tracePt t="871091" x="1693863" y="5343525"/>
          <p14:tracePt t="871100" x="1700213" y="5351463"/>
          <p14:tracePt t="871140" x="1708150" y="5380038"/>
          <p14:tracePt t="871156" x="1714500" y="5394325"/>
          <p14:tracePt t="871164" x="1722438" y="5400675"/>
          <p14:tracePt t="871180" x="1728788" y="5414963"/>
          <p14:tracePt t="871188" x="1736725" y="5443538"/>
          <p14:tracePt t="871204" x="1736725" y="5457825"/>
          <p14:tracePt t="871220" x="1743075" y="5465763"/>
          <p14:tracePt t="871236" x="1743075" y="5472113"/>
          <p14:tracePt t="871253" x="1765300" y="5494338"/>
          <p14:tracePt t="871291" x="1771650" y="5500688"/>
          <p14:tracePt t="871297" x="1779588" y="5508625"/>
          <p14:tracePt t="871303" x="1785938" y="5529263"/>
          <p14:tracePt t="871319" x="1785938" y="5543550"/>
          <p14:tracePt t="871336" x="1800225" y="5565775"/>
          <p14:tracePt t="871353" x="1800225" y="5572125"/>
          <p14:tracePt t="871369" x="1800225" y="5580063"/>
          <p14:tracePt t="871386" x="1800225" y="5586413"/>
          <p14:tracePt t="871428" x="1800225" y="5608638"/>
          <p14:tracePt t="871444" x="1800225" y="5614988"/>
          <p14:tracePt t="871459" x="1800225" y="5622925"/>
          <p14:tracePt t="871468" x="1800225" y="5643563"/>
          <p14:tracePt t="871482" x="1808163" y="5651500"/>
          <p14:tracePt t="871603" x="1808163" y="5657850"/>
          <p14:tracePt t="871619" x="1808163" y="5665788"/>
          <p14:tracePt t="871630" x="1808163" y="5680075"/>
          <p14:tracePt t="871691" x="1808163" y="5686425"/>
          <p14:tracePt t="871843" x="1808163" y="5694363"/>
          <p14:tracePt t="871875" x="1808163" y="5700713"/>
          <p14:tracePt t="871931" x="1808163" y="5722938"/>
          <p14:tracePt t="871939" x="1808163" y="5743575"/>
          <p14:tracePt t="871947" x="1808163" y="5757863"/>
          <p14:tracePt t="871955" x="1793875" y="5800725"/>
          <p14:tracePt t="871969" x="1785938" y="5829300"/>
          <p14:tracePt t="871985" x="1785938" y="5857875"/>
          <p14:tracePt t="872003" x="1785938" y="5880100"/>
          <p14:tracePt t="872019" x="1785938" y="5900738"/>
          <p14:tracePt t="872068" x="1785938" y="5908675"/>
          <p14:tracePt t="872068" x="1785938" y="5922963"/>
          <p14:tracePt t="872091" x="1785938" y="5929313"/>
          <p14:tracePt t="872107" x="1779588" y="5937250"/>
          <p14:tracePt t="872140" x="1779588" y="5943600"/>
          <p14:tracePt t="872148" x="1779588" y="5957888"/>
          <p14:tracePt t="872164" x="1765300" y="5980113"/>
          <p14:tracePt t="872197" x="1751013" y="5994400"/>
          <p14:tracePt t="872204" x="1743075" y="6008688"/>
          <p14:tracePt t="872220" x="1736725" y="6015038"/>
          <p14:tracePt t="872225" x="1728788" y="6029325"/>
          <p14:tracePt t="872235" x="1714500" y="6037263"/>
          <p14:tracePt t="872253" x="1700213" y="6051550"/>
          <p14:tracePt t="872269" x="1679575" y="6057900"/>
          <p14:tracePt t="872285" x="1665288" y="6065838"/>
          <p14:tracePt t="872302" x="1651000" y="6072188"/>
          <p14:tracePt t="872348" x="1643063" y="6072188"/>
          <p14:tracePt t="872380" x="1628775" y="6086475"/>
          <p14:tracePt t="872396" x="1608138" y="6100763"/>
          <p14:tracePt t="872404" x="1600200" y="6100763"/>
          <p14:tracePt t="872410" x="1593850" y="6100763"/>
          <p14:tracePt t="872419" x="1585913" y="6100763"/>
          <p14:tracePt t="872435" x="1571625" y="6108700"/>
          <p14:tracePt t="872492" x="1557338" y="6108700"/>
          <p14:tracePt t="872500" x="1550988" y="6108700"/>
          <p14:tracePt t="872508" x="1536700" y="6108700"/>
          <p14:tracePt t="872516" x="1522413" y="6108700"/>
          <p14:tracePt t="872521" x="1514475" y="6108700"/>
          <p14:tracePt t="872556" x="1508125" y="6108700"/>
          <p14:tracePt t="872558" x="1485900" y="6108700"/>
          <p14:tracePt t="872568" x="1457325" y="6108700"/>
          <p14:tracePt t="872585" x="1443038" y="6108700"/>
          <p14:tracePt t="872602" x="1428750" y="6108700"/>
          <p14:tracePt t="872618" x="1414463" y="6108700"/>
          <p14:tracePt t="872635" x="1400175" y="6100763"/>
          <p14:tracePt t="872651" x="1365250" y="6080125"/>
          <p14:tracePt t="872668" x="1350963" y="6072188"/>
          <p14:tracePt t="872685" x="1328738" y="6051550"/>
          <p14:tracePt t="872701" x="1308100" y="6037263"/>
          <p14:tracePt t="872718" x="1265238" y="6000750"/>
          <p14:tracePt t="872735" x="1243013" y="5980113"/>
          <p14:tracePt t="872780" x="1243013" y="5972175"/>
          <p14:tracePt t="872788" x="1236663" y="5965825"/>
          <p14:tracePt t="872804" x="1228725" y="5951538"/>
          <p14:tracePt t="872812" x="1228725" y="5937250"/>
          <p14:tracePt t="872818" x="1214438" y="5915025"/>
          <p14:tracePt t="872835" x="1208088" y="5886450"/>
          <p14:tracePt t="872851" x="1193800" y="5857875"/>
          <p14:tracePt t="872869" x="1165225" y="5822950"/>
          <p14:tracePt t="872885" x="1157288" y="5808663"/>
          <p14:tracePt t="872940" x="1150938" y="5800725"/>
          <p14:tracePt t="872972" x="1150938" y="5786438"/>
          <p14:tracePt t="872980" x="1150938" y="5780088"/>
          <p14:tracePt t="872988" x="1150938" y="5765800"/>
          <p14:tracePt t="873001" x="1150938" y="5743575"/>
          <p14:tracePt t="873018" x="1150938" y="5737225"/>
          <p14:tracePt t="873034" x="1150938" y="5715000"/>
          <p14:tracePt t="873051" x="1150938" y="5686425"/>
          <p14:tracePt t="873067" x="1150938" y="5651500"/>
          <p14:tracePt t="873086" x="1150938" y="5629275"/>
          <p14:tracePt t="873101" x="1157288" y="5608638"/>
          <p14:tracePt t="873156" x="1171575" y="5580063"/>
          <p14:tracePt t="873164" x="1171575" y="5572125"/>
          <p14:tracePt t="873172" x="1171575" y="5565775"/>
          <p14:tracePt t="873180" x="1179513" y="5551488"/>
          <p14:tracePt t="873189" x="1179513" y="5543550"/>
          <p14:tracePt t="873228" x="1185863" y="5537200"/>
          <p14:tracePt t="873244" x="1200150" y="5514975"/>
          <p14:tracePt t="873260" x="1200150" y="5508625"/>
          <p14:tracePt t="873267" x="1214438" y="5486400"/>
          <p14:tracePt t="873284" x="1222375" y="5457825"/>
          <p14:tracePt t="873301" x="1243013" y="5437188"/>
          <p14:tracePt t="873317" x="1250950" y="5429250"/>
          <p14:tracePt t="873334" x="1257300" y="5422900"/>
          <p14:tracePt t="873351" x="1271588" y="5408613"/>
          <p14:tracePt t="873368" x="1300163" y="5386388"/>
          <p14:tracePt t="873385" x="1328738" y="5365750"/>
          <p14:tracePt t="873400" x="1343025" y="5357813"/>
          <p14:tracePt t="873418" x="1357313" y="5357813"/>
          <p14:tracePt t="873434" x="1385888" y="5351463"/>
          <p14:tracePt t="873451" x="1422400" y="5337175"/>
          <p14:tracePt t="873467" x="1465263" y="5314950"/>
          <p14:tracePt t="873484" x="1493838" y="5314950"/>
          <p14:tracePt t="873501" x="1528763" y="5314950"/>
          <p14:tracePt t="873517" x="1536700" y="5314950"/>
          <p14:tracePt t="873533" x="1543050" y="5314950"/>
          <p14:tracePt t="873572" x="1550988" y="5314950"/>
          <p14:tracePt t="873580" x="1565275" y="5314950"/>
          <p14:tracePt t="873588" x="1571625" y="5314950"/>
          <p14:tracePt t="873600" x="1585913" y="5314950"/>
          <p14:tracePt t="873617" x="1600200" y="5314950"/>
          <p14:tracePt t="873633" x="1614488" y="5314950"/>
          <p14:tracePt t="873650" x="1636713" y="5314950"/>
          <p14:tracePt t="873667" x="1665288" y="5337175"/>
          <p14:tracePt t="873684" x="1685925" y="5351463"/>
          <p14:tracePt t="873700" x="1714500" y="5380038"/>
          <p14:tracePt t="873717" x="1722438" y="5386388"/>
          <p14:tracePt t="873733" x="1728788" y="5394325"/>
          <p14:tracePt t="873750" x="1736725" y="5400675"/>
          <p14:tracePt t="873766" x="1751013" y="5414963"/>
          <p14:tracePt t="873783" x="1765300" y="5437188"/>
          <p14:tracePt t="873799" x="1779588" y="5451475"/>
          <p14:tracePt t="873816" x="1785938" y="5457825"/>
          <p14:tracePt t="873833" x="1800225" y="5472113"/>
          <p14:tracePt t="873849" x="1800225" y="5494338"/>
          <p14:tracePt t="873867" x="1822450" y="5522913"/>
          <p14:tracePt t="873883" x="1828800" y="5537200"/>
          <p14:tracePt t="873901" x="1828800" y="5551488"/>
          <p14:tracePt t="873916" x="1843088" y="5565775"/>
          <p14:tracePt t="873971" x="1843088" y="5572125"/>
          <p14:tracePt t="873979" x="1851025" y="5594350"/>
          <p14:tracePt t="873999" x="1851025" y="5608638"/>
          <p14:tracePt t="874000" x="1851025" y="5614988"/>
          <p14:tracePt t="874016" x="1857375" y="5637213"/>
          <p14:tracePt t="874032" x="1857375" y="5651500"/>
          <p14:tracePt t="874049" x="1857375" y="5665788"/>
          <p14:tracePt t="874065" x="1857375" y="5672138"/>
          <p14:tracePt t="874082" x="1857375" y="5680075"/>
          <p14:tracePt t="874099" x="1857375" y="5708650"/>
          <p14:tracePt t="874116" x="1857375" y="5715000"/>
          <p14:tracePt t="874133" x="1857375" y="5722938"/>
          <p14:tracePt t="874149" x="1857375" y="5743575"/>
          <p14:tracePt t="874195" x="1857375" y="5751513"/>
          <p14:tracePt t="874203" x="1857375" y="5757863"/>
          <p14:tracePt t="874219" x="1857375" y="5765800"/>
          <p14:tracePt t="874235" x="1857375" y="5780088"/>
          <p14:tracePt t="874267" x="1857375" y="5786438"/>
          <p14:tracePt t="874283" x="1857375" y="5794375"/>
          <p14:tracePt t="874337" x="1857375" y="5800725"/>
          <p14:tracePt t="874347" x="1857375" y="5815013"/>
          <p14:tracePt t="874355" x="1857375" y="5822950"/>
          <p14:tracePt t="874363" x="1857375" y="5829300"/>
          <p14:tracePt t="874366" x="1857375" y="5843588"/>
          <p14:tracePt t="874382" x="1857375" y="5865813"/>
          <p14:tracePt t="874398" x="1857375" y="5872163"/>
          <p14:tracePt t="874416" x="1857375" y="5894388"/>
          <p14:tracePt t="874483" x="1857375" y="5900738"/>
          <p14:tracePt t="874487" x="1857375" y="5908675"/>
          <p14:tracePt t="874507" x="1857375" y="5915025"/>
          <p14:tracePt t="874525" x="1857375" y="5929313"/>
          <p14:tracePt t="874525" x="1857375" y="5937250"/>
          <p14:tracePt t="874532" x="1851025" y="5943600"/>
          <p14:tracePt t="874548" x="1843088" y="5951538"/>
          <p14:tracePt t="874565" x="1836738" y="5980113"/>
          <p14:tracePt t="874603" x="1828800" y="5994400"/>
          <p14:tracePt t="874619" x="1814513" y="6022975"/>
          <p14:tracePt t="874627" x="1808163" y="6029325"/>
          <p14:tracePt t="874633" x="1800225" y="6037263"/>
          <p14:tracePt t="874675" x="1793875" y="6051550"/>
          <p14:tracePt t="874683" x="1785938" y="6072188"/>
          <p14:tracePt t="874699" x="1779588" y="6080125"/>
          <p14:tracePt t="874707" x="1771650" y="6086475"/>
          <p14:tracePt t="874714" x="1751013" y="6100763"/>
          <p14:tracePt t="874731" x="1743075" y="6108700"/>
          <p14:tracePt t="874748" x="1736725" y="6108700"/>
          <p14:tracePt t="874787" x="1728788" y="6108700"/>
          <p14:tracePt t="874799" x="1708150" y="6115050"/>
          <p14:tracePt t="874803" x="1693863" y="6115050"/>
          <p14:tracePt t="874814" x="1679575" y="6129338"/>
          <p14:tracePt t="874859" x="1651000" y="6129338"/>
          <p14:tracePt t="874867" x="1636713" y="6143625"/>
          <p14:tracePt t="874875" x="1628775" y="6143625"/>
          <p14:tracePt t="874883" x="1608138" y="6143625"/>
          <p14:tracePt t="874898" x="1571625" y="6143625"/>
          <p14:tracePt t="874914" x="1557338" y="6151563"/>
          <p14:tracePt t="874930" x="1543050" y="6151563"/>
          <p14:tracePt t="874972" x="1536700" y="6151563"/>
          <p14:tracePt t="874972" x="1528763" y="6151563"/>
          <p14:tracePt t="874982" x="1493838" y="6151563"/>
          <p14:tracePt t="874998" x="1479550" y="6151563"/>
          <p14:tracePt t="875015" x="1450975" y="6151563"/>
          <p14:tracePt t="875031" x="1428750" y="6151563"/>
          <p14:tracePt t="875048" x="1422400" y="6151563"/>
          <p14:tracePt t="875092" x="1414463" y="6151563"/>
          <p14:tracePt t="875100" x="1371600" y="6143625"/>
          <p14:tracePt t="875108" x="1365250" y="6137275"/>
          <p14:tracePt t="875116" x="1336675" y="6100763"/>
          <p14:tracePt t="875131" x="1314450" y="6086475"/>
          <p14:tracePt t="875148" x="1308100" y="6086475"/>
          <p14:tracePt t="875165" x="1279525" y="6057900"/>
          <p14:tracePt t="875182" x="1271588" y="6051550"/>
          <p14:tracePt t="875198" x="1257300" y="6022975"/>
          <p14:tracePt t="875214" x="1243013" y="5994400"/>
          <p14:tracePt t="875232" x="1200150" y="5937250"/>
          <p14:tracePt t="875248" x="1179513" y="5894388"/>
          <p14:tracePt t="875264" x="1150938" y="5837238"/>
          <p14:tracePt t="875281" x="1143000" y="5786438"/>
          <p14:tracePt t="875297" x="1128713" y="5743575"/>
          <p14:tracePt t="875315" x="1122363" y="5737225"/>
          <p14:tracePt t="875331" x="1122363" y="5708650"/>
          <p14:tracePt t="875348" x="1122363" y="5700713"/>
          <p14:tracePt t="875388" x="1122363" y="5680075"/>
          <p14:tracePt t="875396" x="1122363" y="5672138"/>
          <p14:tracePt t="875404" x="1122363" y="5657850"/>
          <p14:tracePt t="875415" x="1122363" y="5629275"/>
          <p14:tracePt t="875430" x="1122363" y="5600700"/>
          <p14:tracePt t="875467" x="1122363" y="5586413"/>
          <p14:tracePt t="875475" x="1128713" y="5580063"/>
          <p14:tracePt t="875483" x="1136650" y="5551488"/>
          <p14:tracePt t="875498" x="1150938" y="5537200"/>
          <p14:tracePt t="875513" x="1157288" y="5529263"/>
          <p14:tracePt t="875531" x="1165225" y="5522913"/>
          <p14:tracePt t="875571" x="1171575" y="5508625"/>
          <p14:tracePt t="875579" x="1179513" y="5508625"/>
          <p14:tracePt t="875587" x="1185863" y="5500688"/>
          <p14:tracePt t="875601" x="1193800" y="5494338"/>
          <p14:tracePt t="875613" x="1222375" y="5472113"/>
          <p14:tracePt t="875630" x="1236663" y="5457825"/>
          <p14:tracePt t="875646" x="1243013" y="5451475"/>
          <p14:tracePt t="875663" x="1250950" y="5443538"/>
          <p14:tracePt t="875680" x="1257300" y="5437188"/>
          <p14:tracePt t="875747" x="1265238" y="5429250"/>
          <p14:tracePt t="875787" x="1271588" y="5429250"/>
          <p14:tracePt t="875835" x="1279525" y="5422900"/>
          <p14:tracePt t="876140" x="1293813" y="5422900"/>
          <p14:tracePt t="876156" x="1300163" y="5422900"/>
          <p14:tracePt t="876172" x="1308100" y="5422900"/>
          <p14:tracePt t="876188" x="1314450" y="5422900"/>
          <p14:tracePt t="876204" x="1328738" y="5422900"/>
          <p14:tracePt t="876220" x="1336675" y="5422900"/>
          <p14:tracePt t="876252" x="1343025" y="5422900"/>
          <p14:tracePt t="876260" x="1357313" y="5422900"/>
          <p14:tracePt t="876268" x="1371600" y="5422900"/>
          <p14:tracePt t="876300" x="1379538" y="5422900"/>
          <p14:tracePt t="876307" x="1385888" y="5422900"/>
          <p14:tracePt t="876313" x="1408113" y="5437188"/>
          <p14:tracePt t="876329" x="1414463" y="5437188"/>
          <p14:tracePt t="876346" x="1428750" y="5437188"/>
          <p14:tracePt t="876363" x="1443038" y="5437188"/>
          <p14:tracePt t="876379" x="1450975" y="5443538"/>
          <p14:tracePt t="876420" x="1457325" y="5443538"/>
          <p14:tracePt t="876452" x="1465263" y="5443538"/>
          <p14:tracePt t="876500" x="1485900" y="5443538"/>
          <p14:tracePt t="876519" x="1493838" y="5451475"/>
          <p14:tracePt t="876556" x="1500188" y="5457825"/>
          <p14:tracePt t="876596" x="1508125" y="5457825"/>
          <p14:tracePt t="876603" x="1514475" y="5465763"/>
          <p14:tracePt t="876620" x="1514475" y="5472113"/>
          <p14:tracePt t="876660" x="1522413" y="5480050"/>
          <p14:tracePt t="876708" x="1528763" y="5486400"/>
          <p14:tracePt t="881915" x="1536700" y="5494338"/>
          <p14:tracePt t="884355" x="1543050" y="5494338"/>
          <p14:tracePt t="885403" x="1557338" y="5494338"/>
          <p14:tracePt t="885492" x="1571625" y="5494338"/>
          <p14:tracePt t="885508" x="1622425" y="5494338"/>
          <p14:tracePt t="885515" x="1657350" y="5494338"/>
          <p14:tracePt t="885532" x="1685925" y="5494338"/>
          <p14:tracePt t="885549" x="1708150" y="5508625"/>
          <p14:tracePt t="885565" x="1728788" y="5508625"/>
          <p14:tracePt t="885582" x="1736725" y="5514975"/>
          <p14:tracePt t="885599" x="1751013" y="5514975"/>
          <p14:tracePt t="885615" x="1771650" y="5514975"/>
          <p14:tracePt t="885633" x="1793875" y="5514975"/>
          <p14:tracePt t="885648" x="1836738" y="5514975"/>
          <p14:tracePt t="885666" x="1871663" y="5514975"/>
          <p14:tracePt t="885682" x="1900238" y="5514975"/>
          <p14:tracePt t="885682" x="1908175" y="5514975"/>
          <p14:tracePt t="885700" x="1928813" y="5514975"/>
          <p14:tracePt t="885716" x="1936750" y="5508625"/>
          <p14:tracePt t="885755" x="1943100" y="5508625"/>
          <p14:tracePt t="885769" x="1951038" y="5508625"/>
          <p14:tracePt t="885769" x="1985963" y="5494338"/>
          <p14:tracePt t="885781" x="1993900" y="5494338"/>
          <p14:tracePt t="885799" x="2000250" y="5480050"/>
          <p14:tracePt t="885815" x="2008188" y="5472113"/>
          <p14:tracePt t="885831" x="2036763" y="5457825"/>
          <p14:tracePt t="885875" x="2043113" y="5451475"/>
          <p14:tracePt t="885891" x="2051050" y="5429250"/>
          <p14:tracePt t="885907" x="2057400" y="5422900"/>
          <p14:tracePt t="885923" x="2065338" y="5414963"/>
          <p14:tracePt t="885942" x="2079625" y="5408613"/>
          <p14:tracePt t="885979" x="2079625" y="5400675"/>
          <p14:tracePt t="885995" x="2093913" y="5386388"/>
          <p14:tracePt t="886026" x="2114550" y="5380038"/>
          <p14:tracePt t="886043" x="2128838" y="5380038"/>
          <p14:tracePt t="886051" x="2136775" y="5372100"/>
          <p14:tracePt t="886059" x="2143125" y="5365750"/>
          <p14:tracePt t="886065" x="2151063" y="5365750"/>
          <p14:tracePt t="886081" x="2165350" y="5365750"/>
          <p14:tracePt t="886123" x="2171700" y="5365750"/>
          <p14:tracePt t="886138" x="2179638" y="5365750"/>
          <p14:tracePt t="886179" x="2185988" y="5365750"/>
          <p14:tracePt t="886252" x="2208213" y="5365750"/>
          <p14:tracePt t="886268" x="2214563" y="5365750"/>
          <p14:tracePt t="886300" x="2222500" y="5365750"/>
          <p14:tracePt t="886356" x="2228850" y="5372100"/>
          <p14:tracePt t="886361" x="2236788" y="5380038"/>
          <p14:tracePt t="886381" x="2251075" y="5386388"/>
          <p14:tracePt t="886382" x="2257425" y="5394325"/>
          <p14:tracePt t="886400" x="2271713" y="5408613"/>
          <p14:tracePt t="886415" x="2271713" y="5422900"/>
          <p14:tracePt t="886432" x="2286000" y="5443538"/>
          <p14:tracePt t="886449" x="2300288" y="5480050"/>
          <p14:tracePt t="886464" x="2314575" y="5508625"/>
          <p14:tracePt t="886482" x="2328863" y="5529263"/>
          <p14:tracePt t="886499" x="2343150" y="5551488"/>
          <p14:tracePt t="886515" x="2351088" y="5572125"/>
          <p14:tracePt t="886556" x="2351088" y="5586413"/>
          <p14:tracePt t="886564" x="2371725" y="5608638"/>
          <p14:tracePt t="886581" x="2371725" y="5614988"/>
          <p14:tracePt t="886584" x="2371725" y="5637213"/>
          <p14:tracePt t="886598" x="2371725" y="5651500"/>
          <p14:tracePt t="886615" x="2371725" y="5672138"/>
          <p14:tracePt t="886632" x="2371725" y="5680075"/>
          <p14:tracePt t="886647" x="2371725" y="5708650"/>
          <p14:tracePt t="886665" x="2371725" y="5722938"/>
          <p14:tracePt t="886681" x="2371725" y="5743575"/>
          <p14:tracePt t="886698" x="2371725" y="5757863"/>
          <p14:tracePt t="886714" x="2371725" y="5780088"/>
          <p14:tracePt t="886731" x="2371725" y="5794375"/>
          <p14:tracePt t="886748" x="2371725" y="5815013"/>
          <p14:tracePt t="886765" x="2371725" y="5829300"/>
          <p14:tracePt t="886781" x="2371725" y="5857875"/>
          <p14:tracePt t="886798" x="2371725" y="5872163"/>
          <p14:tracePt t="886815" x="2371725" y="5880100"/>
          <p14:tracePt t="886847" x="2371725" y="5908675"/>
          <p14:tracePt t="886848" x="2371725" y="5929313"/>
          <p14:tracePt t="886864" x="2371725" y="5937250"/>
          <p14:tracePt t="886881" x="2371725" y="5951538"/>
          <p14:tracePt t="886897" x="2371725" y="5980113"/>
          <p14:tracePt t="886914" x="2371725" y="5986463"/>
          <p14:tracePt t="886914" x="2371725" y="5994400"/>
          <p14:tracePt t="886932" x="2371725" y="6000750"/>
          <p14:tracePt t="886947" x="2365375" y="6015038"/>
          <p14:tracePt t="886965" x="2357438" y="6022975"/>
          <p14:tracePt t="887012" x="2351088" y="6037263"/>
          <p14:tracePt t="887019" x="2343150" y="6037263"/>
          <p14:tracePt t="887052" x="2328863" y="6037263"/>
          <p14:tracePt t="887063" x="2286000" y="6057900"/>
          <p14:tracePt t="887066" x="2279650" y="6057900"/>
          <p14:tracePt t="887080" x="2265363" y="6057900"/>
          <p14:tracePt t="887097" x="2257425" y="6057900"/>
          <p14:tracePt t="887114" x="2251075" y="6057900"/>
          <p14:tracePt t="887148" x="2243138" y="6057900"/>
          <p14:tracePt t="887148" x="2179638" y="6057900"/>
          <p14:tracePt t="887164" x="2157413" y="6057900"/>
          <p14:tracePt t="887181" x="2128838" y="6051550"/>
          <p14:tracePt t="887228" x="2122488" y="6043613"/>
          <p14:tracePt t="887236" x="2108200" y="6029325"/>
          <p14:tracePt t="887244" x="2085975" y="6008688"/>
          <p14:tracePt t="887244" x="2079625" y="6000750"/>
          <p14:tracePt t="887252" x="2071688" y="5994400"/>
          <p14:tracePt t="887263" x="2036763" y="5951538"/>
          <p14:tracePt t="887280" x="2028825" y="5929313"/>
          <p14:tracePt t="887297" x="2022475" y="5922963"/>
          <p14:tracePt t="887313" x="2014538" y="5915025"/>
          <p14:tracePt t="887330" x="2008188" y="5908675"/>
          <p14:tracePt t="887388" x="2000250" y="5900738"/>
          <p14:tracePt t="887404" x="1993900" y="5894388"/>
          <p14:tracePt t="887420" x="1985963" y="5886450"/>
          <p14:tracePt t="887435" x="1965325" y="5872163"/>
          <p14:tracePt t="887437" x="1965325" y="5865813"/>
          <p14:tracePt t="887447" x="1957388" y="5851525"/>
          <p14:tracePt t="887463" x="1957388" y="5815013"/>
          <p14:tracePt t="887481" x="1957388" y="5786438"/>
          <p14:tracePt t="887497" x="1951038" y="5772150"/>
          <p14:tracePt t="887513" x="1951038" y="5737225"/>
          <p14:tracePt t="887530" x="1951038" y="5715000"/>
          <p14:tracePt t="887546" x="1951038" y="5708650"/>
          <p14:tracePt t="887563" x="1951038" y="5694363"/>
          <p14:tracePt t="887580" x="1951038" y="5672138"/>
          <p14:tracePt t="887627" x="1951038" y="5665788"/>
          <p14:tracePt t="887635" x="1951038" y="5657850"/>
          <p14:tracePt t="887667" x="1951038" y="5637213"/>
          <p14:tracePt t="887683" x="1951038" y="5629275"/>
          <p14:tracePt t="887715" x="1951038" y="5622925"/>
          <p14:tracePt t="887723" x="1951038" y="5614988"/>
          <p14:tracePt t="887731" x="1951038" y="5600700"/>
          <p14:tracePt t="887746" x="1951038" y="5594350"/>
          <p14:tracePt t="887762" x="1951038" y="5586413"/>
          <p14:tracePt t="887803" x="1951038" y="5580063"/>
          <p14:tracePt t="887808" x="1965325" y="5565775"/>
          <p14:tracePt t="887812" x="1965325" y="5557838"/>
          <p14:tracePt t="887829" x="1965325" y="5551488"/>
          <p14:tracePt t="887846" x="1965325" y="5543550"/>
          <p14:tracePt t="887899" x="1965325" y="5529263"/>
          <p14:tracePt t="887907" x="1965325" y="5522913"/>
          <p14:tracePt t="887915" x="1971675" y="5514975"/>
          <p14:tracePt t="887929" x="1971675" y="5508625"/>
          <p14:tracePt t="887963" x="1971675" y="5486400"/>
          <p14:tracePt t="887964" x="1971675" y="5472113"/>
          <p14:tracePt t="887979" x="1971675" y="5465763"/>
          <p14:tracePt t="887997" x="1979613" y="5443538"/>
          <p14:tracePt t="888403" x="1979613" y="5437188"/>
          <p14:tracePt t="888756" x="1979613" y="5429250"/>
          <p14:tracePt t="888764" x="1985963" y="5422900"/>
          <p14:tracePt t="888772" x="1985963" y="5414963"/>
          <p14:tracePt t="888778" x="1993900" y="5408613"/>
          <p14:tracePt t="888795" x="2000250" y="5400675"/>
          <p14:tracePt t="888835" x="2008188" y="5394325"/>
          <p14:tracePt t="889380" x="2014538" y="5394325"/>
          <p14:tracePt t="889388" x="2022475" y="5386388"/>
          <p14:tracePt t="889515" x="2028825" y="5386388"/>
          <p14:tracePt t="890636" x="2036763" y="5380038"/>
          <p14:tracePt t="891195" x="2036763" y="5372100"/>
          <p14:tracePt t="892140" x="2028825" y="5365750"/>
          <p14:tracePt t="892155" x="2028825" y="5357813"/>
          <p14:tracePt t="892235" x="2036763" y="5337175"/>
          <p14:tracePt t="892251" x="2043113" y="5329238"/>
          <p14:tracePt t="892387" x="2051050" y="5322888"/>
          <p14:tracePt t="892732" x="2057400" y="5308600"/>
          <p14:tracePt t="893155" x="2065338" y="5308600"/>
          <p14:tracePt t="893163" x="2071688" y="5308600"/>
          <p14:tracePt t="893891" x="2100263" y="5294313"/>
          <p14:tracePt t="893908" x="2108200" y="5286375"/>
          <p14:tracePt t="893980" x="2114550" y="5280025"/>
          <p14:tracePt t="894915" x="2128838" y="5280025"/>
          <p14:tracePt t="894923" x="2143125" y="5280025"/>
          <p14:tracePt t="894923" x="2151063" y="5280025"/>
          <p14:tracePt t="894947" x="2157413" y="5280025"/>
          <p14:tracePt t="894987" x="2165350" y="5280025"/>
          <p14:tracePt t="894995" x="2185988" y="5280025"/>
          <p14:tracePt t="895003" x="2193925" y="5280025"/>
          <p14:tracePt t="895005" x="2200275" y="5280025"/>
          <p14:tracePt t="895018" x="2208213" y="5280025"/>
          <p14:tracePt t="895035" x="2222500" y="5280025"/>
          <p14:tracePt t="895052" x="2236788" y="5280025"/>
          <p14:tracePt t="895068" x="2251075" y="5280025"/>
          <p14:tracePt t="895123" x="2257425" y="5286375"/>
          <p14:tracePt t="895139" x="2265363" y="5286375"/>
          <p14:tracePt t="895171" x="2271713" y="5286375"/>
          <p14:tracePt t="895235" x="2279650" y="5286375"/>
          <p14:tracePt t="895251" x="2293938" y="5286375"/>
          <p14:tracePt t="895258" x="2300288" y="5286375"/>
          <p14:tracePt t="895268" x="2314575" y="5286375"/>
          <p14:tracePt t="895285" x="2336800" y="5286375"/>
          <p14:tracePt t="895302" x="2351088" y="5286375"/>
          <p14:tracePt t="895319" x="2357438" y="5286375"/>
          <p14:tracePt t="895335" x="2371725" y="5286375"/>
          <p14:tracePt t="895353" x="2379663" y="5286375"/>
          <p14:tracePt t="895368" x="2386013" y="5286375"/>
          <p14:tracePt t="895385" x="2393950" y="5286375"/>
          <p14:tracePt t="895450" x="2408238" y="5286375"/>
          <p14:tracePt t="895459" x="2414588" y="5286375"/>
          <p14:tracePt t="895500" x="2422525" y="5286375"/>
          <p14:tracePt t="895516" x="2428875" y="5286375"/>
          <p14:tracePt t="895523" x="2443163" y="5286375"/>
          <p14:tracePt t="895556" x="2451100" y="5286375"/>
          <p14:tracePt t="895612" x="2457450" y="5286375"/>
          <p14:tracePt t="895628" x="2471738" y="5286375"/>
          <p14:tracePt t="895732" x="2486025" y="5286375"/>
          <p14:tracePt t="895742" x="2500313" y="5294313"/>
          <p14:tracePt t="895804" x="2508250" y="5294313"/>
          <p14:tracePt t="895819" x="2522538" y="5294313"/>
          <p14:tracePt t="895822" x="2528888" y="5300663"/>
          <p14:tracePt t="895834" x="2536825" y="5308600"/>
          <p14:tracePt t="895875" x="2543175" y="5308600"/>
          <p14:tracePt t="895883" x="2571750" y="5314950"/>
          <p14:tracePt t="895891" x="2579688" y="5322888"/>
          <p14:tracePt t="895901" x="2600325" y="5322888"/>
          <p14:tracePt t="895917" x="2614613" y="5329238"/>
          <p14:tracePt t="895934" x="2622550" y="5329238"/>
          <p14:tracePt t="895951" x="2636838" y="5329238"/>
          <p14:tracePt t="895967" x="2643188" y="5329238"/>
          <p14:tracePt t="895985" x="2657475" y="5329238"/>
          <p14:tracePt t="896001" x="2686050" y="5329238"/>
          <p14:tracePt t="896018" x="2700338" y="5343525"/>
          <p14:tracePt t="896034" x="2736850" y="5343525"/>
          <p14:tracePt t="896034" x="2743200" y="5343525"/>
          <p14:tracePt t="896051" x="2765425" y="5343525"/>
          <p14:tracePt t="896067" x="2771775" y="5343525"/>
          <p14:tracePt t="896084" x="2808288" y="5343525"/>
          <p14:tracePt t="896100" x="2822575" y="5343525"/>
          <p14:tracePt t="896117" x="2843213" y="5343525"/>
          <p14:tracePt t="896134" x="2857500" y="5343525"/>
          <p14:tracePt t="896151" x="2871788" y="5343525"/>
          <p14:tracePt t="896227" x="2879725" y="5343525"/>
          <p14:tracePt t="896259" x="2886075" y="5343525"/>
          <p14:tracePt t="896259" x="2894013" y="5343525"/>
          <p14:tracePt t="896283" x="2908300" y="5343525"/>
          <p14:tracePt t="896323" x="2914650" y="5343525"/>
          <p14:tracePt t="896331" x="2922588" y="5343525"/>
          <p14:tracePt t="896363" x="2928938" y="5343525"/>
          <p14:tracePt t="896371" x="2957513" y="5351463"/>
          <p14:tracePt t="896419" x="2965450" y="5351463"/>
          <p14:tracePt t="896427" x="2971800" y="5351463"/>
          <p14:tracePt t="896435" x="2994025" y="5351463"/>
          <p14:tracePt t="896451" x="3008313" y="5357813"/>
          <p14:tracePt t="896467" x="3022600" y="5372100"/>
          <p14:tracePt t="896483" x="3028950" y="5372100"/>
          <p14:tracePt t="896531" x="3036888" y="5380038"/>
          <p14:tracePt t="896540" x="3071813" y="5386388"/>
          <p14:tracePt t="896547" x="3079750" y="5394325"/>
          <p14:tracePt t="896555" x="3114675" y="5408613"/>
          <p14:tracePt t="896566" x="3128963" y="5422900"/>
          <p14:tracePt t="896583" x="3136900" y="5429250"/>
          <p14:tracePt t="896599" x="3151188" y="5451475"/>
          <p14:tracePt t="896635" x="3157538" y="5457825"/>
          <p14:tracePt t="896636" x="3165475" y="5465763"/>
          <p14:tracePt t="896651" x="3171825" y="5480050"/>
          <p14:tracePt t="896667" x="3194050" y="5494338"/>
          <p14:tracePt t="896684" x="3200400" y="5500688"/>
          <p14:tracePt t="896700" x="3214688" y="5514975"/>
          <p14:tracePt t="896717" x="3228975" y="5537200"/>
          <p14:tracePt t="896733" x="3236913" y="5572125"/>
          <p14:tracePt t="896750" x="3236913" y="5580063"/>
          <p14:tracePt t="896766" x="3243263" y="5594350"/>
          <p14:tracePt t="896783" x="3257550" y="5608638"/>
          <p14:tracePt t="896799" x="3265488" y="5614988"/>
          <p14:tracePt t="896816" x="3271838" y="5622925"/>
          <p14:tracePt t="896833" x="3300413" y="5643563"/>
          <p14:tracePt t="896849" x="3322638" y="5657850"/>
          <p14:tracePt t="896867" x="3336925" y="5657850"/>
          <p14:tracePt t="896867" x="3343275" y="5657850"/>
          <p14:tracePt t="896884" x="3357563" y="5672138"/>
          <p14:tracePt t="896931" x="3365500" y="5680075"/>
          <p14:tracePt t="896939" x="3371850" y="5680075"/>
          <p14:tracePt t="896955" x="3379788" y="5686425"/>
          <p14:tracePt t="896987" x="3386138" y="5694363"/>
          <p14:tracePt t="896995" x="3386138" y="5700713"/>
          <p14:tracePt t="897003" x="3386138" y="5708650"/>
          <p14:tracePt t="897019" x="3386138" y="5722938"/>
          <p14:tracePt t="897035" x="3386138" y="5729288"/>
          <p14:tracePt t="897051" x="3394075" y="5743575"/>
          <p14:tracePt t="897084" x="3394075" y="5757863"/>
          <p14:tracePt t="897091" x="3394075" y="5765800"/>
          <p14:tracePt t="897099" x="3394075" y="5780088"/>
          <p14:tracePt t="897107" x="3394075" y="5786438"/>
          <p14:tracePt t="897120" x="3394075" y="5800725"/>
          <p14:tracePt t="897133" x="3394075" y="5822950"/>
          <p14:tracePt t="897172" x="3394075" y="5829300"/>
          <p14:tracePt t="897192" x="3394075" y="5837238"/>
          <p14:tracePt t="897192" x="3394075" y="5843588"/>
          <p14:tracePt t="897205" x="3394075" y="5857875"/>
          <p14:tracePt t="897219" x="3386138" y="5886450"/>
          <p14:tracePt t="897251" x="3386138" y="5900738"/>
          <p14:tracePt t="897260" x="3386138" y="5908675"/>
          <p14:tracePt t="897268" x="3386138" y="5915025"/>
          <p14:tracePt t="897272" x="3379788" y="5922963"/>
          <p14:tracePt t="897307" x="3371850" y="5943600"/>
          <p14:tracePt t="897316" x="3357563" y="5951538"/>
          <p14:tracePt t="897348" x="3357563" y="5957888"/>
          <p14:tracePt t="897356" x="3351213" y="5965825"/>
          <p14:tracePt t="897364" x="3343275" y="5972175"/>
          <p14:tracePt t="897368" x="3328988" y="5986463"/>
          <p14:tracePt t="897383" x="3322638" y="5994400"/>
          <p14:tracePt t="897399" x="3308350" y="6008688"/>
          <p14:tracePt t="897415" x="3294063" y="6015038"/>
          <p14:tracePt t="897432" x="3271838" y="6037263"/>
          <p14:tracePt t="897491" x="3265488" y="6037263"/>
          <p14:tracePt t="897499" x="3243263" y="6051550"/>
          <p14:tracePt t="897499" x="3222625" y="6051550"/>
          <p14:tracePt t="897515" x="3194050" y="6057900"/>
          <p14:tracePt t="897532" x="3186113" y="6065838"/>
          <p14:tracePt t="897548" x="3143250" y="6072188"/>
          <p14:tracePt t="897565" x="3108325" y="6080125"/>
          <p14:tracePt t="897582" x="3094038" y="6080125"/>
          <p14:tracePt t="897598" x="3057525" y="6080125"/>
          <p14:tracePt t="897615" x="3051175" y="6086475"/>
          <p14:tracePt t="897631" x="3036888" y="6086475"/>
          <p14:tracePt t="897649" x="3022600" y="6086475"/>
          <p14:tracePt t="897665" x="3000375" y="6086475"/>
          <p14:tracePt t="897682" x="2986088" y="6086475"/>
          <p14:tracePt t="897698" x="2951163" y="6086475"/>
          <p14:tracePt t="897715" x="2936875" y="6072188"/>
          <p14:tracePt t="897763" x="2928938" y="6065838"/>
          <p14:tracePt t="897771" x="2922588" y="6065838"/>
          <p14:tracePt t="897843" x="2914650" y="6057900"/>
          <p14:tracePt t="897955" x="2908300" y="6057900"/>
          <p14:tracePt t="897964" x="2900363" y="6057900"/>
          <p14:tracePt t="897971" x="2879725" y="6057900"/>
          <p14:tracePt t="897982" x="2871788" y="6057900"/>
          <p14:tracePt t="897998" x="2865438" y="6051550"/>
          <p14:tracePt t="898036" x="2851150" y="6051550"/>
          <p14:tracePt t="898044" x="2836863" y="6051550"/>
          <p14:tracePt t="898049" x="2800350" y="6051550"/>
          <p14:tracePt t="898064" x="2786063" y="6029325"/>
          <p14:tracePt t="898081" x="2736850" y="6029325"/>
          <p14:tracePt t="898099" x="2700338" y="6022975"/>
          <p14:tracePt t="898114" x="2665413" y="6015038"/>
          <p14:tracePt t="898133" x="2651125" y="6008688"/>
          <p14:tracePt t="898149" x="2643188" y="6008688"/>
          <p14:tracePt t="898165" x="2636838" y="6008688"/>
          <p14:tracePt t="898182" x="2614613" y="5994400"/>
          <p14:tracePt t="898199" x="2586038" y="5980113"/>
          <p14:tracePt t="898215" x="2571750" y="5965825"/>
          <p14:tracePt t="898231" x="2551113" y="5943600"/>
          <p14:tracePt t="898248" x="2536825" y="5929313"/>
          <p14:tracePt t="898265" x="2536825" y="5915025"/>
          <p14:tracePt t="898281" x="2536825" y="5908675"/>
          <p14:tracePt t="898297" x="2528888" y="5900738"/>
          <p14:tracePt t="898332" x="2528888" y="5886450"/>
          <p14:tracePt t="898332" x="2528888" y="5837238"/>
          <p14:tracePt t="898348" x="2528888" y="5808663"/>
          <p14:tracePt t="898364" x="2528888" y="5786438"/>
          <p14:tracePt t="898381" x="2528888" y="5757863"/>
          <p14:tracePt t="898428" x="2528888" y="5743575"/>
          <p14:tracePt t="898436" x="2528888" y="5729288"/>
          <p14:tracePt t="898444" x="2528888" y="5722938"/>
          <p14:tracePt t="898452" x="2536825" y="5694363"/>
          <p14:tracePt t="898464" x="2565400" y="5672138"/>
          <p14:tracePt t="898481" x="2571750" y="5637213"/>
          <p14:tracePt t="898499" x="2600325" y="5614988"/>
          <p14:tracePt t="898514" x="2608263" y="5600700"/>
          <p14:tracePt t="898531" x="2628900" y="5572125"/>
          <p14:tracePt t="898548" x="2636838" y="5565775"/>
          <p14:tracePt t="898564" x="2643188" y="5551488"/>
          <p14:tracePt t="898580" x="2651125" y="5537200"/>
          <p14:tracePt t="898597" x="2657475" y="5508625"/>
          <p14:tracePt t="898614" x="2665413" y="5500688"/>
          <p14:tracePt t="898630" x="2671763" y="5494338"/>
          <p14:tracePt t="898647" x="2679700" y="5472113"/>
          <p14:tracePt t="898664" x="2679700" y="5465763"/>
          <p14:tracePt t="898681" x="2686050" y="5457825"/>
          <p14:tracePt t="898697" x="2700338" y="5422900"/>
          <p14:tracePt t="898713" x="2708275" y="5414963"/>
          <p14:tracePt t="898748" x="2714625" y="5408613"/>
          <p14:tracePt t="898748" x="2736850" y="5394325"/>
          <p14:tracePt t="898765" x="2743200" y="5386388"/>
          <p14:tracePt t="898780" x="2757488" y="5380038"/>
          <p14:tracePt t="898797" x="2779713" y="5380038"/>
          <p14:tracePt t="898813" x="2808288" y="5372100"/>
          <p14:tracePt t="898830" x="2828925" y="5365750"/>
          <p14:tracePt t="898846" x="2836863" y="5357813"/>
          <p14:tracePt t="898884" x="2851150" y="5357813"/>
          <p14:tracePt t="898891" x="2857500" y="5357813"/>
          <p14:tracePt t="898899" x="2871788" y="5343525"/>
          <p14:tracePt t="898915" x="2886075" y="5343525"/>
          <p14:tracePt t="898931" x="2900363" y="5337175"/>
          <p14:tracePt t="898931" x="2908300" y="5337175"/>
          <p14:tracePt t="898964" x="2928938" y="5337175"/>
          <p14:tracePt t="899068" x="2936875" y="5337175"/>
          <p14:tracePt t="899076" x="2943225" y="5337175"/>
          <p14:tracePt t="899084" x="2951163" y="5337175"/>
          <p14:tracePt t="899088" x="2965450" y="5337175"/>
          <p14:tracePt t="899096" x="2986088" y="5337175"/>
          <p14:tracePt t="899113" x="3008313" y="5337175"/>
          <p14:tracePt t="899130" x="3022600" y="5337175"/>
          <p14:tracePt t="899146" x="3057525" y="5337175"/>
          <p14:tracePt t="899165" x="3071813" y="5337175"/>
          <p14:tracePt t="899180" x="3086100" y="5337175"/>
          <p14:tracePt t="899197" x="3114675" y="5337175"/>
          <p14:tracePt t="899213" x="3128963" y="5337175"/>
          <p14:tracePt t="899230" x="3151188" y="5343525"/>
          <p14:tracePt t="899247" x="3157538" y="5351463"/>
          <p14:tracePt t="899263" x="3171825" y="5351463"/>
          <p14:tracePt t="899280" x="3179763" y="5357813"/>
          <p14:tracePt t="899296" x="3194050" y="5365750"/>
          <p14:tracePt t="899313" x="3200400" y="5365750"/>
          <p14:tracePt t="899348" x="3208338" y="5365750"/>
          <p14:tracePt t="899349" x="3222625" y="5380038"/>
          <p14:tracePt t="899363" x="3243263" y="5400675"/>
          <p14:tracePt t="899379" x="3251200" y="5408613"/>
          <p14:tracePt t="899396" x="3257550" y="5422900"/>
          <p14:tracePt t="899413" x="3265488" y="5443538"/>
          <p14:tracePt t="899431" x="3265488" y="5457825"/>
          <p14:tracePt t="899447" x="3279775" y="5472113"/>
          <p14:tracePt t="899463" x="3279775" y="5494338"/>
          <p14:tracePt t="899479" x="3286125" y="5500688"/>
          <p14:tracePt t="899498" x="3286125" y="5508625"/>
          <p14:tracePt t="899513" x="3286125" y="5537200"/>
          <p14:tracePt t="899530" x="3286125" y="5543550"/>
          <p14:tracePt t="899546" x="3286125" y="5551488"/>
          <p14:tracePt t="899580" x="3286125" y="5557838"/>
          <p14:tracePt t="899580" x="3286125" y="5572125"/>
          <p14:tracePt t="899596" x="3286125" y="5586413"/>
          <p14:tracePt t="899644" x="3286125" y="5600700"/>
          <p14:tracePt t="899652" x="3279775" y="5608638"/>
          <p14:tracePt t="899660" x="3271838" y="5614988"/>
          <p14:tracePt t="899669" x="3257550" y="5614988"/>
          <p14:tracePt t="899682" x="3243263" y="5622925"/>
          <p14:tracePt t="899696" x="3222625" y="5629275"/>
          <p14:tracePt t="899712" x="3208338" y="5629275"/>
          <p14:tracePt t="899730" x="3171825" y="5643563"/>
          <p14:tracePt t="899745" x="3157538" y="5643563"/>
          <p14:tracePt t="899762" x="3114675" y="5657850"/>
          <p14:tracePt t="899779" x="3071813" y="5665788"/>
          <p14:tracePt t="899797" x="3028950" y="5665788"/>
          <p14:tracePt t="899812" x="2986088" y="5665788"/>
          <p14:tracePt t="899829" x="2943225" y="5665788"/>
          <p14:tracePt t="899846" x="2879725" y="5665788"/>
          <p14:tracePt t="899862" x="2828925" y="5665788"/>
          <p14:tracePt t="899879" x="2800350" y="5665788"/>
          <p14:tracePt t="899896" x="2779713" y="5665788"/>
          <p14:tracePt t="899913" x="2751138" y="5657850"/>
          <p14:tracePt t="899929" x="2736850" y="5657850"/>
          <p14:tracePt t="899946" x="2714625" y="5657850"/>
          <p14:tracePt t="899962" x="2693988" y="5657850"/>
          <p14:tracePt t="899980" x="2686050" y="5651500"/>
          <p14:tracePt t="899996" x="2671763" y="5651500"/>
          <p14:tracePt t="900324" x="2665413" y="5651500"/>
          <p14:tracePt t="900332" x="2651125" y="5651500"/>
          <p14:tracePt t="900340" x="2636838" y="5651500"/>
          <p14:tracePt t="900348" x="2622550" y="5651500"/>
          <p14:tracePt t="900361" x="2614613" y="5651500"/>
          <p14:tracePt t="900378" x="2593975" y="5651500"/>
          <p14:tracePt t="900428" x="2586038" y="5651500"/>
          <p14:tracePt t="900460" x="2565400" y="5657850"/>
          <p14:tracePt t="900476" x="2551113" y="5680075"/>
          <p14:tracePt t="900492" x="2536825" y="5708650"/>
          <p14:tracePt t="900524" x="2536825" y="5715000"/>
          <p14:tracePt t="900532" x="2536825" y="5737225"/>
          <p14:tracePt t="900539" x="2528888" y="5743575"/>
          <p14:tracePt t="900544" x="2528888" y="5757863"/>
          <p14:tracePt t="900561" x="2528888" y="5786438"/>
          <p14:tracePt t="900578" x="2522538" y="5815013"/>
          <p14:tracePt t="900594" x="2522538" y="5837238"/>
          <p14:tracePt t="900612" x="2522538" y="5872163"/>
          <p14:tracePt t="900628" x="2522538" y="5894388"/>
          <p14:tracePt t="900645" x="2522538" y="5908675"/>
          <p14:tracePt t="900661" x="2522538" y="5915025"/>
          <p14:tracePt t="900677" x="2522538" y="5937250"/>
          <p14:tracePt t="900695" x="2522538" y="5972175"/>
          <p14:tracePt t="900711" x="2543175" y="6000750"/>
          <p14:tracePt t="900729" x="2551113" y="6022975"/>
          <p14:tracePt t="900772" x="2557463" y="6037263"/>
          <p14:tracePt t="900780" x="2571750" y="6037263"/>
          <p14:tracePt t="900780" x="2593975" y="6043613"/>
          <p14:tracePt t="900803" x="2600325" y="6051550"/>
          <p14:tracePt t="900811" x="2608263" y="6057900"/>
          <p14:tracePt t="900811" x="2628900" y="6065838"/>
          <p14:tracePt t="900832" x="2651125" y="6072188"/>
          <p14:tracePt t="900843" x="2679700" y="6080125"/>
          <p14:tracePt t="900860" x="2714625" y="6100763"/>
          <p14:tracePt t="900877" x="2743200" y="6100763"/>
          <p14:tracePt t="900894" x="2779713" y="6108700"/>
          <p14:tracePt t="900910" x="2800350" y="6108700"/>
          <p14:tracePt t="900926" x="2836863" y="6108700"/>
          <p14:tracePt t="900944" x="2879725" y="6115050"/>
          <p14:tracePt t="900960" x="2908300" y="6115050"/>
          <p14:tracePt t="900977" x="2957513" y="6122988"/>
          <p14:tracePt t="900994" x="3000375" y="6122988"/>
          <p14:tracePt t="901009" x="3057525" y="6122988"/>
          <p14:tracePt t="901027" x="3100388" y="6122988"/>
          <p14:tracePt t="901043" x="3122613" y="6122988"/>
          <p14:tracePt t="901061" x="3165475" y="6122988"/>
          <p14:tracePt t="901076" x="3200400" y="6122988"/>
          <p14:tracePt t="901093" x="3222625" y="6122988"/>
          <p14:tracePt t="901109" x="3243263" y="6122988"/>
          <p14:tracePt t="901126" x="3257550" y="6122988"/>
          <p14:tracePt t="901143" x="3286125" y="6122988"/>
          <p14:tracePt t="901159" x="3300413" y="6122988"/>
          <p14:tracePt t="901177" x="3336925" y="6100763"/>
          <p14:tracePt t="901194" x="3351213" y="6080125"/>
          <p14:tracePt t="901210" x="3365500" y="6057900"/>
          <p14:tracePt t="901228" x="3379788" y="6029325"/>
          <p14:tracePt t="901244" x="3386138" y="6000750"/>
          <p14:tracePt t="901260" x="3386138" y="5951538"/>
          <p14:tracePt t="901277" x="3386138" y="5915025"/>
          <p14:tracePt t="901294" x="3386138" y="5872163"/>
          <p14:tracePt t="901310" x="3386138" y="5829300"/>
          <p14:tracePt t="901327" x="3386138" y="5786438"/>
          <p14:tracePt t="901343" x="3386138" y="5757863"/>
          <p14:tracePt t="901361" x="3386138" y="5729288"/>
          <p14:tracePt t="901377" x="3386138" y="5708650"/>
          <p14:tracePt t="901394" x="3386138" y="5686425"/>
          <p14:tracePt t="901410" x="3379788" y="5672138"/>
          <p14:tracePt t="901410" x="3371850" y="5665788"/>
          <p14:tracePt t="901444" x="3365500" y="5657850"/>
          <p14:tracePt t="901476" x="3336925" y="5651500"/>
          <p14:tracePt t="901484" x="3328988" y="5643563"/>
          <p14:tracePt t="901492" x="3308350" y="5643563"/>
          <p14:tracePt t="901496" x="3286125" y="5643563"/>
          <p14:tracePt t="901511" x="3257550" y="5643563"/>
          <p14:tracePt t="901526" x="3228975" y="5637213"/>
          <p14:tracePt t="901544" x="3214688" y="5637213"/>
          <p14:tracePt t="901560" x="3186113" y="5637213"/>
          <p14:tracePt t="901577" x="3171825" y="5637213"/>
          <p14:tracePt t="901593" x="3165475" y="5637213"/>
          <p14:tracePt t="901610" x="3151188" y="5637213"/>
          <p14:tracePt t="901627" x="3143250" y="5629275"/>
          <p14:tracePt t="901667" x="3136900" y="5629275"/>
          <p14:tracePt t="901676" x="3128963" y="5629275"/>
          <p14:tracePt t="901708" x="3114675" y="5629275"/>
          <p14:tracePt t="901712" x="3108325" y="5629275"/>
          <p14:tracePt t="901780" x="3100388" y="5629275"/>
          <p14:tracePt t="901787" x="3094038" y="5629275"/>
          <p14:tracePt t="901796" x="3071813" y="5629275"/>
          <p14:tracePt t="901812" x="3065463" y="5629275"/>
          <p14:tracePt t="901820" x="3057525" y="5629275"/>
          <p14:tracePt t="901828" x="3036888" y="5629275"/>
          <p14:tracePt t="901842" x="3014663" y="5629275"/>
          <p14:tracePt t="901860" x="2994025" y="5629275"/>
          <p14:tracePt t="901876" x="2979738" y="5629275"/>
          <p14:tracePt t="901893" x="2936875" y="5629275"/>
          <p14:tracePt t="901910" x="2871788" y="5629275"/>
          <p14:tracePt t="901926" x="2814638" y="5629275"/>
          <p14:tracePt t="901943" x="2779713" y="5629275"/>
          <p14:tracePt t="901988" x="2771775" y="5629275"/>
          <p14:tracePt t="902004" x="2765425" y="5629275"/>
          <p14:tracePt t="902020" x="2757488" y="5629275"/>
          <p14:tracePt t="902028" x="2743200" y="5629275"/>
          <p14:tracePt t="902028" x="2736850" y="5629275"/>
          <p14:tracePt t="902043" x="2700338" y="5622925"/>
          <p14:tracePt t="902060" x="2693988" y="5622925"/>
          <p14:tracePt t="902076" x="2686050" y="5622925"/>
          <p14:tracePt t="902092" x="2665413" y="5608638"/>
          <p14:tracePt t="902148" x="2657475" y="5608638"/>
          <p14:tracePt t="902188" x="2651125" y="5600700"/>
          <p14:tracePt t="902228" x="2643188" y="5594350"/>
          <p14:tracePt t="902236" x="2628900" y="5586413"/>
          <p14:tracePt t="902245" x="2614613" y="5565775"/>
          <p14:tracePt t="902283" x="2608263" y="5557838"/>
          <p14:tracePt t="902299" x="2608263" y="5551488"/>
          <p14:tracePt t="902309" x="2600325" y="5543550"/>
          <p14:tracePt t="902315" x="2586038" y="5522913"/>
          <p14:tracePt t="902326" x="2586038" y="5514975"/>
          <p14:tracePt t="902342" x="2571750" y="5500688"/>
          <p14:tracePt t="902359" x="2571750" y="5494338"/>
          <p14:tracePt t="902375" x="2571750" y="5486400"/>
          <p14:tracePt t="902392" x="2571750" y="5480050"/>
          <p14:tracePt t="902408" x="2571750" y="5457825"/>
          <p14:tracePt t="902443" x="2571750" y="5451475"/>
          <p14:tracePt t="902444" x="2571750" y="5443538"/>
          <p14:tracePt t="902458" x="2571750" y="5437188"/>
          <p14:tracePt t="902458" x="2571750" y="5429250"/>
          <p14:tracePt t="902492" x="2579688" y="5414963"/>
          <p14:tracePt t="902524" x="2586038" y="5408613"/>
          <p14:tracePt t="902540" x="2593975" y="5400675"/>
          <p14:tracePt t="902542" x="2608263" y="5400675"/>
          <p14:tracePt t="902558" x="2628900" y="5400675"/>
          <p14:tracePt t="902575" x="2651125" y="5400675"/>
          <p14:tracePt t="902591" x="2665413" y="5400675"/>
          <p14:tracePt t="902608" x="2686050" y="5400675"/>
          <p14:tracePt t="902625" x="2700338" y="5400675"/>
          <p14:tracePt t="902641" x="2714625" y="5400675"/>
          <p14:tracePt t="902658" x="2722563" y="5400675"/>
          <p14:tracePt t="902674" x="2728913" y="5400675"/>
          <p14:tracePt t="902691" x="2757488" y="5400675"/>
          <p14:tracePt t="902708" x="2771775" y="5400675"/>
          <p14:tracePt t="902725" x="2800350" y="5400675"/>
          <p14:tracePt t="902741" x="2836863" y="5400675"/>
          <p14:tracePt t="902758" x="2851150" y="5400675"/>
          <p14:tracePt t="902775" x="2871788" y="5400675"/>
          <p14:tracePt t="902791" x="2886075" y="5400675"/>
          <p14:tracePt t="902809" x="2914650" y="5400675"/>
          <p14:tracePt t="902824" x="2957513" y="5400675"/>
          <p14:tracePt t="902841" x="2994025" y="5400675"/>
          <p14:tracePt t="902858" x="3043238" y="5400675"/>
          <p14:tracePt t="902876" x="3051175" y="5400675"/>
          <p14:tracePt t="902891" x="3079750" y="5400675"/>
          <p14:tracePt t="902907" x="3094038" y="5400675"/>
          <p14:tracePt t="902924" x="3114675" y="5400675"/>
          <p14:tracePt t="902941" x="3122613" y="5400675"/>
          <p14:tracePt t="902958" x="3128963" y="5400675"/>
          <p14:tracePt t="902974" x="3151188" y="5414963"/>
          <p14:tracePt t="902992" x="3171825" y="5429250"/>
          <p14:tracePt t="903007" x="3200400" y="5437188"/>
          <p14:tracePt t="903025" x="3236913" y="5465763"/>
          <p14:tracePt t="903040" x="3251200" y="5480050"/>
          <p14:tracePt t="903057" x="3279775" y="5494338"/>
          <p14:tracePt t="903074" x="3286125" y="5500688"/>
          <p14:tracePt t="903090" x="3300413" y="5514975"/>
          <p14:tracePt t="903139" x="3314700" y="5529263"/>
          <p14:tracePt t="903155" x="3322638" y="5537200"/>
          <p14:tracePt t="903163" x="3328988" y="5543550"/>
          <p14:tracePt t="903163" x="3336925" y="5551488"/>
          <p14:tracePt t="903187" x="3365500" y="5580063"/>
          <p14:tracePt t="903204" x="3371850" y="5586413"/>
          <p14:tracePt t="903227" x="3379788" y="5594350"/>
          <p14:tracePt t="903235" x="3386138" y="5622925"/>
          <p14:tracePt t="903267" x="3400425" y="5637213"/>
          <p14:tracePt t="903275" x="3414713" y="5657850"/>
          <p14:tracePt t="903282" x="3422650" y="5665788"/>
          <p14:tracePt t="903290" x="3443288" y="5686425"/>
          <p14:tracePt t="903307" x="3451225" y="5694363"/>
          <p14:tracePt t="903324" x="3457575" y="5700713"/>
          <p14:tracePt t="903403" x="3465513" y="5708650"/>
          <p14:tracePt t="903475" x="3479800" y="5715000"/>
          <p14:tracePt t="903491" x="3479800" y="5722938"/>
          <p14:tracePt t="903495" x="3479800" y="5729288"/>
          <p14:tracePt t="903508" x="3486150" y="5765800"/>
          <p14:tracePt t="903524" x="3486150" y="5786438"/>
          <p14:tracePt t="903540" x="3494088" y="5808663"/>
          <p14:tracePt t="903557" x="3494088" y="5822950"/>
          <p14:tracePt t="903573" x="3494088" y="5857875"/>
          <p14:tracePt t="903589" x="3494088" y="5880100"/>
          <p14:tracePt t="903607" x="3494088" y="5900738"/>
          <p14:tracePt t="903623" x="3494088" y="5929313"/>
          <p14:tracePt t="903640" x="3494088" y="5943600"/>
          <p14:tracePt t="903656" x="3494088" y="5965825"/>
          <p14:tracePt t="903672" x="3494088" y="5972175"/>
          <p14:tracePt t="903731" x="3494088" y="5980113"/>
          <p14:tracePt t="903739" x="3494088" y="5994400"/>
          <p14:tracePt t="903747" x="3494088" y="6000750"/>
          <p14:tracePt t="903761" x="3486150" y="6029325"/>
          <p14:tracePt t="903795" x="3457575" y="6043613"/>
          <p14:tracePt t="903811" x="3436938" y="6065838"/>
          <p14:tracePt t="903819" x="3429000" y="6065838"/>
          <p14:tracePt t="903827" x="3422650" y="6072188"/>
          <p14:tracePt t="903839" x="3394075" y="6086475"/>
          <p14:tracePt t="903856" x="3379788" y="6094413"/>
          <p14:tracePt t="903872" x="3357563" y="6100763"/>
          <p14:tracePt t="903890" x="3336925" y="6108700"/>
          <p14:tracePt t="903906" x="3322638" y="6108700"/>
          <p14:tracePt t="903906" x="3308350" y="6108700"/>
          <p14:tracePt t="903924" x="3271838" y="6129338"/>
          <p14:tracePt t="903939" x="3251200" y="6137275"/>
          <p14:tracePt t="903956" x="3228975" y="6143625"/>
          <p14:tracePt t="903973" x="3208338" y="6143625"/>
          <p14:tracePt t="903989" x="3186113" y="6143625"/>
          <p14:tracePt t="904006" x="3157538" y="6143625"/>
          <p14:tracePt t="904022" x="3128963" y="6143625"/>
          <p14:tracePt t="904039" x="3094038" y="6143625"/>
          <p14:tracePt t="904056" x="3079750" y="6143625"/>
          <p14:tracePt t="904074" x="3057525" y="6143625"/>
          <p14:tracePt t="904089" x="3014663" y="6143625"/>
          <p14:tracePt t="904106" x="3000375" y="6143625"/>
          <p14:tracePt t="904122" x="2971800" y="6143625"/>
          <p14:tracePt t="904155" x="2957513" y="6143625"/>
          <p14:tracePt t="904156" x="2928938" y="6143625"/>
          <p14:tracePt t="904172" x="2879725" y="6143625"/>
          <p14:tracePt t="904188" x="2851150" y="6143625"/>
          <p14:tracePt t="904205" x="2836863" y="6143625"/>
          <p14:tracePt t="904243" x="2808288" y="6143625"/>
          <p14:tracePt t="904247" x="2800350" y="6143625"/>
          <p14:tracePt t="904255" x="2757488" y="6143625"/>
          <p14:tracePt t="904271" x="2736850" y="6137275"/>
          <p14:tracePt t="904290" x="2722563" y="6129338"/>
          <p14:tracePt t="904339" x="2714625" y="6122988"/>
          <p14:tracePt t="904347" x="2700338" y="6100763"/>
          <p14:tracePt t="904363" x="2679700" y="6086475"/>
          <p14:tracePt t="904379" x="2665413" y="6072188"/>
          <p14:tracePt t="904387" x="2657475" y="6065838"/>
          <p14:tracePt t="904427" x="2657475" y="6057900"/>
          <p14:tracePt t="904443" x="2643188" y="6043613"/>
          <p14:tracePt t="904451" x="2636838" y="6037263"/>
          <p14:tracePt t="904459" x="2622550" y="6015038"/>
          <p14:tracePt t="904472" x="2600325" y="5994400"/>
          <p14:tracePt t="904488" x="2593975" y="5972175"/>
          <p14:tracePt t="904505" x="2579688" y="5957888"/>
          <p14:tracePt t="904522" x="2579688" y="5929313"/>
          <p14:tracePt t="904538" x="2579688" y="5915025"/>
          <p14:tracePt t="904555" x="2571750" y="5886450"/>
          <p14:tracePt t="904571" x="2571750" y="5880100"/>
          <p14:tracePt t="904588" x="2571750" y="5857875"/>
          <p14:tracePt t="904605" x="2571750" y="5837238"/>
          <p14:tracePt t="904622" x="2571750" y="5815013"/>
          <p14:tracePt t="904667" x="2571750" y="5808663"/>
          <p14:tracePt t="904675" x="2571750" y="5780088"/>
          <p14:tracePt t="904691" x="2593975" y="5765800"/>
          <p14:tracePt t="904707" x="2600325" y="5757863"/>
          <p14:tracePt t="904721" x="2614613" y="5751513"/>
          <p14:tracePt t="904723" x="2643188" y="5729288"/>
          <p14:tracePt t="904738" x="2665413" y="5722938"/>
          <p14:tracePt t="904755" x="2686050" y="5715000"/>
          <p14:tracePt t="904772" x="2700338" y="5708650"/>
          <p14:tracePt t="904788" x="2714625" y="5708650"/>
          <p14:tracePt t="904805" x="2743200" y="5694363"/>
          <p14:tracePt t="904821" x="2757488" y="5694363"/>
          <p14:tracePt t="904839" x="2779713" y="5694363"/>
          <p14:tracePt t="904855" x="2794000" y="5694363"/>
          <p14:tracePt t="904871" x="2808288" y="5686425"/>
          <p14:tracePt t="904889" x="2822575" y="5686425"/>
          <p14:tracePt t="904904" x="2836863" y="5686425"/>
          <p14:tracePt t="904922" x="2871788" y="5680075"/>
          <p14:tracePt t="904937" x="2900363" y="5680075"/>
          <p14:tracePt t="904937" x="2908300" y="5680075"/>
          <p14:tracePt t="904955" x="2943225" y="5672138"/>
          <p14:tracePt t="904971" x="2971800" y="5672138"/>
          <p14:tracePt t="904987" x="3008313" y="5651500"/>
          <p14:tracePt t="905004" x="3028950" y="5651500"/>
          <p14:tracePt t="905021" x="3065463" y="5651500"/>
          <p14:tracePt t="905038" x="3071813" y="5651500"/>
          <p14:tracePt t="905076" x="3079750" y="5651500"/>
          <p14:tracePt t="905084" x="3094038" y="5651500"/>
          <p14:tracePt t="905092" x="3100388" y="5651500"/>
          <p14:tracePt t="905105" x="3114675" y="5651500"/>
          <p14:tracePt t="905122" x="3128963" y="5651500"/>
          <p14:tracePt t="905180" x="3136900" y="5651500"/>
          <p14:tracePt t="905235" x="3143250" y="5651500"/>
          <p14:tracePt t="905268" x="3151188" y="5651500"/>
          <p14:tracePt t="906075" x="3143250" y="5651500"/>
          <p14:tracePt t="906083" x="3128963" y="5651500"/>
          <p14:tracePt t="906086" x="3114675" y="5651500"/>
          <p14:tracePt t="906104" x="3108325" y="5651500"/>
          <p14:tracePt t="906120" x="3094038" y="5651500"/>
          <p14:tracePt t="906136" x="3079750" y="5651500"/>
          <p14:tracePt t="906153" x="3057525" y="5665788"/>
          <p14:tracePt t="906188" x="3051175" y="5665788"/>
          <p14:tracePt t="906188" x="3014663" y="5665788"/>
          <p14:tracePt t="906203" x="2979738" y="5672138"/>
          <p14:tracePt t="906220" x="2957513" y="5672138"/>
          <p14:tracePt t="906236" x="2928938" y="5686425"/>
          <p14:tracePt t="906253" x="2908300" y="5686425"/>
          <p14:tracePt t="906269" x="2894013" y="5686425"/>
          <p14:tracePt t="906286" x="2871788" y="5694363"/>
          <p14:tracePt t="906302" x="2836863" y="5700713"/>
          <p14:tracePt t="906319" x="2814638" y="5708650"/>
          <p14:tracePt t="906337" x="2779713" y="5708650"/>
          <p14:tracePt t="906353" x="2757488" y="5708650"/>
          <p14:tracePt t="906370" x="2728913" y="5729288"/>
          <p14:tracePt t="906435" x="2714625" y="5729288"/>
          <p14:tracePt t="906491" x="2708275" y="5729288"/>
          <p14:tracePt t="906499" x="2686050" y="5729288"/>
          <p14:tracePt t="906507" x="2671763" y="5729288"/>
          <p14:tracePt t="906512" x="2665413" y="5729288"/>
          <p14:tracePt t="906519" x="2651125" y="5722938"/>
          <p14:tracePt t="906571" x="2643188" y="5708650"/>
          <p14:tracePt t="906579" x="2643188" y="5700713"/>
          <p14:tracePt t="906585" x="2643188" y="5694363"/>
          <p14:tracePt t="906603" x="2643188" y="5665788"/>
          <p14:tracePt t="906619" x="2643188" y="5657850"/>
          <p14:tracePt t="906623" x="2628900" y="5637213"/>
          <p14:tracePt t="906636" x="2628900" y="5622925"/>
          <p14:tracePt t="906652" x="2628900" y="5614988"/>
          <p14:tracePt t="906669" x="2628900" y="5608638"/>
          <p14:tracePt t="906686" x="2628900" y="5594350"/>
          <p14:tracePt t="906731" x="2628900" y="5586413"/>
          <p14:tracePt t="906739" x="2628900" y="5580063"/>
          <p14:tracePt t="906752" x="2628900" y="5572125"/>
          <p14:tracePt t="906755" x="2628900" y="5551488"/>
          <p14:tracePt t="906787" x="2628900" y="5543550"/>
          <p14:tracePt t="906827" x="2628900" y="5537200"/>
          <p14:tracePt t="906843" x="2628900" y="5529263"/>
          <p14:tracePt t="906875" x="2628900" y="5514975"/>
          <p14:tracePt t="906875" x="2628900" y="5508625"/>
          <p14:tracePt t="906915" x="2628900" y="5500688"/>
          <p14:tracePt t="906923" x="2628900" y="5494338"/>
          <p14:tracePt t="906939" x="2628900" y="5480050"/>
          <p14:tracePt t="906955" x="2628900" y="5472113"/>
          <p14:tracePt t="906987" x="2628900" y="5465763"/>
          <p14:tracePt t="907019" x="2628900" y="5457825"/>
          <p14:tracePt t="907059" x="2628900" y="5429250"/>
          <p14:tracePt t="907115" x="2628900" y="5422900"/>
          <p14:tracePt t="907123" x="2636838" y="5414963"/>
          <p14:tracePt t="907195" x="2636838" y="5400675"/>
          <p14:tracePt t="907235" x="2643188" y="5386388"/>
          <p14:tracePt t="907244" x="2651125" y="5386388"/>
          <p14:tracePt t="907259" x="2657475" y="5386388"/>
          <p14:tracePt t="907275" x="2671763" y="5372100"/>
          <p14:tracePt t="907307" x="2693988" y="5372100"/>
          <p14:tracePt t="907315" x="2708275" y="5372100"/>
          <p14:tracePt t="907323" x="2728913" y="5372100"/>
          <p14:tracePt t="907335" x="2736850" y="5372100"/>
          <p14:tracePt t="907351" x="2743200" y="5372100"/>
          <p14:tracePt t="907368" x="2751138" y="5372100"/>
          <p14:tracePt t="907384" x="2765425" y="5372100"/>
          <p14:tracePt t="907401" x="2771775" y="5372100"/>
          <p14:tracePt t="907443" x="2779713" y="5372100"/>
          <p14:tracePt t="907451" x="2786063" y="5372100"/>
          <p14:tracePt t="907468" x="2808288" y="5372100"/>
          <p14:tracePt t="907475" x="2822575" y="5372100"/>
          <p14:tracePt t="907484" x="2851150" y="5372100"/>
          <p14:tracePt t="907501" x="2865438" y="5372100"/>
          <p14:tracePt t="907518" x="2879725" y="5372100"/>
          <p14:tracePt t="907534" x="2908300" y="5372100"/>
          <p14:tracePt t="907551" x="2928938" y="5372100"/>
          <p14:tracePt t="907567" x="2943225" y="5372100"/>
          <p14:tracePt t="907583" x="2965450" y="5372100"/>
          <p14:tracePt t="907601" x="3000375" y="5372100"/>
          <p14:tracePt t="907617" x="3014663" y="5372100"/>
          <p14:tracePt t="907617" x="3022600" y="5372100"/>
          <p14:tracePt t="907651" x="3036888" y="5372100"/>
          <p14:tracePt t="907651" x="3043238" y="5372100"/>
          <p14:tracePt t="907668" x="3051175" y="5372100"/>
          <p14:tracePt t="907684" x="3057525" y="5372100"/>
          <p14:tracePt t="907701" x="3071813" y="5372100"/>
          <p14:tracePt t="907739" x="3079750" y="5372100"/>
          <p14:tracePt t="907771" x="3086100" y="5372100"/>
          <p14:tracePt t="907819" x="3094038" y="5372100"/>
          <p14:tracePt t="907947" x="3100388" y="5372100"/>
          <p14:tracePt t="907955" x="3108325" y="5394325"/>
          <p14:tracePt t="907971" x="3114675" y="5400675"/>
          <p14:tracePt t="907988" x="3122613" y="5408613"/>
          <p14:tracePt t="908000" x="3122613" y="5414963"/>
          <p14:tracePt t="908002" x="3122613" y="5422900"/>
          <p14:tracePt t="908017" x="3128963" y="5437188"/>
          <p14:tracePt t="908059" x="3128963" y="5451475"/>
          <p14:tracePt t="908067" x="3136900" y="5457825"/>
          <p14:tracePt t="908072" x="3136900" y="5465763"/>
          <p14:tracePt t="908083" x="3157538" y="5480050"/>
          <p14:tracePt t="908131" x="3157538" y="5486400"/>
          <p14:tracePt t="908139" x="3157538" y="5494338"/>
          <p14:tracePt t="908171" x="3165475" y="5508625"/>
          <p14:tracePt t="909331" x="3171825" y="5514975"/>
          <p14:tracePt t="913588" x="3179763" y="5514975"/>
          <p14:tracePt t="913595" x="3186113" y="5514975"/>
          <p14:tracePt t="913627" x="3194050" y="5514975"/>
          <p14:tracePt t="916563" x="3200400" y="5514975"/>
          <p14:tracePt t="916595" x="3208338" y="5514975"/>
          <p14:tracePt t="916667" x="3222625" y="5514975"/>
          <p14:tracePt t="916731" x="3228975" y="5514975"/>
          <p14:tracePt t="916747" x="3236913" y="5514975"/>
          <p14:tracePt t="916779" x="3243263" y="5514975"/>
          <p14:tracePt t="916811" x="3257550" y="5514975"/>
          <p14:tracePt t="916819" x="3265488" y="5514975"/>
          <p14:tracePt t="916947" x="3271838" y="5514975"/>
          <p14:tracePt t="916963" x="3279775" y="5514975"/>
          <p14:tracePt t="916971" x="3294063" y="5514975"/>
          <p14:tracePt t="916979" x="3300413" y="5514975"/>
          <p14:tracePt t="916987" x="3314700" y="5514975"/>
          <p14:tracePt t="917004" x="3343275" y="5514975"/>
          <p14:tracePt t="917021" x="3365500" y="5529263"/>
          <p14:tracePt t="917037" x="3386138" y="5537200"/>
          <p14:tracePt t="917054" x="3400425" y="5537200"/>
          <p14:tracePt t="917107" x="3414713" y="5537200"/>
          <p14:tracePt t="917147" x="3422650" y="5537200"/>
          <p14:tracePt t="917435" x="3422650" y="5543550"/>
          <p14:tracePt t="917459" x="3414713" y="5543550"/>
          <p14:tracePt t="917462" x="3408363" y="5551488"/>
          <p14:tracePt t="917469" x="3394075" y="5551488"/>
          <p14:tracePt t="917486" x="3371850" y="5557838"/>
          <p14:tracePt t="917504" x="3357563" y="5557838"/>
          <p14:tracePt t="917519" x="3328988" y="5572125"/>
          <p14:tracePt t="917536" x="3308350" y="5572125"/>
          <p14:tracePt t="917553" x="3279775" y="5580063"/>
          <p14:tracePt t="917570" x="3257550" y="5586413"/>
          <p14:tracePt t="917570" x="3243263" y="5586413"/>
          <p14:tracePt t="917587" x="3228975" y="5594350"/>
          <p14:tracePt t="917603" x="3208338" y="5594350"/>
          <p14:tracePt t="917620" x="3194050" y="5594350"/>
          <p14:tracePt t="917636" x="3165475" y="5594350"/>
          <p14:tracePt t="917653" x="3143250" y="5614988"/>
          <p14:tracePt t="917669" x="3122613" y="5614988"/>
          <p14:tracePt t="917686" x="3079750" y="5614988"/>
          <p14:tracePt t="917702" x="3028950" y="5622925"/>
          <p14:tracePt t="917719" x="3014663" y="5622925"/>
          <p14:tracePt t="917736" x="3000375" y="5629275"/>
          <p14:tracePt t="917779" x="2994025" y="5629275"/>
          <p14:tracePt t="917787" x="2986088" y="5629275"/>
          <p14:tracePt t="917795" x="2979738" y="5629275"/>
          <p14:tracePt t="917802" x="2951163" y="5629275"/>
          <p14:tracePt t="917819" x="2936875" y="5637213"/>
          <p14:tracePt t="917837" x="2908300" y="5637213"/>
          <p14:tracePt t="917853" x="2879725" y="5637213"/>
          <p14:tracePt t="917869" x="2857500" y="5651500"/>
          <p14:tracePt t="917885" x="2836863" y="5651500"/>
          <p14:tracePt t="917902" x="2822575" y="5657850"/>
          <p14:tracePt t="917919" x="2800350" y="5657850"/>
          <p14:tracePt t="917935" x="2757488" y="5657850"/>
          <p14:tracePt t="917953" x="2743200" y="5672138"/>
          <p14:tracePt t="917968" x="2708275" y="5672138"/>
          <p14:tracePt t="917986" x="2679700" y="5672138"/>
          <p14:tracePt t="918002" x="2622550" y="5680075"/>
          <p14:tracePt t="918020" x="2600325" y="5680075"/>
          <p14:tracePt t="918035" x="2593975" y="5680075"/>
          <p14:tracePt t="918083" x="2586038" y="5680075"/>
          <p14:tracePt t="918099" x="2579688" y="5680075"/>
          <p14:tracePt t="918107" x="2565400" y="5680075"/>
          <p14:tracePt t="918139" x="2557463" y="5680075"/>
          <p14:tracePt t="918155" x="2551113" y="5680075"/>
          <p14:tracePt t="918171" x="2543175" y="5680075"/>
          <p14:tracePt t="918171" x="2536825" y="5672138"/>
          <p14:tracePt t="918185" x="2514600" y="5657850"/>
          <p14:tracePt t="918201" x="2508250" y="5629275"/>
          <p14:tracePt t="918201" x="2508250" y="5622925"/>
          <p14:tracePt t="918219" x="2500313" y="5608638"/>
          <p14:tracePt t="918291" x="2500313" y="5594350"/>
          <p14:tracePt t="918299" x="2493963" y="5586413"/>
          <p14:tracePt t="918315" x="2493963" y="5580063"/>
          <p14:tracePt t="918318" x="2493963" y="5572125"/>
          <p14:tracePt t="918335" x="2493963" y="5543550"/>
          <p14:tracePt t="918352" x="2493963" y="5537200"/>
          <p14:tracePt t="918387" x="2493963" y="5529263"/>
          <p14:tracePt t="918387" x="2493963" y="5522913"/>
          <p14:tracePt t="918402" x="2493963" y="5508625"/>
          <p14:tracePt t="918418" x="2508250" y="5486400"/>
          <p14:tracePt t="918436" x="2522538" y="5472113"/>
          <p14:tracePt t="918451" x="2536825" y="5451475"/>
          <p14:tracePt t="918468" x="2543175" y="5443538"/>
          <p14:tracePt t="918485" x="2565400" y="5429250"/>
          <p14:tracePt t="918531" x="2579688" y="5422900"/>
          <p14:tracePt t="918547" x="2593975" y="5422900"/>
          <p14:tracePt t="918555" x="2600325" y="5422900"/>
          <p14:tracePt t="918587" x="2608263" y="5414963"/>
          <p14:tracePt t="918595" x="2628900" y="5400675"/>
          <p14:tracePt t="918627" x="2651125" y="5386388"/>
          <p14:tracePt t="918659" x="2665413" y="5386388"/>
          <p14:tracePt t="918667" x="2671763" y="5380038"/>
          <p14:tracePt t="918692" x="2679700" y="5372100"/>
          <p14:tracePt t="918705" x="2686050" y="5372100"/>
          <p14:tracePt t="918707" x="2714625" y="5372100"/>
          <p14:tracePt t="918724" x="2728913" y="5372100"/>
          <p14:tracePt t="918734" x="2757488" y="5365750"/>
          <p14:tracePt t="918751" x="2779713" y="5365750"/>
          <p14:tracePt t="918795" x="2786063" y="5365750"/>
          <p14:tracePt t="918802" x="2794000" y="5365750"/>
          <p14:tracePt t="918812" x="2800350" y="5365750"/>
          <p14:tracePt t="918820" x="2814638" y="5365750"/>
          <p14:tracePt t="918835" x="2836863" y="5365750"/>
          <p14:tracePt t="918852" x="2843213" y="5365750"/>
          <p14:tracePt t="918867" x="2857500" y="5365750"/>
          <p14:tracePt t="918885" x="2879725" y="5365750"/>
          <p14:tracePt t="918901" x="2900363" y="5365750"/>
          <p14:tracePt t="918919" x="2908300" y="5365750"/>
          <p14:tracePt t="918934" x="2928938" y="5365750"/>
          <p14:tracePt t="918951" x="2943225" y="5365750"/>
          <p14:tracePt t="918967" x="2957513" y="5365750"/>
          <p14:tracePt t="918985" x="2979738" y="5365750"/>
          <p14:tracePt t="919001" x="2986088" y="5365750"/>
          <p14:tracePt t="919017" x="3008313" y="5365750"/>
          <p14:tracePt t="919034" x="3014663" y="5365750"/>
          <p14:tracePt t="919075" x="3022600" y="5365750"/>
          <p14:tracePt t="919083" x="3051175" y="5365750"/>
          <p14:tracePt t="919095" x="3065463" y="5365750"/>
          <p14:tracePt t="919105" x="3086100" y="5365750"/>
          <p14:tracePt t="919117" x="3108325" y="5380038"/>
          <p14:tracePt t="919135" x="3114675" y="5386388"/>
          <p14:tracePt t="919171" x="3136900" y="5400675"/>
          <p14:tracePt t="919171" x="3143250" y="5408613"/>
          <p14:tracePt t="919211" x="3151188" y="5408613"/>
          <p14:tracePt t="919219" x="3157538" y="5414963"/>
          <p14:tracePt t="919227" x="3165475" y="5422900"/>
          <p14:tracePt t="919243" x="3171825" y="5429250"/>
          <p14:tracePt t="919252" x="3179763" y="5437188"/>
          <p14:tracePt t="919299" x="3179763" y="5451475"/>
          <p14:tracePt t="919307" x="3186113" y="5457825"/>
          <p14:tracePt t="919363" x="3186113" y="5465763"/>
          <p14:tracePt t="919371" x="3194050" y="5472113"/>
          <p14:tracePt t="919475" x="3194050" y="5480050"/>
          <p14:tracePt t="919483" x="3194050" y="5486400"/>
          <p14:tracePt t="919491" x="3194050" y="5494338"/>
          <p14:tracePt t="919499" x="3194050" y="5500688"/>
          <p14:tracePt t="919539" x="3194050" y="5508625"/>
          <p14:tracePt t="919555" x="3194050" y="5522913"/>
          <p14:tracePt t="919563" x="3194050" y="5529263"/>
          <p14:tracePt t="919627" x="3186113" y="5537200"/>
          <p14:tracePt t="919635" x="3179763" y="5537200"/>
          <p14:tracePt t="919643" x="3171825" y="5543550"/>
          <p14:tracePt t="919652" x="3157538" y="5551488"/>
          <p14:tracePt t="919666" x="3151188" y="5551488"/>
          <p14:tracePt t="919683" x="3143250" y="5551488"/>
          <p14:tracePt t="919699" x="3122613" y="5565775"/>
          <p14:tracePt t="919747" x="3114675" y="5572125"/>
          <p14:tracePt t="919755" x="3108325" y="5572125"/>
          <p14:tracePt t="919755" x="3094038" y="5572125"/>
          <p14:tracePt t="919779" x="3079750" y="5580063"/>
          <p14:tracePt t="919787" x="3071813" y="5580063"/>
          <p14:tracePt t="919803" x="3065463" y="5580063"/>
          <p14:tracePt t="919816" x="3051175" y="5586413"/>
          <p14:tracePt t="919843" x="3036888" y="5586413"/>
          <p14:tracePt t="919851" x="3014663" y="5594350"/>
          <p14:tracePt t="919883" x="3008313" y="5594350"/>
          <p14:tracePt t="919899" x="2986088" y="5594350"/>
          <p14:tracePt t="919903" x="2971800" y="5608638"/>
          <p14:tracePt t="919917" x="2943225" y="5608638"/>
          <p14:tracePt t="919932" x="2908300" y="5614988"/>
          <p14:tracePt t="919950" x="2886075" y="5614988"/>
          <p14:tracePt t="919965" x="2871788" y="5614988"/>
          <p14:tracePt t="919983" x="2857500" y="5622925"/>
          <p14:tracePt t="920059" x="2851150" y="5622925"/>
          <p14:tracePt t="920067" x="2836863" y="5622925"/>
          <p14:tracePt t="920083" x="2828925" y="5622925"/>
          <p14:tracePt t="920115" x="2822575" y="5622925"/>
          <p14:tracePt t="920155" x="2814638" y="5622925"/>
          <p14:tracePt t="920171" x="2794000" y="5622925"/>
          <p14:tracePt t="920187" x="2786063" y="5622925"/>
          <p14:tracePt t="920202" x="2779713" y="5622925"/>
          <p14:tracePt t="920219" x="2771775" y="5614988"/>
          <p14:tracePt t="920267" x="2757488" y="5614988"/>
          <p14:tracePt t="920272" x="2751138" y="5614988"/>
          <p14:tracePt t="920291" x="2743200" y="5608638"/>
          <p14:tracePt t="920347" x="2736850" y="5608638"/>
          <p14:tracePt t="920395" x="2714625" y="5600700"/>
          <p14:tracePt t="920427" x="2708275" y="5594350"/>
          <p14:tracePt t="920430" x="2708275" y="5586413"/>
          <p14:tracePt t="920437" x="2700338" y="5580063"/>
          <p14:tracePt t="920449" x="2693988" y="5572125"/>
          <p14:tracePt t="920491" x="2686050" y="5565775"/>
          <p14:tracePt t="920506" x="2671763" y="5557838"/>
          <p14:tracePt t="920515" x="2671763" y="5551488"/>
          <p14:tracePt t="920515" x="2665413" y="5543550"/>
          <p14:tracePt t="920531" x="2657475" y="5537200"/>
          <p14:tracePt t="920549" x="2651125" y="5529263"/>
          <p14:tracePt t="920611" x="2643188" y="5529263"/>
          <p14:tracePt t="920617" x="2636838" y="5522913"/>
          <p14:tracePt t="920635" x="2628900" y="5508625"/>
          <p14:tracePt t="920675" x="2628900" y="5500688"/>
          <p14:tracePt t="920683" x="2622550" y="5494338"/>
          <p14:tracePt t="920723" x="2622550" y="5472113"/>
          <p14:tracePt t="920755" x="2622550" y="5465763"/>
          <p14:tracePt t="920787" x="2622550" y="5457825"/>
          <p14:tracePt t="920795" x="2636838" y="5443538"/>
          <p14:tracePt t="920827" x="2643188" y="5429250"/>
          <p14:tracePt t="920891" x="2651125" y="5422900"/>
          <p14:tracePt t="920902" x="2657475" y="5414963"/>
          <p14:tracePt t="920947" x="2665413" y="5408613"/>
          <p14:tracePt t="920963" x="2671763" y="5408613"/>
          <p14:tracePt t="920979" x="2679700" y="5408613"/>
          <p14:tracePt t="920987" x="2693988" y="5400675"/>
          <p14:tracePt t="920998" x="2700338" y="5386388"/>
          <p14:tracePt t="921015" x="2708275" y="5386388"/>
          <p14:tracePt t="921031" x="2722563" y="5380038"/>
          <p14:tracePt t="921048" x="2751138" y="5380038"/>
          <p14:tracePt t="921064" x="2757488" y="5372100"/>
          <p14:tracePt t="921081" x="2765425" y="5372100"/>
          <p14:tracePt t="921123" x="2779713" y="5372100"/>
          <p14:tracePt t="921131" x="2786063" y="5372100"/>
          <p14:tracePt t="921136" x="2800350" y="5372100"/>
          <p14:tracePt t="921148" x="2822575" y="5372100"/>
          <p14:tracePt t="921164" x="2828925" y="5372100"/>
          <p14:tracePt t="921181" x="2843213" y="5372100"/>
          <p14:tracePt t="921198" x="2857500" y="5372100"/>
          <p14:tracePt t="921215" x="2865438" y="5372100"/>
          <p14:tracePt t="921231" x="2871788" y="5372100"/>
          <p14:tracePt t="921248" x="2879725" y="5372100"/>
          <p14:tracePt t="921264" x="2886075" y="5372100"/>
          <p14:tracePt t="921280" x="2900363" y="5372100"/>
          <p14:tracePt t="921298" x="2908300" y="5372100"/>
          <p14:tracePt t="921314" x="2936875" y="5372100"/>
          <p14:tracePt t="921331" x="2943225" y="5372100"/>
          <p14:tracePt t="921347" x="2965450" y="5372100"/>
          <p14:tracePt t="921364" x="2971800" y="5372100"/>
          <p14:tracePt t="921380" x="2994025" y="5372100"/>
          <p14:tracePt t="921398" x="3008313" y="5380038"/>
          <p14:tracePt t="921414" x="3022600" y="5380038"/>
          <p14:tracePt t="921431" x="3043238" y="5380038"/>
          <p14:tracePt t="921448" x="3051175" y="5380038"/>
          <p14:tracePt t="921463" x="3057525" y="5380038"/>
          <p14:tracePt t="921482" x="3065463" y="5394325"/>
          <p14:tracePt t="921497" x="3086100" y="5394325"/>
          <p14:tracePt t="921539" x="3100388" y="5394325"/>
          <p14:tracePt t="921547" x="3108325" y="5394325"/>
          <p14:tracePt t="921548" x="3114675" y="5400675"/>
          <p14:tracePt t="921565" x="3122613" y="5400675"/>
          <p14:tracePt t="921580" x="3143250" y="5408613"/>
          <p14:tracePt t="921627" x="3157538" y="5408613"/>
          <p14:tracePt t="921635" x="3186113" y="5422900"/>
          <p14:tracePt t="921651" x="3194050" y="5429250"/>
          <p14:tracePt t="921655" x="3208338" y="5437188"/>
          <p14:tracePt t="921664" x="3228975" y="5465763"/>
          <p14:tracePt t="921680" x="3243263" y="5480050"/>
          <p14:tracePt t="921697" x="3257550" y="5508625"/>
          <p14:tracePt t="921713" x="3257550" y="5514975"/>
          <p14:tracePt t="921730" x="3265488" y="5537200"/>
          <p14:tracePt t="921748" x="3265488" y="5543550"/>
          <p14:tracePt t="921764" x="3279775" y="5557838"/>
          <p14:tracePt t="921828" x="3279775" y="5572125"/>
          <p14:tracePt t="921836" x="3279775" y="5580063"/>
          <p14:tracePt t="921868" x="3279775" y="5586413"/>
          <p14:tracePt t="921875" x="3279775" y="5594350"/>
          <p14:tracePt t="921924" x="3279775" y="5614988"/>
          <p14:tracePt t="921943" x="3279775" y="5622925"/>
          <p14:tracePt t="921971" x="3279775" y="5629275"/>
          <p14:tracePt t="921987" x="3271838" y="5643563"/>
          <p14:tracePt t="922003" x="3265488" y="5643563"/>
          <p14:tracePt t="922012" x="3257550" y="5643563"/>
          <p14:tracePt t="922019" x="3243263" y="5651500"/>
          <p14:tracePt t="922030" x="3236913" y="5657850"/>
          <p14:tracePt t="922047" x="3222625" y="5665788"/>
          <p14:tracePt t="922083" x="3214688" y="5665788"/>
          <p14:tracePt t="922097" x="3186113" y="5672138"/>
          <p14:tracePt t="922099" x="3171825" y="5672138"/>
          <p14:tracePt t="922113" x="3143250" y="5700713"/>
          <p14:tracePt t="922130" x="3136900" y="5700713"/>
          <p14:tracePt t="922147" x="3100388" y="5700713"/>
          <p14:tracePt t="922164" x="3071813" y="5700713"/>
          <p14:tracePt t="922181" x="3057525" y="5700713"/>
          <p14:tracePt t="922197" x="3036888" y="5700713"/>
          <p14:tracePt t="922213" x="3022600" y="5708650"/>
          <p14:tracePt t="922230" x="3014663" y="5708650"/>
          <p14:tracePt t="922246" x="2994025" y="5708650"/>
          <p14:tracePt t="922263" x="2986088" y="5708650"/>
          <p14:tracePt t="922280" x="2971800" y="5708650"/>
          <p14:tracePt t="922297" x="2951163" y="5708650"/>
          <p14:tracePt t="922313" x="2936875" y="5708650"/>
          <p14:tracePt t="922330" x="2922588" y="5708650"/>
          <p14:tracePt t="922346" x="2900363" y="5708650"/>
          <p14:tracePt t="922364" x="2879725" y="5708650"/>
          <p14:tracePt t="922380" x="2871788" y="5708650"/>
          <p14:tracePt t="922427" x="2865438" y="5708650"/>
          <p14:tracePt t="922434" x="2843213" y="5708650"/>
          <p14:tracePt t="922437" x="2836863" y="5708650"/>
          <p14:tracePt t="922446" x="2828925" y="5708650"/>
          <p14:tracePt t="922463" x="2814638" y="5708650"/>
          <p14:tracePt t="922480" x="2808288" y="5708650"/>
          <p14:tracePt t="922496" x="2800350" y="5708650"/>
          <p14:tracePt t="922539" x="2794000" y="5708650"/>
          <p14:tracePt t="922579" x="2786063" y="5708650"/>
          <p14:tracePt t="922595" x="2779713" y="5708650"/>
          <p14:tracePt t="922603" x="2771775" y="5708650"/>
          <p14:tracePt t="922611" x="2765425" y="5708650"/>
          <p14:tracePt t="922629" x="2751138" y="5708650"/>
          <p14:tracePt t="922630" x="2728913" y="5700713"/>
          <p14:tracePt t="922646" x="2722563" y="5700713"/>
          <p14:tracePt t="922699" x="2714625" y="5700713"/>
          <p14:tracePt t="922707" x="2693988" y="5700713"/>
          <p14:tracePt t="922723" x="2686050" y="5700713"/>
          <p14:tracePt t="922723" x="2679700" y="5694363"/>
          <p14:tracePt t="922747" x="2671763" y="5694363"/>
          <p14:tracePt t="922755" x="2657475" y="5694363"/>
          <p14:tracePt t="922771" x="2651125" y="5686425"/>
          <p14:tracePt t="923011" x="2643188" y="5686425"/>
          <p14:tracePt t="923019" x="2628900" y="5672138"/>
          <p14:tracePt t="923027" x="2614613" y="5657850"/>
          <p14:tracePt t="923067" x="2608263" y="5651500"/>
          <p14:tracePt t="923075" x="2608263" y="5643563"/>
          <p14:tracePt t="923083" x="2600325" y="5629275"/>
          <p14:tracePt t="923091" x="2593975" y="5622925"/>
          <p14:tracePt t="923099" x="2593975" y="5614988"/>
          <p14:tracePt t="923111" x="2593975" y="5600700"/>
          <p14:tracePt t="923128" x="2571750" y="5580063"/>
          <p14:tracePt t="923162" x="2565400" y="5572125"/>
          <p14:tracePt t="923179" x="2565400" y="5557838"/>
          <p14:tracePt t="923180" x="2557463" y="5551488"/>
          <p14:tracePt t="923195" x="2551113" y="5537200"/>
          <p14:tracePt t="923250" x="2551113" y="5522913"/>
          <p14:tracePt t="923291" x="2551113" y="5514975"/>
          <p14:tracePt t="923307" x="2551113" y="5508625"/>
          <p14:tracePt t="923323" x="2551113" y="5500688"/>
          <p14:tracePt t="923330" x="2551113" y="5486400"/>
          <p14:tracePt t="923345" x="2551113" y="5480050"/>
          <p14:tracePt t="923362" x="2551113" y="5472113"/>
          <p14:tracePt t="923377" x="2551113" y="5443538"/>
          <p14:tracePt t="923427" x="2551113" y="5437188"/>
          <p14:tracePt t="923437" x="2551113" y="5429250"/>
          <p14:tracePt t="923452" x="2557463" y="5422900"/>
          <p14:tracePt t="923468" x="2565400" y="5422900"/>
          <p14:tracePt t="923474" x="2571750" y="5422900"/>
          <p14:tracePt t="923478" x="2586038" y="5414963"/>
          <p14:tracePt t="923495" x="2600325" y="5414963"/>
          <p14:tracePt t="923513" x="2622550" y="5400675"/>
          <p14:tracePt t="923528" x="2636838" y="5394325"/>
          <p14:tracePt t="923545" x="2657475" y="5386388"/>
          <p14:tracePt t="923588" x="2686050" y="5386388"/>
          <p14:tracePt t="923596" x="2693988" y="5380038"/>
          <p14:tracePt t="923604" x="2708275" y="5357813"/>
          <p14:tracePt t="923628" x="2736850" y="5357813"/>
          <p14:tracePt t="923629" x="2765425" y="5351463"/>
          <p14:tracePt t="923645" x="2786063" y="5343525"/>
          <p14:tracePt t="923661" x="2808288" y="5343525"/>
          <p14:tracePt t="923678" x="2822575" y="5337175"/>
          <p14:tracePt t="923694" x="2843213" y="5337175"/>
          <p14:tracePt t="923712" x="2879725" y="5337175"/>
          <p14:tracePt t="923728" x="2894013" y="5337175"/>
          <p14:tracePt t="923746" x="2936875" y="5314950"/>
          <p14:tracePt t="923762" x="2943225" y="5314950"/>
          <p14:tracePt t="923778" x="2965450" y="5314950"/>
          <p14:tracePt t="923795" x="2979738" y="5314950"/>
          <p14:tracePt t="923795" x="2994025" y="5314950"/>
          <p14:tracePt t="923812" x="3008313" y="5314950"/>
          <p14:tracePt t="923828" x="3014663" y="5314950"/>
          <p14:tracePt t="923845" x="3028950" y="5314950"/>
          <p14:tracePt t="923861" x="3043238" y="5314950"/>
          <p14:tracePt t="923878" x="3057525" y="5314950"/>
          <p14:tracePt t="923895" x="3065463" y="5314950"/>
          <p14:tracePt t="923911" x="3079750" y="5314950"/>
          <p14:tracePt t="923928" x="3086100" y="5329238"/>
          <p14:tracePt t="923963" x="3094038" y="5329238"/>
          <p14:tracePt t="923971" x="3114675" y="5329238"/>
          <p14:tracePt t="923979" x="3128963" y="5337175"/>
          <p14:tracePt t="923995" x="3157538" y="5343525"/>
          <p14:tracePt t="924052" x="3165475" y="5351463"/>
          <p14:tracePt t="924132" x="3171825" y="5357813"/>
          <p14:tracePt t="924139" x="3179763" y="5365750"/>
          <p14:tracePt t="924172" x="3179763" y="5380038"/>
          <p14:tracePt t="924172" x="3194050" y="5400675"/>
          <p14:tracePt t="924212" x="3200400" y="5408613"/>
          <p14:tracePt t="924252" x="3208338" y="5414963"/>
          <p14:tracePt t="924259" x="3208338" y="5422900"/>
          <p14:tracePt t="924291" x="3208338" y="5429250"/>
          <p14:tracePt t="924300" x="3214688" y="5437188"/>
          <p14:tracePt t="924331" x="3214688" y="5443538"/>
          <p14:tracePt t="924343" x="3214688" y="5457825"/>
          <p14:tracePt t="924347" x="3214688" y="5472113"/>
          <p14:tracePt t="924364" x="3214688" y="5480050"/>
          <p14:tracePt t="924377" x="3214688" y="5494338"/>
          <p14:tracePt t="924393" x="3214688" y="5500688"/>
          <p14:tracePt t="924410" x="3214688" y="5508625"/>
          <p14:tracePt t="924443" x="3214688" y="5514975"/>
          <p14:tracePt t="924444" x="3214688" y="5529263"/>
          <p14:tracePt t="924460" x="3214688" y="5537200"/>
          <p14:tracePt t="924478" x="3214688" y="5543550"/>
          <p14:tracePt t="924494" x="3214688" y="5551488"/>
          <p14:tracePt t="924564" x="3214688" y="5572125"/>
          <p14:tracePt t="924595" x="3214688" y="5580063"/>
          <p14:tracePt t="926739" x="3214688" y="5586413"/>
          <p14:tracePt t="927315" x="3222625" y="5594350"/>
          <p14:tracePt t="927827" x="3228975" y="5594350"/>
          <p14:tracePt t="932211" x="3236913" y="5594350"/>
          <p14:tracePt t="935595" x="3265488" y="5594350"/>
          <p14:tracePt t="935602" x="3271838" y="5594350"/>
          <p14:tracePt t="935611" x="3279775" y="5594350"/>
          <p14:tracePt t="935611" x="3322638" y="5594350"/>
          <p14:tracePt t="935627" x="3400425" y="5600700"/>
          <p14:tracePt t="935644" x="3508375" y="5622925"/>
          <p14:tracePt t="935659" x="3636963" y="5622925"/>
          <p14:tracePt t="935676" x="3757613" y="5637213"/>
          <p14:tracePt t="935693" x="3851275" y="5643563"/>
          <p14:tracePt t="935709" x="3929063" y="5643563"/>
          <p14:tracePt t="935727" x="4014788" y="5643563"/>
          <p14:tracePt t="935743" x="4194175" y="5643563"/>
          <p14:tracePt t="935761" x="4379913" y="5643563"/>
          <p14:tracePt t="935776" x="4572000" y="5643563"/>
          <p14:tracePt t="935793" x="4708525" y="5643563"/>
          <p14:tracePt t="935809" x="4857750" y="5643563"/>
          <p14:tracePt t="935827" x="4943475" y="5643563"/>
          <p14:tracePt t="935843" x="5100638" y="5643563"/>
          <p14:tracePt t="935859" x="5322888" y="5643563"/>
          <p14:tracePt t="935876" x="5508625" y="5643563"/>
          <p14:tracePt t="935893" x="5665788" y="5643563"/>
          <p14:tracePt t="935910" x="5772150" y="5643563"/>
          <p14:tracePt t="935927" x="5837238" y="5643563"/>
          <p14:tracePt t="935944" x="5886450" y="5643563"/>
          <p14:tracePt t="935960" x="5915025" y="5643563"/>
          <p14:tracePt t="935977" x="5951538" y="5643563"/>
          <p14:tracePt t="935993" x="5972175" y="5643563"/>
          <p14:tracePt t="936009" x="5994400" y="5643563"/>
          <p14:tracePt t="936026" x="6029325" y="5643563"/>
          <p14:tracePt t="936043" x="6051550" y="5643563"/>
          <p14:tracePt t="936059" x="6072188" y="5643563"/>
          <p14:tracePt t="936077" x="6086475" y="5643563"/>
          <p14:tracePt t="936094" x="6100763" y="5643563"/>
          <p14:tracePt t="936110" x="6115050" y="5643563"/>
          <p14:tracePt t="936126" x="6122988" y="5643563"/>
          <p14:tracePt t="936142" x="6157913" y="5643563"/>
          <p14:tracePt t="936159" x="6215063" y="5643563"/>
          <p14:tracePt t="936175" x="6265863" y="5643563"/>
          <p14:tracePt t="936192" x="6323013" y="5629275"/>
          <p14:tracePt t="936211" x="6365875" y="5629275"/>
          <p14:tracePt t="936227" x="6429375" y="5629275"/>
          <p14:tracePt t="936245" x="6465888" y="5629275"/>
          <p14:tracePt t="936260" x="6515100" y="5629275"/>
          <p14:tracePt t="936277" x="6623050" y="5629275"/>
          <p14:tracePt t="936293" x="6794500" y="5629275"/>
          <p14:tracePt t="936311" x="6837363" y="5629275"/>
          <p14:tracePt t="936326" x="6843713" y="5622925"/>
          <p14:tracePt t="936411" x="6851650" y="5622925"/>
          <p14:tracePt t="936419" x="6872288" y="5622925"/>
          <p14:tracePt t="936427" x="6880225" y="5622925"/>
          <p14:tracePt t="936428" x="6886575" y="5622925"/>
          <p14:tracePt t="936467" x="6894513" y="5622925"/>
          <p14:tracePt t="936595" x="6880225" y="5622925"/>
          <p14:tracePt t="936603" x="6865938" y="5622925"/>
          <p14:tracePt t="936611" x="6837363" y="5622925"/>
          <p14:tracePt t="936619" x="6829425" y="5622925"/>
          <p14:tracePt t="936627" x="6794500" y="5622925"/>
          <p14:tracePt t="936627" x="6751638" y="5622925"/>
          <p14:tracePt t="936644" x="6743700" y="5622925"/>
          <p14:tracePt t="936659" x="6723063" y="5622925"/>
          <p14:tracePt t="936707" x="6715125" y="5622925"/>
          <p14:tracePt t="936715" x="6680200" y="5622925"/>
          <p14:tracePt t="936718" x="6672263" y="5622925"/>
          <p14:tracePt t="936725" x="6623050" y="5622925"/>
          <p14:tracePt t="936742" x="6586538" y="5622925"/>
          <p14:tracePt t="936760" x="6572250" y="5622925"/>
          <p14:tracePt t="936775" x="6543675" y="5622925"/>
          <p14:tracePt t="936793" x="6537325" y="5622925"/>
          <p14:tracePt t="936809" x="6515100" y="5622925"/>
          <p14:tracePt t="936826" x="6480175" y="5622925"/>
          <p14:tracePt t="936846" x="6465888" y="5622925"/>
          <p14:tracePt t="936858" x="6429375" y="5622925"/>
          <p14:tracePt t="936876" x="6408738" y="5622925"/>
          <p14:tracePt t="936892" x="6394450" y="5622925"/>
          <p14:tracePt t="936909" x="6386513" y="5622925"/>
          <p14:tracePt t="936925" x="6380163" y="5622925"/>
          <p14:tracePt t="936942" x="6365875" y="5622925"/>
          <p14:tracePt t="936958" x="6357938" y="5622925"/>
          <p14:tracePt t="936975" x="6351588" y="5622925"/>
          <p14:tracePt t="938451" x="6357938" y="5622925"/>
          <p14:tracePt t="938659" x="6365875" y="5622925"/>
          <p14:tracePt t="938835" x="6380163" y="5622925"/>
          <p14:tracePt t="938851" x="6386513" y="5622925"/>
          <p14:tracePt t="939379" x="6394450" y="5622925"/>
          <p14:tracePt t="939475" x="6400800" y="5622925"/>
          <p14:tracePt t="939763" x="6415088" y="5622925"/>
          <p14:tracePt t="939979" x="6423025" y="5622925"/>
          <p14:tracePt t="949900" x="6415088" y="5622925"/>
          <p14:tracePt t="949909" x="6386513" y="5622925"/>
          <p14:tracePt t="949915" x="6357938" y="5629275"/>
          <p14:tracePt t="949924" x="6337300" y="5651500"/>
          <p14:tracePt t="949940" x="6308725" y="5665788"/>
          <p14:tracePt t="949956" x="6280150" y="5680075"/>
          <p14:tracePt t="949973" x="6257925" y="5694363"/>
          <p14:tracePt t="949990" x="6215063" y="5708650"/>
          <p14:tracePt t="950008" x="6180138" y="5715000"/>
          <p14:tracePt t="950023" x="6122988" y="5743575"/>
          <p14:tracePt t="950041" x="6065838" y="5780088"/>
          <p14:tracePt t="950057" x="5951538" y="5829300"/>
          <p14:tracePt t="950074" x="5851525" y="5872163"/>
          <p14:tracePt t="950089" x="5815013" y="5880100"/>
          <p14:tracePt t="950106" x="5708650" y="5915025"/>
          <p14:tracePt t="950124" x="5608638" y="5980113"/>
          <p14:tracePt t="950140" x="5508625" y="6051550"/>
          <p14:tracePt t="950156" x="5351463" y="6180138"/>
          <p14:tracePt t="950173" x="5222875" y="6280150"/>
          <p14:tracePt t="950190" x="5114925" y="6380163"/>
          <p14:tracePt t="950206" x="5014913" y="6472238"/>
          <p14:tracePt t="950223" x="4943475" y="6486525"/>
          <p14:tracePt t="950239" x="4914900" y="6508750"/>
          <p14:tracePt t="950256" x="4865688" y="6515100"/>
          <p14:tracePt t="950273" x="4794250" y="6557963"/>
          <p14:tracePt t="950290" x="4714875" y="6572250"/>
          <p14:tracePt t="950290" x="4665663" y="6586538"/>
          <p14:tracePt t="950308" x="4622800" y="6608763"/>
          <p14:tracePt t="950322" x="4522788" y="6629400"/>
          <p14:tracePt t="950340" x="4465638" y="6637338"/>
          <p14:tracePt t="950356" x="4408488" y="6665913"/>
          <p14:tracePt t="950374" x="4329113" y="6686550"/>
          <p14:tracePt t="950389" x="4265613" y="6700838"/>
          <p14:tracePt t="950407" x="4186238" y="6715125"/>
          <p14:tracePt t="950423" x="4114800" y="6729413"/>
          <p14:tracePt t="950439" x="4065588" y="6751638"/>
          <p14:tracePt t="950456" x="4014788" y="6751638"/>
          <p14:tracePt t="950472" x="3971925" y="6757988"/>
          <p14:tracePt t="950489" x="3900488" y="6765925"/>
          <p14:tracePt t="950506" x="3857625" y="6765925"/>
          <p14:tracePt t="950522" x="3808413" y="6765925"/>
          <p14:tracePt t="950540" x="3743325" y="6765925"/>
          <p14:tracePt t="950557" x="3679825" y="6765925"/>
          <p14:tracePt t="950573" x="3608388" y="6765925"/>
          <p14:tracePt t="950589" x="3565525" y="6765925"/>
          <p14:tracePt t="950606" x="3514725" y="6765925"/>
          <p14:tracePt t="950623" x="3471863" y="6765925"/>
          <p14:tracePt t="950639" x="3436938" y="6765925"/>
          <p14:tracePt t="950655" x="3408363" y="6765925"/>
          <p14:tracePt t="950673" x="3365500" y="6765925"/>
          <p14:tracePt t="950688" x="3308350" y="6765925"/>
          <p14:tracePt t="950705" x="3286125" y="6765925"/>
          <p14:tracePt t="950721" x="3236913" y="6765925"/>
          <p14:tracePt t="950739" x="3228975" y="6757988"/>
          <p14:tracePt t="950755" x="3194050" y="6757988"/>
          <p14:tracePt t="950772" x="3179763" y="6751638"/>
          <p14:tracePt t="950789" x="3143250" y="6737350"/>
          <p14:tracePt t="950805" x="3114675" y="6729413"/>
          <p14:tracePt t="950823" x="3086100" y="6694488"/>
          <p14:tracePt t="950839" x="3036888" y="6657975"/>
          <p14:tracePt t="950856" x="3000375" y="6637338"/>
          <p14:tracePt t="950872" x="2979738" y="6615113"/>
          <p14:tracePt t="950889" x="2957513" y="6586538"/>
          <p14:tracePt t="950905" x="2922588" y="6565900"/>
          <p14:tracePt t="950921" x="2886075" y="6537325"/>
          <p14:tracePt t="950921" x="2865438" y="6515100"/>
          <p14:tracePt t="950939" x="2828925" y="6494463"/>
          <p14:tracePt t="950955" x="2794000" y="6457950"/>
          <p14:tracePt t="950972" x="2771775" y="6437313"/>
          <p14:tracePt t="950988" x="2743200" y="6408738"/>
          <p14:tracePt t="951005" x="2700338" y="6372225"/>
          <p14:tracePt t="951021" x="2679700" y="6357938"/>
          <p14:tracePt t="951038" x="2665413" y="6337300"/>
          <p14:tracePt t="951055" x="2628900" y="6300788"/>
          <p14:tracePt t="951071" x="2622550" y="6280150"/>
          <p14:tracePt t="951088" x="2614613" y="6257925"/>
          <p14:tracePt t="951105" x="2593975" y="6223000"/>
          <p14:tracePt t="951122" x="2579688" y="6200775"/>
          <p14:tracePt t="951122" x="2571750" y="6186488"/>
          <p14:tracePt t="951139" x="2557463" y="6172200"/>
          <p14:tracePt t="951155" x="2543175" y="6157913"/>
          <p14:tracePt t="951195" x="2543175" y="6151563"/>
          <p14:tracePt t="951203" x="2543175" y="6143625"/>
          <p14:tracePt t="951220" x="2543175" y="6122988"/>
          <p14:tracePt t="951222" x="2543175" y="6094413"/>
          <p14:tracePt t="951237" x="2543175" y="6051550"/>
          <p14:tracePt t="951254" x="2543175" y="6037263"/>
          <p14:tracePt t="951270" x="2551113" y="6029325"/>
          <p14:tracePt t="951287" x="2557463" y="6008688"/>
          <p14:tracePt t="951322" x="2565400" y="5994400"/>
          <p14:tracePt t="951331" x="2571750" y="5986463"/>
          <p14:tracePt t="951337" x="2586038" y="5972175"/>
          <p14:tracePt t="951354" x="2608263" y="5937250"/>
          <p14:tracePt t="951372" x="2622550" y="5915025"/>
          <p14:tracePt t="951387" x="2636838" y="5900738"/>
          <p14:tracePt t="951404" x="2665413" y="5886450"/>
          <p14:tracePt t="951421" x="2671763" y="5880100"/>
          <p14:tracePt t="951437" x="2693988" y="5872163"/>
          <p14:tracePt t="951454" x="2714625" y="5865813"/>
          <p14:tracePt t="951470" x="2743200" y="5837238"/>
          <p14:tracePt t="951488" x="2751138" y="5837238"/>
          <p14:tracePt t="951504" x="2771775" y="5822950"/>
          <p14:tracePt t="951521" x="2794000" y="5808663"/>
          <p14:tracePt t="951537" x="2808288" y="5794375"/>
          <p14:tracePt t="951554" x="2822575" y="5786438"/>
          <p14:tracePt t="951572" x="2851150" y="5757863"/>
          <p14:tracePt t="951587" x="2865438" y="5751513"/>
          <p14:tracePt t="951604" x="2900363" y="5743575"/>
          <p14:tracePt t="951621" x="2928938" y="5729288"/>
          <p14:tracePt t="951638" x="2943225" y="5729288"/>
          <p14:tracePt t="951653" x="2951163" y="5722938"/>
          <p14:tracePt t="951670" x="2979738" y="5715000"/>
          <p14:tracePt t="951687" x="2994025" y="5708650"/>
          <p14:tracePt t="951704" x="3008313" y="5708650"/>
          <p14:tracePt t="951720" x="3014663" y="5708650"/>
          <p14:tracePt t="951737" x="3028950" y="5686425"/>
          <p14:tracePt t="951754" x="3065463" y="5686425"/>
          <p14:tracePt t="951770" x="3100388" y="5686425"/>
          <p14:tracePt t="951787" x="3128963" y="5686425"/>
          <p14:tracePt t="951803" x="3143250" y="5686425"/>
          <p14:tracePt t="951820" x="3165475" y="5686425"/>
          <p14:tracePt t="951837" x="3179763" y="5686425"/>
          <p14:tracePt t="951854" x="3222625" y="5700713"/>
          <p14:tracePt t="951870" x="3251200" y="5722938"/>
          <p14:tracePt t="951887" x="3265488" y="5729288"/>
          <p14:tracePt t="951904" x="3294063" y="5743575"/>
          <p14:tracePt t="951920" x="3322638" y="5757863"/>
          <p14:tracePt t="951937" x="3328988" y="5772150"/>
          <p14:tracePt t="951953" x="3351213" y="5786438"/>
          <p14:tracePt t="951970" x="3371850" y="5808663"/>
          <p14:tracePt t="951986" x="3394075" y="5837238"/>
          <p14:tracePt t="952004" x="3400425" y="5851525"/>
          <p14:tracePt t="952020" x="3422650" y="5872163"/>
          <p14:tracePt t="952036" x="3429000" y="5886450"/>
          <p14:tracePt t="952053" x="3429000" y="5894388"/>
          <p14:tracePt t="952070" x="3429000" y="5915025"/>
          <p14:tracePt t="952087" x="3429000" y="5922963"/>
          <p14:tracePt t="952104" x="3429000" y="5937250"/>
          <p14:tracePt t="952121" x="3436938" y="5957888"/>
          <p14:tracePt t="952137" x="3436938" y="5965825"/>
          <p14:tracePt t="952153" x="3436938" y="5986463"/>
          <p14:tracePt t="952170" x="3436938" y="6008688"/>
          <p14:tracePt t="952203" x="3429000" y="6029325"/>
          <p14:tracePt t="952204" x="3414713" y="6043613"/>
          <p14:tracePt t="952220" x="3386138" y="6043613"/>
          <p14:tracePt t="952236" x="3365500" y="6051550"/>
          <p14:tracePt t="952253" x="3322638" y="6080125"/>
          <p14:tracePt t="952270" x="3286125" y="6086475"/>
          <p14:tracePt t="952286" x="3251200" y="6094413"/>
          <p14:tracePt t="952303" x="3236913" y="6115050"/>
          <p14:tracePt t="952320" x="3200400" y="6122988"/>
          <p14:tracePt t="952337" x="3157538" y="6122988"/>
          <p14:tracePt t="952353" x="3122613" y="6122988"/>
          <p14:tracePt t="952369" x="3079750" y="6122988"/>
          <p14:tracePt t="952386" x="3008313" y="6122988"/>
          <p14:tracePt t="952403" x="2951163" y="6122988"/>
          <p14:tracePt t="952420" x="2900363" y="6122988"/>
          <p14:tracePt t="952436" x="2857500" y="6122988"/>
          <p14:tracePt t="952453" x="2808288" y="6122988"/>
          <p14:tracePt t="952469" x="2765425" y="6122988"/>
          <p14:tracePt t="952486" x="2708275" y="6122988"/>
          <p14:tracePt t="952502" x="2686050" y="6115050"/>
          <p14:tracePt t="952519" x="2665413" y="6115050"/>
          <p14:tracePt t="952536" x="2628900" y="6100763"/>
          <p14:tracePt t="952552" x="2571750" y="6065838"/>
          <p14:tracePt t="952570" x="2528888" y="6051550"/>
          <p14:tracePt t="952587" x="2486025" y="6029325"/>
          <p14:tracePt t="952603" x="2451100" y="6008688"/>
          <p14:tracePt t="952619" x="2400300" y="5965825"/>
          <p14:tracePt t="952636" x="2357438" y="5937250"/>
          <p14:tracePt t="952652" x="2351088" y="5929313"/>
          <p14:tracePt t="952669" x="2328863" y="5915025"/>
          <p14:tracePt t="952685" x="2308225" y="5894388"/>
          <p14:tracePt t="952702" x="2271713" y="5851525"/>
          <p14:tracePt t="952718" x="2265363" y="5829300"/>
          <p14:tracePt t="952735" x="2243138" y="5808663"/>
          <p14:tracePt t="952753" x="2236788" y="5765800"/>
          <p14:tracePt t="952769" x="2236788" y="5729288"/>
          <p14:tracePt t="952786" x="2236788" y="5700713"/>
          <p14:tracePt t="952801" x="2236788" y="5657850"/>
          <p14:tracePt t="952820" x="2243138" y="5637213"/>
          <p14:tracePt t="952836" x="2271713" y="5629275"/>
          <p14:tracePt t="952853" x="2308225" y="5594350"/>
          <p14:tracePt t="952870" x="2328863" y="5586413"/>
          <p14:tracePt t="952886" x="2351088" y="5565775"/>
          <p14:tracePt t="952903" x="2379663" y="5557838"/>
          <p14:tracePt t="952919" x="2422525" y="5543550"/>
          <p14:tracePt t="952936" x="2465388" y="5522913"/>
          <p14:tracePt t="952952" x="2486025" y="5514975"/>
          <p14:tracePt t="952969" x="2500313" y="5514975"/>
          <p14:tracePt t="952986" x="2565400" y="5508625"/>
          <p14:tracePt t="953004" x="2608263" y="5508625"/>
          <p14:tracePt t="953019" x="2657475" y="5508625"/>
          <p14:tracePt t="953036" x="2693988" y="5508625"/>
          <p14:tracePt t="953052" x="2714625" y="5508625"/>
          <p14:tracePt t="953069" x="2757488" y="5508625"/>
          <p14:tracePt t="953086" x="2800350" y="5508625"/>
          <p14:tracePt t="953102" x="2843213" y="5508625"/>
          <p14:tracePt t="953119" x="2879725" y="5508625"/>
          <p14:tracePt t="953136" x="2914650" y="5508625"/>
          <p14:tracePt t="953152" x="2957513" y="5508625"/>
          <p14:tracePt t="953169" x="2986088" y="5514975"/>
          <p14:tracePt t="953186" x="3014663" y="5529263"/>
          <p14:tracePt t="953202" x="3051175" y="5543550"/>
          <p14:tracePt t="953218" x="3100388" y="5572125"/>
          <p14:tracePt t="953236" x="3136900" y="5580063"/>
          <p14:tracePt t="953252" x="3165475" y="5586413"/>
          <p14:tracePt t="953269" x="3200400" y="5608638"/>
          <p14:tracePt t="953285" x="3222625" y="5622925"/>
          <p14:tracePt t="953302" x="3257550" y="5629275"/>
          <p14:tracePt t="953318" x="3286125" y="5643563"/>
          <p14:tracePt t="953335" x="3314700" y="5665788"/>
          <p14:tracePt t="953352" x="3328988" y="5672138"/>
          <p14:tracePt t="953369" x="3343275" y="5672138"/>
          <p14:tracePt t="953386" x="3371850" y="5694363"/>
          <p14:tracePt t="953401" x="3386138" y="5700713"/>
          <p14:tracePt t="953419" x="3408363" y="5715000"/>
          <p14:tracePt t="953435" x="3414713" y="5729288"/>
          <p14:tracePt t="953452" x="3429000" y="5743575"/>
          <p14:tracePt t="953468" x="3436938" y="5765800"/>
          <p14:tracePt t="953485" x="3443288" y="5772150"/>
          <p14:tracePt t="953502" x="3443288" y="5794375"/>
          <p14:tracePt t="953518" x="3443288" y="5800725"/>
          <p14:tracePt t="953535" x="3443288" y="5815013"/>
          <p14:tracePt t="953551" x="3443288" y="5837238"/>
          <p14:tracePt t="953603" x="3443288" y="5857875"/>
          <p14:tracePt t="953643" x="3436938" y="5872163"/>
          <p14:tracePt t="953675" x="3436938" y="5880100"/>
          <p14:tracePt t="953683" x="3429000" y="5886450"/>
          <p14:tracePt t="953738" x="3414713" y="5894388"/>
          <p14:tracePt t="953742" x="3408363" y="5900738"/>
          <p14:tracePt t="953763" x="3400425" y="5900738"/>
          <p14:tracePt t="953778" x="3371850" y="5908675"/>
          <p14:tracePt t="953787" x="3365500" y="5915025"/>
          <p14:tracePt t="953805" x="3357563" y="5929313"/>
          <p14:tracePt t="953851" x="3328988" y="5937250"/>
          <p14:tracePt t="953891" x="3322638" y="5937250"/>
          <p14:tracePt t="953899" x="3314700" y="5937250"/>
          <p14:tracePt t="953907" x="3300413" y="5943600"/>
          <p14:tracePt t="953923" x="3294063" y="5943600"/>
          <p14:tracePt t="953930" x="3286125" y="5943600"/>
          <p14:tracePt t="953934" x="3271838" y="5951538"/>
          <p14:tracePt t="953951" x="3265488" y="5957888"/>
          <p14:tracePt t="953968" x="3251200" y="5957888"/>
          <p14:tracePt t="953984" x="3243263" y="5965825"/>
          <p14:tracePt t="954001" x="3222625" y="5965825"/>
          <p14:tracePt t="954019" x="3194050" y="5972175"/>
          <p14:tracePt t="954034" x="3179763" y="5972175"/>
          <p14:tracePt t="954034" x="3171825" y="5972175"/>
          <p14:tracePt t="954052" x="3143250" y="5972175"/>
          <p14:tracePt t="954068" x="3086100" y="5980113"/>
          <p14:tracePt t="954084" x="2979738" y="5980113"/>
          <p14:tracePt t="954101" x="2851150" y="6022975"/>
          <p14:tracePt t="954118" x="2771775" y="6029325"/>
          <p14:tracePt t="954135" x="2722563" y="6037263"/>
          <p14:tracePt t="954150" x="2693988" y="6037263"/>
          <p14:tracePt t="954168" x="2671763" y="6037263"/>
          <p14:tracePt t="954184" x="2636838" y="6037263"/>
          <p14:tracePt t="954202" x="2593975" y="6043613"/>
          <p14:tracePt t="954217" x="2557463" y="6051550"/>
          <p14:tracePt t="954234" x="2528888" y="6051550"/>
          <p14:tracePt t="954250" x="2465388" y="6051550"/>
          <p14:tracePt t="954268" x="2422525" y="6051550"/>
          <p14:tracePt t="954284" x="2379663" y="6057900"/>
          <p14:tracePt t="954301" x="2351088" y="6057900"/>
          <p14:tracePt t="954317" x="2300288" y="6057900"/>
          <p14:tracePt t="954334" x="2257425" y="6057900"/>
          <p14:tracePt t="954350" x="2228850" y="6057900"/>
          <p14:tracePt t="954367" x="2208213" y="6057900"/>
          <p14:tracePt t="954385" x="2171700" y="6057900"/>
          <p14:tracePt t="954400" x="2136775" y="6072188"/>
          <p14:tracePt t="954417" x="2093913" y="6072188"/>
          <p14:tracePt t="954434" x="2071688" y="6072188"/>
          <p14:tracePt t="954451" x="2051050" y="6072188"/>
          <p14:tracePt t="954467" x="2022475" y="6072188"/>
          <p14:tracePt t="954484" x="2008188" y="6072188"/>
          <p14:tracePt t="954501" x="1985963" y="6072188"/>
          <p14:tracePt t="954517" x="1971675" y="6072188"/>
          <p14:tracePt t="954570" x="1965325" y="6072188"/>
          <p14:tracePt t="954579" x="1936750" y="6072188"/>
          <p14:tracePt t="954595" x="1922463" y="6072188"/>
          <p14:tracePt t="954601" x="1900238" y="6072188"/>
          <p14:tracePt t="954617" x="1879600" y="6072188"/>
          <p14:tracePt t="954632" x="1857375" y="6072188"/>
          <p14:tracePt t="954649" x="1814513" y="6072188"/>
          <p14:tracePt t="954666" x="1785938" y="6057900"/>
          <p14:tracePt t="954666" x="1779588" y="6057900"/>
          <p14:tracePt t="954684" x="1751013" y="6057900"/>
          <p14:tracePt t="954700" x="1728788" y="6051550"/>
          <p14:tracePt t="954717" x="1700213" y="6051550"/>
          <p14:tracePt t="954733" x="1685925" y="6051550"/>
          <p14:tracePt t="954750" x="1665288" y="6051550"/>
          <p14:tracePt t="954766" x="1657350" y="6051550"/>
          <p14:tracePt t="954784" x="1651000" y="6043613"/>
          <p14:tracePt t="954827" x="1643063" y="6043613"/>
          <p14:tracePt t="954835" x="1628775" y="6043613"/>
          <p14:tracePt t="954867" x="1622425" y="6043613"/>
          <p14:tracePt t="954868" x="1608138" y="6043613"/>
          <p14:tracePt t="954883" x="1585913" y="6043613"/>
          <p14:tracePt t="954901" x="1571625" y="6043613"/>
          <p14:tracePt t="954916" x="1550988" y="6051550"/>
          <p14:tracePt t="954933" x="1528763" y="6065838"/>
          <p14:tracePt t="954950" x="1485900" y="6065838"/>
          <p14:tracePt t="954966" x="1471613" y="6072188"/>
          <p14:tracePt t="954983" x="1443038" y="6080125"/>
          <p14:tracePt t="954999" x="1422400" y="6080125"/>
          <p14:tracePt t="955016" x="1385888" y="6094413"/>
          <p14:tracePt t="955032" x="1365250" y="6094413"/>
          <p14:tracePt t="955050" x="1328738" y="6094413"/>
          <p14:tracePt t="955066" x="1322388" y="6094413"/>
          <p14:tracePt t="955066" x="1308100" y="6094413"/>
          <p14:tracePt t="955099" x="1300163" y="6094413"/>
          <p14:tracePt t="955100" x="1293813" y="6094413"/>
          <p14:tracePt t="955116" x="1257300" y="6094413"/>
          <p14:tracePt t="955133" x="1243013" y="6094413"/>
          <p14:tracePt t="955150" x="1228725" y="6094413"/>
          <p14:tracePt t="955166" x="1222375" y="6094413"/>
          <p14:tracePt t="955183" x="1208088" y="6094413"/>
          <p14:tracePt t="955200" x="1185863" y="6094413"/>
          <p14:tracePt t="955215" x="1143000" y="6086475"/>
          <p14:tracePt t="955233" x="1136650" y="6080125"/>
          <p14:tracePt t="955249" x="1108075" y="6057900"/>
          <p14:tracePt t="955266" x="1093788" y="6051550"/>
          <p14:tracePt t="955282" x="1085850" y="6043613"/>
          <p14:tracePt t="955299" x="1079500" y="6029325"/>
          <p14:tracePt t="955315" x="1065213" y="6015038"/>
          <p14:tracePt t="955332" x="1065213" y="6008688"/>
          <p14:tracePt t="955348" x="1065213" y="5986463"/>
          <p14:tracePt t="955365" x="1057275" y="5972175"/>
          <p14:tracePt t="955383" x="1050925" y="5937250"/>
          <p14:tracePt t="955399" x="1042988" y="5915025"/>
          <p14:tracePt t="955416" x="1042988" y="5900738"/>
          <p14:tracePt t="955432" x="1042988" y="5894388"/>
          <p14:tracePt t="955448" x="1042988" y="5865813"/>
          <p14:tracePt t="955465" x="1042988" y="5837238"/>
          <p14:tracePt t="955482" x="1042988" y="5829300"/>
          <p14:tracePt t="955482" x="1042988" y="5822950"/>
          <p14:tracePt t="955500" x="1042988" y="5815013"/>
          <p14:tracePt t="955515" x="1042988" y="5794375"/>
          <p14:tracePt t="955532" x="1042988" y="5780088"/>
          <p14:tracePt t="955548" x="1050925" y="5743575"/>
          <p14:tracePt t="955565" x="1079500" y="5722938"/>
          <p14:tracePt t="955581" x="1122363" y="5700713"/>
          <p14:tracePt t="955598" x="1150938" y="5686425"/>
          <p14:tracePt t="955615" x="1179513" y="5680075"/>
          <p14:tracePt t="955631" x="1208088" y="5665788"/>
          <p14:tracePt t="955649" x="1236663" y="5651500"/>
          <p14:tracePt t="955665" x="1257300" y="5643563"/>
          <p14:tracePt t="955682" x="1285875" y="5643563"/>
          <p14:tracePt t="955699" x="1328738" y="5637213"/>
          <p14:tracePt t="955715" x="1350963" y="5637213"/>
          <p14:tracePt t="955732" x="1393825" y="5637213"/>
          <p14:tracePt t="955749" x="1428750" y="5637213"/>
          <p14:tracePt t="955764" x="1450975" y="5637213"/>
          <p14:tracePt t="955781" x="1485900" y="5637213"/>
          <p14:tracePt t="955798" x="1508125" y="5637213"/>
          <p14:tracePt t="955814" x="1543050" y="5651500"/>
          <p14:tracePt t="955832" x="1565275" y="5672138"/>
          <p14:tracePt t="955848" x="1579563" y="5686425"/>
          <p14:tracePt t="955865" x="1593850" y="5700713"/>
          <p14:tracePt t="955881" x="1608138" y="5708650"/>
          <p14:tracePt t="955881" x="1628775" y="5715000"/>
          <p14:tracePt t="955899" x="1651000" y="5729288"/>
          <p14:tracePt t="955915" x="1657350" y="5737225"/>
          <p14:tracePt t="955931" x="1679575" y="5757863"/>
          <p14:tracePt t="955948" x="1685925" y="5765800"/>
          <p14:tracePt t="955964" x="1714500" y="5780088"/>
          <p14:tracePt t="955982" x="1722438" y="5786438"/>
          <p14:tracePt t="955998" x="1728788" y="5794375"/>
          <p14:tracePt t="956035" x="1728788" y="5800725"/>
          <p14:tracePt t="956043" x="1736725" y="5808663"/>
          <p14:tracePt t="956048" x="1743075" y="5822950"/>
          <p14:tracePt t="956064" x="1751013" y="5837238"/>
          <p14:tracePt t="956099" x="1751013" y="5843588"/>
          <p14:tracePt t="956099" x="1757363" y="5857875"/>
          <p14:tracePt t="956139" x="1757363" y="5880100"/>
          <p14:tracePt t="956147" x="1757363" y="5886450"/>
          <p14:tracePt t="956155" x="1757363" y="5900738"/>
          <p14:tracePt t="956164" x="1757363" y="5922963"/>
          <p14:tracePt t="956181" x="1751013" y="5937250"/>
          <p14:tracePt t="956198" x="1751013" y="5957888"/>
          <p14:tracePt t="956213" x="1743075" y="5972175"/>
          <p14:tracePt t="956251" x="1743075" y="5980113"/>
          <p14:tracePt t="956259" x="1736725" y="5994400"/>
          <p14:tracePt t="956291" x="1714500" y="6015038"/>
          <p14:tracePt t="956299" x="1708150" y="6022975"/>
          <p14:tracePt t="956306" x="1700213" y="6029325"/>
          <p14:tracePt t="956313" x="1693863" y="6037263"/>
          <p14:tracePt t="956330" x="1671638" y="6057900"/>
          <p14:tracePt t="956348" x="1665288" y="6057900"/>
          <p14:tracePt t="956364" x="1636713" y="6065838"/>
          <p14:tracePt t="956381" x="1622425" y="6086475"/>
          <p14:tracePt t="956419" x="1608138" y="6086475"/>
          <p14:tracePt t="956427" x="1585913" y="6094413"/>
          <p14:tracePt t="956443" x="1579563" y="6094413"/>
          <p14:tracePt t="956452" x="1557338" y="6100763"/>
          <p14:tracePt t="956499" x="1550988" y="6100763"/>
          <p14:tracePt t="956507" x="1522413" y="6100763"/>
          <p14:tracePt t="956515" x="1514475" y="6100763"/>
          <p14:tracePt t="956523" x="1508125" y="6100763"/>
          <p14:tracePt t="956530" x="1479550" y="6108700"/>
          <p14:tracePt t="956547" x="1471613" y="6108700"/>
          <p14:tracePt t="956564" x="1465263" y="6108700"/>
          <p14:tracePt t="956580" x="1443038" y="6108700"/>
          <p14:tracePt t="956596" x="1428750" y="6108700"/>
          <p14:tracePt t="956613" x="1408113" y="6108700"/>
          <p14:tracePt t="956659" x="1400175" y="6108700"/>
          <p14:tracePt t="956669" x="1393825" y="6108700"/>
          <p14:tracePt t="956683" x="1385888" y="6108700"/>
          <p14:tracePt t="956691" x="1371600" y="6108700"/>
          <p14:tracePt t="956699" x="1357313" y="6108700"/>
          <p14:tracePt t="956713" x="1328738" y="6094413"/>
          <p14:tracePt t="956730" x="1279525" y="6037263"/>
          <p14:tracePt t="956747" x="1250950" y="6015038"/>
          <p14:tracePt t="956763" x="1236663" y="5994400"/>
          <p14:tracePt t="956779" x="1228725" y="5986463"/>
          <p14:tracePt t="956796" x="1228725" y="5965825"/>
          <p14:tracePt t="956812" x="1228725" y="5915025"/>
          <p14:tracePt t="956830" x="1228725" y="5857875"/>
          <p14:tracePt t="956849" x="1228725" y="5780088"/>
          <p14:tracePt t="956863" x="1228725" y="5743575"/>
          <p14:tracePt t="956879" x="1228725" y="5722938"/>
          <p14:tracePt t="956897" x="1228725" y="5686425"/>
          <p14:tracePt t="956912" x="1228725" y="5680075"/>
          <p14:tracePt t="956954" x="1236663" y="5665788"/>
          <p14:tracePt t="956970" x="1243013" y="5657850"/>
          <p14:tracePt t="956986" x="1250950" y="5651500"/>
          <p14:tracePt t="957002" x="1271588" y="5643563"/>
          <p14:tracePt t="957009" x="1279525" y="5643563"/>
          <p14:tracePt t="957012" x="1322388" y="5637213"/>
          <p14:tracePt t="957029" x="1343025" y="5637213"/>
          <p14:tracePt t="957046" x="1357313" y="5614988"/>
          <p14:tracePt t="957062" x="1393825" y="5614988"/>
          <p14:tracePt t="957079" x="1400175" y="5614988"/>
          <p14:tracePt t="957095" x="1422400" y="5614988"/>
          <p14:tracePt t="957112" x="1428750" y="5614988"/>
          <p14:tracePt t="957129" x="1450975" y="5614988"/>
          <p14:tracePt t="957145" x="1471613" y="5629275"/>
          <p14:tracePt t="957162" x="1508125" y="5637213"/>
          <p14:tracePt t="957179" x="1528763" y="5657850"/>
          <p14:tracePt t="957196" x="1543050" y="5657850"/>
          <p14:tracePt t="957212" x="1571625" y="5665788"/>
          <p14:tracePt t="957229" x="1608138" y="5694363"/>
          <p14:tracePt t="957245" x="1614488" y="5700713"/>
          <p14:tracePt t="957262" x="1636713" y="5715000"/>
          <p14:tracePt t="957279" x="1651000" y="5743575"/>
          <p14:tracePt t="957295" x="1671638" y="5772150"/>
          <p14:tracePt t="957313" x="1685925" y="5786438"/>
          <p14:tracePt t="957328" x="1700213" y="5815013"/>
          <p14:tracePt t="957345" x="1714500" y="5837238"/>
          <p14:tracePt t="957362" x="1722438" y="5857875"/>
          <p14:tracePt t="957379" x="1728788" y="5880100"/>
          <p14:tracePt t="957395" x="1736725" y="5900738"/>
          <p14:tracePt t="957411" x="1757363" y="5922963"/>
          <p14:tracePt t="957429" x="1757363" y="5929313"/>
          <p14:tracePt t="957445" x="1757363" y="5943600"/>
          <p14:tracePt t="957463" x="1765300" y="5965825"/>
          <p14:tracePt t="957478" x="1765300" y="5972175"/>
          <p14:tracePt t="957496" x="1765300" y="5986463"/>
          <p14:tracePt t="957512" x="1765300" y="6008688"/>
          <p14:tracePt t="957529" x="1765300" y="6015038"/>
          <p14:tracePt t="957545" x="1765300" y="6022975"/>
          <p14:tracePt t="957561" x="1765300" y="6037263"/>
          <p14:tracePt t="957627" x="1765300" y="6043613"/>
          <p14:tracePt t="957683" x="1765300" y="6051550"/>
          <p14:tracePt t="958531" x="1757363" y="6057900"/>
          <p14:tracePt t="958643" x="1751013" y="6057900"/>
          <p14:tracePt t="958700" x="1736725" y="6057900"/>
          <p14:tracePt t="958707" x="1728788" y="6057900"/>
          <p14:tracePt t="958723" x="1722438" y="6057900"/>
          <p14:tracePt t="959843" x="1728788" y="6065838"/>
          <p14:tracePt t="959851" x="1736725" y="6072188"/>
          <p14:tracePt t="959859" x="1736725" y="6080125"/>
          <p14:tracePt t="959866" x="1743075" y="6100763"/>
          <p14:tracePt t="959876" x="1743075" y="6137275"/>
          <p14:tracePt t="959892" x="1757363" y="6157913"/>
          <p14:tracePt t="959910" x="1765300" y="6172200"/>
          <p14:tracePt t="959925" x="1808163" y="6215063"/>
          <p14:tracePt t="959942" x="1851025" y="6265863"/>
          <p14:tracePt t="959959" x="1893888" y="6300788"/>
          <p14:tracePt t="959975" x="1965325" y="6351588"/>
          <p14:tracePt t="959993" x="2000250" y="6372225"/>
          <p14:tracePt t="960008" x="2057400" y="6400800"/>
          <p14:tracePt t="960026" x="2085975" y="6400800"/>
          <p14:tracePt t="960042" x="2122488" y="6408738"/>
          <p14:tracePt t="960042" x="2136775" y="6408738"/>
          <p14:tracePt t="960060" x="2200275" y="6408738"/>
          <p14:tracePt t="960075" x="2293938" y="6408738"/>
          <p14:tracePt t="960093" x="2371725" y="6408738"/>
          <p14:tracePt t="960109" x="2422525" y="6408738"/>
          <p14:tracePt t="960126" x="2471738" y="6408738"/>
          <p14:tracePt t="960142" x="2493963" y="6408738"/>
          <p14:tracePt t="960159" x="2514600" y="6408738"/>
          <p14:tracePt t="960175" x="2551113" y="6408738"/>
          <p14:tracePt t="960191" x="2600325" y="6408738"/>
          <p14:tracePt t="960209" x="2693988" y="6408738"/>
          <p14:tracePt t="960225" x="2779713" y="6408738"/>
          <p14:tracePt t="960243" x="2828925" y="6408738"/>
          <p14:tracePt t="960243" x="2843213" y="6408738"/>
          <p14:tracePt t="960259" x="2865438" y="6408738"/>
          <p14:tracePt t="960307" x="2871788" y="6408738"/>
          <p14:tracePt t="960311" x="2900363" y="6408738"/>
          <p14:tracePt t="960318" x="2908300" y="6408738"/>
          <p14:tracePt t="960325" x="2922588" y="6408738"/>
          <p14:tracePt t="960341" x="2971800" y="6400800"/>
          <p14:tracePt t="960359" x="3008313" y="6386513"/>
          <p14:tracePt t="960375" x="3065463" y="6357938"/>
          <p14:tracePt t="960392" x="3128963" y="6337300"/>
          <p14:tracePt t="960408" x="3214688" y="6294438"/>
          <p14:tracePt t="960425" x="3286125" y="6280150"/>
          <p14:tracePt t="960441" x="3328988" y="6251575"/>
          <p14:tracePt t="960458" x="3371850" y="6208713"/>
          <p14:tracePt t="960475" x="3436938" y="6186488"/>
          <p14:tracePt t="960491" x="3457575" y="6157913"/>
          <p14:tracePt t="960509" x="3486150" y="6137275"/>
          <p14:tracePt t="960525" x="3529013" y="6100763"/>
          <p14:tracePt t="960542" x="3557588" y="6065838"/>
          <p14:tracePt t="960558" x="3571875" y="6043613"/>
          <p14:tracePt t="960576" x="3600450" y="5986463"/>
          <p14:tracePt t="960591" x="3608388" y="5943600"/>
          <p14:tracePt t="960608" x="3608388" y="5915025"/>
          <p14:tracePt t="960624" x="3608388" y="5880100"/>
          <p14:tracePt t="960641" x="3608388" y="5857875"/>
          <p14:tracePt t="960658" x="3594100" y="5829300"/>
          <p14:tracePt t="960674" x="3571875" y="5815013"/>
          <p14:tracePt t="960691" x="3529013" y="5786438"/>
          <p14:tracePt t="960707" x="3494088" y="5772150"/>
          <p14:tracePt t="960725" x="3429000" y="5743575"/>
          <p14:tracePt t="960741" x="3314700" y="5708650"/>
          <p14:tracePt t="960758" x="3236913" y="5686425"/>
          <p14:tracePt t="960774" x="3151188" y="5665788"/>
          <p14:tracePt t="960791" x="3108325" y="5657850"/>
          <p14:tracePt t="960808" x="3071813" y="5637213"/>
          <p14:tracePt t="960825" x="3043238" y="5637213"/>
          <p14:tracePt t="960841" x="3014663" y="5637213"/>
          <p14:tracePt t="960858" x="2971800" y="5637213"/>
          <p14:tracePt t="960858" x="2957513" y="5637213"/>
          <p14:tracePt t="960876" x="2943225" y="5637213"/>
          <p14:tracePt t="960891" x="2894013" y="5637213"/>
          <p14:tracePt t="960908" x="2851150" y="5637213"/>
          <p14:tracePt t="960924" x="2814638" y="5637213"/>
          <p14:tracePt t="960941" x="2779713" y="5637213"/>
          <p14:tracePt t="960958" x="2736850" y="5637213"/>
          <p14:tracePt t="960974" x="2708275" y="5637213"/>
          <p14:tracePt t="960990" x="2665413" y="5637213"/>
          <p14:tracePt t="961008" x="2608263" y="5637213"/>
          <p14:tracePt t="961025" x="2565400" y="5637213"/>
          <p14:tracePt t="961041" x="2522538" y="5637213"/>
          <p14:tracePt t="961058" x="2486025" y="5643563"/>
          <p14:tracePt t="961075" x="2471738" y="5651500"/>
          <p14:tracePt t="961075" x="2443163" y="5665788"/>
          <p14:tracePt t="961092" x="2428875" y="5680075"/>
          <p14:tracePt t="961107" x="2414588" y="5694363"/>
          <p14:tracePt t="961124" x="2386013" y="5715000"/>
          <p14:tracePt t="961141" x="2379663" y="5722938"/>
          <p14:tracePt t="961157" x="2371725" y="5729288"/>
          <p14:tracePt t="961174" x="2357438" y="5751513"/>
          <p14:tracePt t="961190" x="2351088" y="5765800"/>
          <p14:tracePt t="961208" x="2336800" y="5794375"/>
          <p14:tracePt t="961224" x="2336800" y="5822950"/>
          <p14:tracePt t="961241" x="2336800" y="5837238"/>
          <p14:tracePt t="961257" x="2336800" y="5872163"/>
          <p14:tracePt t="961274" x="2343150" y="5894388"/>
          <p14:tracePt t="961274" x="2343150" y="5900738"/>
          <p14:tracePt t="961292" x="2357438" y="5922963"/>
          <p14:tracePt t="961306" x="2365375" y="5943600"/>
          <p14:tracePt t="961324" x="2371725" y="5951538"/>
          <p14:tracePt t="961340" x="2386013" y="5965825"/>
          <p14:tracePt t="961358" x="2408238" y="5972175"/>
          <p14:tracePt t="961373" x="2428875" y="5972175"/>
          <p14:tracePt t="961391" x="2443163" y="5994400"/>
          <p14:tracePt t="961435" x="2465388" y="5994400"/>
          <p14:tracePt t="961443" x="2479675" y="6008688"/>
          <p14:tracePt t="961459" x="2508250" y="6029325"/>
          <p14:tracePt t="961476" x="2528888" y="6029325"/>
          <p14:tracePt t="961490" x="2536825" y="6037263"/>
          <p14:tracePt t="961492" x="2565400" y="6037263"/>
          <p14:tracePt t="961492" x="2571750" y="6037263"/>
          <p14:tracePt t="961509" x="2586038" y="6043613"/>
          <p14:tracePt t="961523" x="2614613" y="6043613"/>
          <p14:tracePt t="961541" x="2636838" y="6043613"/>
          <p14:tracePt t="961557" x="2679700" y="6051550"/>
          <p14:tracePt t="961574" x="2700338" y="6051550"/>
          <p14:tracePt t="961589" x="2736850" y="6051550"/>
          <p14:tracePt t="961606" x="2786063" y="6072188"/>
          <p14:tracePt t="961623" x="2822575" y="6072188"/>
          <p14:tracePt t="961639" x="2843213" y="6072188"/>
          <p14:tracePt t="961656" x="2886075" y="6080125"/>
          <p14:tracePt t="961672" x="2922588" y="6080125"/>
          <p14:tracePt t="961689" x="2943225" y="6080125"/>
          <p14:tracePt t="961706" x="2986088" y="6080125"/>
          <p14:tracePt t="961706" x="3014663" y="6080125"/>
          <p14:tracePt t="961723" x="3057525" y="6072188"/>
          <p14:tracePt t="961739" x="3071813" y="6065838"/>
          <p14:tracePt t="961756" x="3100388" y="6065838"/>
          <p14:tracePt t="961772" x="3143250" y="6051550"/>
          <p14:tracePt t="961790" x="3171825" y="6051550"/>
          <p14:tracePt t="961806" x="3214688" y="6051550"/>
          <p14:tracePt t="961823" x="3251200" y="6029325"/>
          <p14:tracePt t="961839" x="3286125" y="6029325"/>
          <p14:tracePt t="961856" x="3308350" y="6008688"/>
          <p14:tracePt t="961873" x="3328988" y="5986463"/>
          <p14:tracePt t="961889" x="3343275" y="5972175"/>
          <p14:tracePt t="961889" x="3365500" y="5957888"/>
          <p14:tracePt t="961907" x="3365500" y="5951538"/>
          <p14:tracePt t="961922" x="3371850" y="5900738"/>
          <p14:tracePt t="961939" x="3371850" y="5865813"/>
          <p14:tracePt t="961955" x="3371850" y="5837238"/>
          <p14:tracePt t="961972" x="3371850" y="5800725"/>
          <p14:tracePt t="961989" x="3371850" y="5786438"/>
          <p14:tracePt t="962006" x="3371850" y="5737225"/>
          <p14:tracePt t="962023" x="3351213" y="5700713"/>
          <p14:tracePt t="962039" x="3336925" y="5680075"/>
          <p14:tracePt t="962056" x="3328988" y="5665788"/>
          <p14:tracePt t="962072" x="3308350" y="5657850"/>
          <p14:tracePt t="962089" x="3279775" y="5643563"/>
          <p14:tracePt t="962106" x="3251200" y="5643563"/>
          <p14:tracePt t="962122" x="3171825" y="5629275"/>
          <p14:tracePt t="962139" x="3122613" y="5629275"/>
          <p14:tracePt t="962155" x="3071813" y="5629275"/>
          <p14:tracePt t="962173" x="3008313" y="5629275"/>
          <p14:tracePt t="962188" x="2957513" y="5629275"/>
          <p14:tracePt t="962206" x="2908300" y="5629275"/>
          <p14:tracePt t="962222" x="2879725" y="5629275"/>
          <p14:tracePt t="962239" x="2851150" y="5629275"/>
          <p14:tracePt t="962255" x="2814638" y="5629275"/>
          <p14:tracePt t="962272" x="2786063" y="5629275"/>
          <p14:tracePt t="962289" x="2757488" y="5629275"/>
          <p14:tracePt t="962306" x="2743200" y="5629275"/>
          <p14:tracePt t="962306" x="2736850" y="5629275"/>
          <p14:tracePt t="962323" x="2722563" y="5629275"/>
          <p14:tracePt t="962338" x="2708275" y="5629275"/>
          <p14:tracePt t="962356" x="2679700" y="5629275"/>
          <p14:tracePt t="962373" x="2665413" y="5629275"/>
          <p14:tracePt t="962389" x="2643188" y="5629275"/>
          <p14:tracePt t="962405" x="2636838" y="5637213"/>
          <p14:tracePt t="962443" x="2628900" y="5637213"/>
          <p14:tracePt t="962451" x="2622550" y="5637213"/>
          <p14:tracePt t="962459" x="2608263" y="5637213"/>
          <p14:tracePt t="962471" x="2600325" y="5643563"/>
          <p14:tracePt t="962506" x="2593975" y="5643563"/>
          <p14:tracePt t="962522" x="2557463" y="5651500"/>
          <p14:tracePt t="962522" x="2543175" y="5665788"/>
          <p14:tracePt t="962563" x="2536825" y="5672138"/>
          <p14:tracePt t="962571" x="2528888" y="5672138"/>
          <p14:tracePt t="962574" x="2514600" y="5686425"/>
          <p14:tracePt t="962589" x="2500313" y="5708650"/>
          <p14:tracePt t="962605" x="2479675" y="5751513"/>
          <p14:tracePt t="962621" x="2471738" y="5794375"/>
          <p14:tracePt t="962638" x="2465388" y="5865813"/>
          <p14:tracePt t="962655" x="2465388" y="5886450"/>
          <p14:tracePt t="962672" x="2465388" y="5943600"/>
          <p14:tracePt t="962688" x="2465388" y="5957888"/>
          <p14:tracePt t="962705" x="2465388" y="5965825"/>
          <p14:tracePt t="962721" x="2471738" y="6000750"/>
          <p14:tracePt t="962738" x="2479675" y="6022975"/>
          <p14:tracePt t="962755" x="2486025" y="6037263"/>
          <p14:tracePt t="962771" x="2493963" y="6043613"/>
          <p14:tracePt t="962788" x="2514600" y="6065838"/>
          <p14:tracePt t="962805" x="2528888" y="6080125"/>
          <p14:tracePt t="962821" x="2543175" y="6094413"/>
          <p14:tracePt t="962839" x="2565400" y="6100763"/>
          <p14:tracePt t="962855" x="2579688" y="6115050"/>
          <p14:tracePt t="962872" x="2593975" y="6115050"/>
          <p14:tracePt t="962887" x="2608263" y="6122988"/>
          <p14:tracePt t="962905" x="2636838" y="6122988"/>
          <p14:tracePt t="962922" x="2665413" y="6129338"/>
          <p14:tracePt t="962937" x="2700338" y="6129338"/>
          <p14:tracePt t="962937" x="2708275" y="6129338"/>
          <p14:tracePt t="962955" x="2728913" y="6143625"/>
          <p14:tracePt t="962971" x="2743200" y="6143625"/>
          <p14:tracePt t="962988" x="2779713" y="6143625"/>
          <p14:tracePt t="963004" x="2794000" y="6143625"/>
          <p14:tracePt t="963021" x="2822575" y="6151563"/>
          <p14:tracePt t="963037" x="2836863" y="6151563"/>
          <p14:tracePt t="963054" x="2871788" y="6151563"/>
          <p14:tracePt t="963071" x="2879725" y="6151563"/>
          <p14:tracePt t="963088" x="2900363" y="6151563"/>
          <p14:tracePt t="963105" x="2914650" y="6151563"/>
          <p14:tracePt t="963121" x="2928938" y="6151563"/>
          <p14:tracePt t="963138" x="2936875" y="6151563"/>
          <p14:tracePt t="963153" x="2943225" y="6157913"/>
          <p14:tracePt t="963495" x="0" y="0"/>
        </p14:tracePtLst>
        <p14:tracePtLst>
          <p14:tracePt t="983900" x="4979988" y="5872163"/>
          <p14:tracePt t="984090" x="4979988" y="5880100"/>
          <p14:tracePt t="984098" x="4957763" y="5894388"/>
          <p14:tracePt t="984179" x="4951413" y="5900738"/>
          <p14:tracePt t="984219" x="4943475" y="5908675"/>
          <p14:tracePt t="984229" x="4937125" y="5915025"/>
          <p14:tracePt t="984242" x="4922838" y="5922963"/>
          <p14:tracePt t="984274" x="4908550" y="5929313"/>
          <p14:tracePt t="984294" x="4886325" y="5929313"/>
          <p14:tracePt t="984298" x="4872038" y="5937250"/>
          <p14:tracePt t="984330" x="4865688" y="5937250"/>
          <p14:tracePt t="984340" x="4843463" y="5957888"/>
          <p14:tracePt t="984341" x="4837113" y="5957888"/>
          <p14:tracePt t="984378" x="4829175" y="5957888"/>
          <p14:tracePt t="984379" x="4822825" y="5957888"/>
          <p14:tracePt t="984658" x="4814888" y="5965825"/>
          <p14:tracePt t="984666" x="4837113" y="5965825"/>
          <p14:tracePt t="984674" x="4865688" y="5972175"/>
          <p14:tracePt t="984690" x="4886325" y="5972175"/>
          <p14:tracePt t="984698" x="4894263" y="5980113"/>
          <p14:tracePt t="984706" x="4914900" y="5980113"/>
          <p14:tracePt t="984706" x="4929188" y="5994400"/>
          <p14:tracePt t="984778" x="4943475" y="5994400"/>
          <p14:tracePt t="984785" x="4957763" y="5994400"/>
          <p14:tracePt t="984790" x="4972050" y="6000750"/>
          <p14:tracePt t="985002" x="4979988" y="6008688"/>
          <p14:tracePt t="985008" x="4986338" y="6008688"/>
          <p14:tracePt t="985022" x="4994275" y="6008688"/>
          <p14:tracePt t="985022" x="5000625" y="6015038"/>
          <p14:tracePt t="985826" x="5008563" y="6015038"/>
          <p14:tracePt t="985842" x="5022850" y="6015038"/>
          <p14:tracePt t="985859" x="5029200" y="6015038"/>
          <p14:tracePt t="985875" x="5037138" y="6015038"/>
          <p14:tracePt t="985891" x="5043488" y="6015038"/>
          <p14:tracePt t="985939" x="5057775" y="6015038"/>
          <p14:tracePt t="985947" x="5065713" y="6015038"/>
          <p14:tracePt t="985963" x="5072063" y="6015038"/>
          <p14:tracePt t="985971" x="5080000" y="6015038"/>
          <p14:tracePt t="985975" x="5108575" y="6015038"/>
          <p14:tracePt t="985988" x="5114925" y="6015038"/>
          <p14:tracePt t="986004" x="5122863" y="6015038"/>
          <p14:tracePt t="986021" x="5137150" y="6015038"/>
          <p14:tracePt t="986037" x="5143500" y="6015038"/>
          <p14:tracePt t="986055" x="5172075" y="6015038"/>
          <p14:tracePt t="986071" x="5186363" y="6015038"/>
          <p14:tracePt t="986088" x="5214938" y="6015038"/>
          <p14:tracePt t="986104" x="5243513" y="6015038"/>
          <p14:tracePt t="986121" x="5280025" y="6015038"/>
          <p14:tracePt t="986137" x="5357813" y="6015038"/>
          <p14:tracePt t="986155" x="5386388" y="6015038"/>
          <p14:tracePt t="986155" x="5400675" y="6015038"/>
          <p14:tracePt t="986172" x="5437188" y="6015038"/>
          <p14:tracePt t="986187" x="5472113" y="6015038"/>
          <p14:tracePt t="986204" x="5480050" y="6015038"/>
          <p14:tracePt t="986243" x="5486400" y="6015038"/>
          <p14:tracePt t="986259" x="5494338" y="6015038"/>
          <p14:tracePt t="986275" x="5508625" y="6015038"/>
          <p14:tracePt t="986283" x="5522913" y="6015038"/>
          <p14:tracePt t="986291" x="5565775" y="6015038"/>
          <p14:tracePt t="986304" x="5622925" y="6015038"/>
          <p14:tracePt t="986321" x="5665788" y="6015038"/>
          <p14:tracePt t="986337" x="5708650" y="6015038"/>
          <p14:tracePt t="986337" x="5729288" y="6015038"/>
          <p14:tracePt t="986355" x="5757863" y="6015038"/>
          <p14:tracePt t="986371" x="5780088" y="6015038"/>
          <p14:tracePt t="986387" x="5786438" y="6015038"/>
          <p14:tracePt t="986404" x="5822950" y="6015038"/>
          <p14:tracePt t="986421" x="5851525" y="6015038"/>
          <p14:tracePt t="986437" x="5900738" y="6015038"/>
          <p14:tracePt t="986455" x="5943600" y="6037263"/>
          <p14:tracePt t="986470" x="5986463" y="6037263"/>
          <p14:tracePt t="986487" x="6029325" y="6037263"/>
          <p14:tracePt t="986505" x="6043613" y="6037263"/>
          <p14:tracePt t="986520" x="6080125" y="6037263"/>
          <p14:tracePt t="986537" x="6122988" y="6037263"/>
          <p14:tracePt t="986553" x="6151563" y="6037263"/>
          <p14:tracePt t="986553" x="6180138" y="6037263"/>
          <p14:tracePt t="986571" x="6215063" y="6037263"/>
          <p14:tracePt t="986587" x="6257925" y="6037263"/>
          <p14:tracePt t="986605" x="6286500" y="6037263"/>
          <p14:tracePt t="986621" x="6323013" y="6037263"/>
          <p14:tracePt t="986637" x="6365875" y="6037263"/>
          <p14:tracePt t="986654" x="6408738" y="6037263"/>
          <p14:tracePt t="986669" x="6423025" y="6037263"/>
          <p14:tracePt t="986687" x="6437313" y="6037263"/>
          <p14:tracePt t="986703" x="6443663" y="6037263"/>
          <p14:tracePt t="986720" x="6451600" y="6037263"/>
          <p14:tracePt t="986755" x="6457950" y="6037263"/>
          <p14:tracePt t="986755" x="6472238" y="6037263"/>
          <p14:tracePt t="986770" x="6500813" y="6037263"/>
          <p14:tracePt t="986787" x="6523038" y="6037263"/>
          <p14:tracePt t="986803" x="6537325" y="6037263"/>
          <p14:tracePt t="986820" x="6557963" y="6037263"/>
          <p14:tracePt t="986837" x="6572250" y="6037263"/>
          <p14:tracePt t="986858" x="6594475" y="6037263"/>
          <p14:tracePt t="986870" x="6608763" y="6037263"/>
          <p14:tracePt t="986886" x="6643688" y="6037263"/>
          <p14:tracePt t="986904" x="6651625" y="6037263"/>
          <p14:tracePt t="986939" x="6657975" y="6037263"/>
          <p14:tracePt t="986947" x="6672263" y="6029325"/>
          <p14:tracePt t="986955" x="6680200" y="6029325"/>
          <p14:tracePt t="986971" x="6694488" y="6029325"/>
          <p14:tracePt t="986986" x="6708775" y="6022975"/>
          <p14:tracePt t="987003" x="6715125" y="6022975"/>
          <p14:tracePt t="987019" x="6723063" y="6022975"/>
          <p14:tracePt t="987067" x="6729413" y="6022975"/>
          <p14:tracePt t="987083" x="6757988" y="6015038"/>
          <p14:tracePt t="987091" x="6765925" y="6008688"/>
          <p14:tracePt t="987122" x="6772275" y="6008688"/>
          <p14:tracePt t="987170" x="6794500" y="5994400"/>
          <p14:tracePt t="987242" x="6800850" y="5994400"/>
          <p14:tracePt t="987274" x="6815138" y="5994400"/>
          <p14:tracePt t="987291" x="6829425" y="5994400"/>
          <p14:tracePt t="987305" x="6837363" y="5994400"/>
          <p14:tracePt t="987339" x="6843713" y="5994400"/>
          <p14:tracePt t="987371" x="6851650" y="5994400"/>
          <p14:tracePt t="987379" x="6858000" y="5986463"/>
          <p14:tracePt t="987382" x="6865938" y="5986463"/>
          <p14:tracePt t="987427" x="6872288" y="5986463"/>
          <p14:tracePt t="987483" x="6880225" y="5986463"/>
          <p14:tracePt t="987611" x="6886575" y="5986463"/>
          <p14:tracePt t="987651" x="6900863" y="5986463"/>
          <p14:tracePt t="987707" x="6908800" y="5986463"/>
          <p14:tracePt t="987715" x="6915150" y="5986463"/>
          <p14:tracePt t="987795" x="6923088" y="5986463"/>
          <p14:tracePt t="987803" x="6951663" y="5986463"/>
          <p14:tracePt t="987819" x="6958013" y="5986463"/>
          <p14:tracePt t="987819" x="6965950" y="5986463"/>
          <p14:tracePt t="987859" x="6980238" y="5986463"/>
          <p14:tracePt t="987891" x="6986588" y="5986463"/>
          <p14:tracePt t="987923" x="6994525" y="5986463"/>
          <p14:tracePt t="987930" x="7000875" y="5986463"/>
          <p14:tracePt t="987971" x="7015163" y="5986463"/>
          <p14:tracePt t="987978" x="7023100" y="5986463"/>
          <p14:tracePt t="987994" x="7029450" y="5986463"/>
          <p14:tracePt t="988001" x="7037388" y="5986463"/>
          <p14:tracePt t="988019" x="7051675" y="5986463"/>
          <p14:tracePt t="988058" x="7058025" y="5986463"/>
          <p14:tracePt t="988091" x="7065963" y="5986463"/>
          <p14:tracePt t="988106" x="7072313" y="5986463"/>
          <p14:tracePt t="988139" x="7094538" y="5986463"/>
          <p14:tracePt t="988179" x="7108825" y="5986463"/>
          <p14:tracePt t="988195" x="7115175" y="5986463"/>
          <p14:tracePt t="988227" x="7129463" y="5986463"/>
          <p14:tracePt t="988307" x="7137400" y="5986463"/>
          <p14:tracePt t="988346" x="7143750" y="5986463"/>
          <p14:tracePt t="988363" x="7151688" y="5986463"/>
          <p14:tracePt t="988375" x="7158038" y="5980113"/>
          <p14:tracePt t="988403" x="7165975" y="5980113"/>
          <p14:tracePt t="988411" x="7172325" y="5980113"/>
          <p14:tracePt t="988419" x="7180263" y="5980113"/>
          <p14:tracePt t="988443" x="7186613" y="5980113"/>
          <p14:tracePt t="988451" x="7223125" y="5965825"/>
          <p14:tracePt t="988457" x="7229475" y="5965825"/>
          <p14:tracePt t="988499" x="7243763" y="5965825"/>
          <p14:tracePt t="988507" x="7251700" y="5965825"/>
          <p14:tracePt t="988539" x="7265988" y="5965825"/>
          <p14:tracePt t="988555" x="7272338" y="5965825"/>
          <p14:tracePt t="988619" x="7286625" y="5965825"/>
          <p14:tracePt t="988627" x="7294563" y="5965825"/>
          <p14:tracePt t="988667" x="7300913" y="5965825"/>
          <p14:tracePt t="989243" x="7294563" y="5965825"/>
          <p14:tracePt t="989251" x="7286625" y="5965825"/>
          <p14:tracePt t="989259" x="7258050" y="5972175"/>
          <p14:tracePt t="989274" x="7237413" y="5980113"/>
          <p14:tracePt t="989283" x="7186613" y="6000750"/>
          <p14:tracePt t="989300" x="7143750" y="6015038"/>
          <p14:tracePt t="989317" x="7080250" y="6037263"/>
          <p14:tracePt t="989333" x="7029450" y="6065838"/>
          <p14:tracePt t="989349" x="6972300" y="6086475"/>
          <p14:tracePt t="989367" x="6937375" y="6100763"/>
          <p14:tracePt t="989383" x="6908800" y="6100763"/>
          <p14:tracePt t="989400" x="6900863" y="6108700"/>
          <p14:tracePt t="989416" x="6886575" y="6108700"/>
          <p14:tracePt t="989434" x="6858000" y="6108700"/>
          <p14:tracePt t="989450" x="6815138" y="6108700"/>
          <p14:tracePt t="989450" x="6800850" y="6108700"/>
          <p14:tracePt t="989467" x="6757988" y="6122988"/>
          <p14:tracePt t="989483" x="6708775" y="6137275"/>
          <p14:tracePt t="989500" x="6680200" y="6137275"/>
          <p14:tracePt t="989516" x="6629400" y="6151563"/>
          <p14:tracePt t="989533" x="6600825" y="6151563"/>
          <p14:tracePt t="989549" x="6557963" y="6157913"/>
          <p14:tracePt t="989566" x="6523038" y="6157913"/>
          <p14:tracePt t="989582" x="6480175" y="6165850"/>
          <p14:tracePt t="989599" x="6429375" y="6165850"/>
          <p14:tracePt t="989616" x="6386513" y="6186488"/>
          <p14:tracePt t="989633" x="6323013" y="6208713"/>
          <p14:tracePt t="989650" x="6251575" y="6223000"/>
          <p14:tracePt t="989666" x="6186488" y="6237288"/>
          <p14:tracePt t="989683" x="6143625" y="6243638"/>
          <p14:tracePt t="989699" x="6115050" y="6251575"/>
          <p14:tracePt t="989715" x="6086475" y="6257925"/>
          <p14:tracePt t="989733" x="6065838" y="6257925"/>
          <p14:tracePt t="989748" x="6037263" y="6257925"/>
          <p14:tracePt t="989766" x="6008688" y="6257925"/>
          <p14:tracePt t="989782" x="5986463" y="6257925"/>
          <p14:tracePt t="989799" x="5972175" y="6257925"/>
          <p14:tracePt t="989815" x="5957888" y="6257925"/>
          <p14:tracePt t="989832" x="5943600" y="6257925"/>
          <p14:tracePt t="989848" x="5937250" y="6257925"/>
          <p14:tracePt t="989865" x="5908675" y="6257925"/>
          <p14:tracePt t="989881" x="5872163" y="6257925"/>
          <p14:tracePt t="989899" x="5837238" y="6257925"/>
          <p14:tracePt t="989916" x="5794375" y="6257925"/>
          <p14:tracePt t="989932" x="5751513" y="6237288"/>
          <p14:tracePt t="989949" x="5694363" y="6229350"/>
          <p14:tracePt t="989965" x="5651500" y="6229350"/>
          <p14:tracePt t="989983" x="5608638" y="6223000"/>
          <p14:tracePt t="989998" x="5565775" y="6223000"/>
          <p14:tracePt t="990016" x="5529263" y="6215063"/>
          <p14:tracePt t="990031" x="5514975" y="6215063"/>
          <p14:tracePt t="990048" x="5480050" y="6200775"/>
          <p14:tracePt t="990065" x="5465763" y="6194425"/>
          <p14:tracePt t="990081" x="5408613" y="6194425"/>
          <p14:tracePt t="990099" x="5365750" y="6186488"/>
          <p14:tracePt t="990115" x="5314950" y="6186488"/>
          <p14:tracePt t="990133" x="5272088" y="6186488"/>
          <p14:tracePt t="990148" x="5251450" y="6186488"/>
          <p14:tracePt t="990165" x="5208588" y="6186488"/>
          <p14:tracePt t="990181" x="5180013" y="6186488"/>
          <p14:tracePt t="990198" x="5129213" y="6186488"/>
          <p14:tracePt t="990215" x="5108575" y="6186488"/>
          <p14:tracePt t="990232" x="5086350" y="6186488"/>
          <p14:tracePt t="990249" x="5043488" y="6186488"/>
          <p14:tracePt t="990264" x="5008563" y="6186488"/>
          <p14:tracePt t="990282" x="4972050" y="6186488"/>
          <p14:tracePt t="990298" x="4922838" y="6186488"/>
          <p14:tracePt t="990315" x="4894263" y="6186488"/>
          <p14:tracePt t="990515" x="4908550" y="6186488"/>
          <p14:tracePt t="990523" x="4922838" y="6186488"/>
          <p14:tracePt t="990530" x="4937125" y="6186488"/>
          <p14:tracePt t="990534" x="4957763" y="6186488"/>
          <p14:tracePt t="990547" x="4979988" y="6186488"/>
          <p14:tracePt t="990564" x="5000625" y="6186488"/>
          <p14:tracePt t="990581" x="5014913" y="6186488"/>
          <p14:tracePt t="990597" x="5043488" y="6186488"/>
          <p14:tracePt t="990614" x="5080000" y="6186488"/>
          <p14:tracePt t="990630" x="5094288" y="6186488"/>
          <p14:tracePt t="990648" x="5129213" y="6186488"/>
          <p14:tracePt t="990664" x="5157788" y="6186488"/>
          <p14:tracePt t="990680" x="5180013" y="6186488"/>
          <p14:tracePt t="990697" x="5214938" y="6186488"/>
          <p14:tracePt t="990714" x="5229225" y="6186488"/>
          <p14:tracePt t="990732" x="5243513" y="6186488"/>
          <p14:tracePt t="990748" x="5251450" y="6186488"/>
          <p14:tracePt t="990765" x="5272088" y="6186488"/>
          <p14:tracePt t="990781" x="5294313" y="6186488"/>
          <p14:tracePt t="990799" x="5329238" y="6186488"/>
          <p14:tracePt t="990814" x="5357813" y="6186488"/>
          <p14:tracePt t="990832" x="5400675" y="6186488"/>
          <p14:tracePt t="990847" x="5437188" y="6186488"/>
          <p14:tracePt t="990864" x="5451475" y="6186488"/>
          <p14:tracePt t="990882" x="5486400" y="6186488"/>
          <p14:tracePt t="990897" x="5500688" y="6186488"/>
          <p14:tracePt t="990897" x="5514975" y="6186488"/>
          <p14:tracePt t="990916" x="5522913" y="6186488"/>
          <p14:tracePt t="990930" x="5537200" y="6186488"/>
          <p14:tracePt t="990948" x="5551488" y="6180138"/>
          <p14:tracePt t="990964" x="5565775" y="6180138"/>
          <p14:tracePt t="990981" x="5572125" y="6180138"/>
          <p14:tracePt t="990997" x="5594350" y="6180138"/>
          <p14:tracePt t="991014" x="5600700" y="6180138"/>
          <p14:tracePt t="991030" x="5629275" y="6180138"/>
          <p14:tracePt t="991048" x="5643563" y="6180138"/>
          <p14:tracePt t="991064" x="5651500" y="6180138"/>
          <p14:tracePt t="991080" x="5680075" y="6172200"/>
          <p14:tracePt t="991123" x="5686425" y="6172200"/>
          <p14:tracePt t="991128" x="5694363" y="6172200"/>
          <p14:tracePt t="991147" x="5715000" y="6172200"/>
          <p14:tracePt t="991148" x="5729288" y="6172200"/>
          <p14:tracePt t="991164" x="5751513" y="6172200"/>
          <p14:tracePt t="991181" x="5772150" y="6172200"/>
          <p14:tracePt t="991197" x="5786438" y="6172200"/>
          <p14:tracePt t="991235" x="5794375" y="6172200"/>
          <p14:tracePt t="991239" x="5800725" y="6172200"/>
          <p14:tracePt t="991247" x="5822950" y="6172200"/>
          <p14:tracePt t="991263" x="5829300" y="6172200"/>
          <p14:tracePt t="991315" x="5837238" y="6172200"/>
          <p14:tracePt t="991651" x="5829300" y="6172200"/>
          <p14:tracePt t="991659" x="5808663" y="6172200"/>
          <p14:tracePt t="991683" x="5800725" y="6172200"/>
          <p14:tracePt t="991685" x="5794375" y="6172200"/>
          <p14:tracePt t="991697" x="5786438" y="6172200"/>
          <p14:tracePt t="991713" x="5757863" y="6172200"/>
          <p14:tracePt t="991713" x="5751513" y="6172200"/>
          <p14:tracePt t="991731" x="5743575" y="6172200"/>
          <p14:tracePt t="991746" x="5715000" y="6172200"/>
          <p14:tracePt t="991764" x="5686425" y="6172200"/>
          <p14:tracePt t="991779" x="5672138" y="6172200"/>
          <p14:tracePt t="991797" x="5643563" y="6172200"/>
          <p14:tracePt t="991813" x="5614988" y="6172200"/>
          <p14:tracePt t="991829" x="5600700" y="6172200"/>
          <p14:tracePt t="991847" x="5580063" y="6172200"/>
          <p14:tracePt t="991863" x="5572125" y="6172200"/>
          <p14:tracePt t="991880" x="5557838" y="6172200"/>
          <p14:tracePt t="991896" x="5537200" y="6172200"/>
          <p14:tracePt t="991912" x="5529263" y="6172200"/>
          <p14:tracePt t="991929" x="5514975" y="6172200"/>
          <p14:tracePt t="991971" x="5500688" y="6172200"/>
          <p14:tracePt t="991979" x="5480050" y="6172200"/>
          <p14:tracePt t="992003" x="5465763" y="6172200"/>
          <p14:tracePt t="992011" x="5457825" y="6172200"/>
          <p14:tracePt t="992018" x="5451475" y="6172200"/>
          <p14:tracePt t="992029" x="5443538" y="6172200"/>
          <p14:tracePt t="992046" x="5414963" y="6172200"/>
          <p14:tracePt t="992063" x="5400675" y="6172200"/>
          <p14:tracePt t="992080" x="5380038" y="6172200"/>
          <p14:tracePt t="992096" x="5372100" y="6172200"/>
          <p14:tracePt t="992112" x="5365750" y="6172200"/>
          <p14:tracePt t="992129" x="5357813" y="6172200"/>
          <p14:tracePt t="992146" x="5351463" y="6172200"/>
          <p14:tracePt t="992162" x="5337175" y="6172200"/>
          <p14:tracePt t="992180" x="5329238" y="6172200"/>
          <p14:tracePt t="992196" x="5314950" y="6172200"/>
          <p14:tracePt t="992213" x="5308600" y="6172200"/>
          <p14:tracePt t="992267" x="5294313" y="6157913"/>
          <p14:tracePt t="992306" x="5265738" y="6157913"/>
          <p14:tracePt t="992363" x="5257800" y="6157913"/>
          <p14:tracePt t="992395" x="5251450" y="6157913"/>
          <p14:tracePt t="992403" x="5229225" y="6157913"/>
          <p14:tracePt t="992411" x="5222875" y="6165850"/>
          <p14:tracePt t="992421" x="5214938" y="6165850"/>
          <p14:tracePt t="992428" x="5208588" y="6172200"/>
          <p14:tracePt t="992446" x="5194300" y="6172200"/>
          <p14:tracePt t="992462" x="5186363" y="6172200"/>
          <p14:tracePt t="992499" x="5180013" y="6172200"/>
          <p14:tracePt t="992794" x="5186363" y="6172200"/>
          <p14:tracePt t="992802" x="5194300" y="6172200"/>
          <p14:tracePt t="992813" x="5222875" y="6172200"/>
          <p14:tracePt t="992827" x="5229225" y="6172200"/>
          <p14:tracePt t="992834" x="5237163" y="6172200"/>
          <p14:tracePt t="992844" x="5265738" y="6165850"/>
          <p14:tracePt t="992861" x="5294313" y="6151563"/>
          <p14:tracePt t="992878" x="5308600" y="6137275"/>
          <p14:tracePt t="992894" x="5329238" y="6129338"/>
          <p14:tracePt t="992911" x="5351463" y="6115050"/>
          <p14:tracePt t="992927" x="5394325" y="6115050"/>
          <p14:tracePt t="992944" x="5414963" y="6115050"/>
          <p14:tracePt t="992961" x="5437188" y="6108700"/>
          <p14:tracePt t="992978" x="5508625" y="6100763"/>
          <p14:tracePt t="992996" x="5543550" y="6100763"/>
          <p14:tracePt t="993011" x="5565775" y="6100763"/>
          <p14:tracePt t="993028" x="5586413" y="6100763"/>
          <p14:tracePt t="993045" x="5600700" y="6100763"/>
          <p14:tracePt t="993061" x="5629275" y="6100763"/>
          <p14:tracePt t="993077" x="5637213" y="6100763"/>
          <p14:tracePt t="993115" x="5643563" y="6100763"/>
          <p14:tracePt t="993127" x="5657850" y="6100763"/>
          <p14:tracePt t="993127" x="5665788" y="6100763"/>
          <p14:tracePt t="993131" x="5672138" y="6100763"/>
          <p14:tracePt t="993143" x="5680075" y="6100763"/>
          <p14:tracePt t="993161" x="5694363" y="6100763"/>
          <p14:tracePt t="993195" x="5700713" y="6100763"/>
          <p14:tracePt t="993195" x="5708650" y="6100763"/>
          <p14:tracePt t="993211" x="5715000" y="6100763"/>
          <p14:tracePt t="993227" x="5729288" y="6100763"/>
          <p14:tracePt t="993244" x="5743575" y="6100763"/>
          <p14:tracePt t="993260" x="5751513" y="6100763"/>
          <p14:tracePt t="993277" x="5772150" y="6100763"/>
          <p14:tracePt t="993346" x="5780088" y="6100763"/>
          <p14:tracePt t="993378" x="5786438" y="6100763"/>
          <p14:tracePt t="993386" x="5794375" y="6108700"/>
          <p14:tracePt t="993482" x="5808663" y="6108700"/>
          <p14:tracePt t="993515" x="5815013" y="6108700"/>
          <p14:tracePt t="993755" x="5822950" y="6108700"/>
          <p14:tracePt t="993762" x="5829300" y="6108700"/>
          <p14:tracePt t="993795" x="5843588" y="6115050"/>
          <p14:tracePt t="993827" x="5851525" y="6115050"/>
          <p14:tracePt t="993835" x="5857875" y="6115050"/>
          <p14:tracePt t="993840" x="5865813" y="6115050"/>
          <p14:tracePt t="993843" x="5880100" y="6122988"/>
          <p14:tracePt t="993859" x="5894388" y="6122988"/>
          <p14:tracePt t="993877" x="5915025" y="6122988"/>
          <p14:tracePt t="993893" x="5937250" y="6122988"/>
          <p14:tracePt t="993910" x="5957888" y="6122988"/>
          <p14:tracePt t="993926" x="5972175" y="6129338"/>
          <p14:tracePt t="993943" x="5980113" y="6129338"/>
          <p14:tracePt t="993960" x="6000750" y="6129338"/>
          <p14:tracePt t="993976" x="6037263" y="6129338"/>
          <p14:tracePt t="993994" x="6057900" y="6129338"/>
          <p14:tracePt t="994009" x="6122988" y="6129338"/>
          <p14:tracePt t="994009" x="6143625" y="6129338"/>
          <p14:tracePt t="994027" x="6186488" y="6129338"/>
          <p14:tracePt t="994042" x="6223000" y="6129338"/>
          <p14:tracePt t="994060" x="6265863" y="6129338"/>
          <p14:tracePt t="994076" x="6280150" y="6129338"/>
          <p14:tracePt t="994092" x="6308725" y="6129338"/>
          <p14:tracePt t="994109" x="6351588" y="6129338"/>
          <p14:tracePt t="994125" x="6386513" y="6129338"/>
          <p14:tracePt t="994143" x="6415088" y="6129338"/>
          <p14:tracePt t="994159" x="6472238" y="6129338"/>
          <p14:tracePt t="994177" x="6529388" y="6129338"/>
          <p14:tracePt t="994193" x="6557963" y="6129338"/>
          <p14:tracePt t="994210" x="6594475" y="6129338"/>
          <p14:tracePt t="994226" x="6615113" y="6129338"/>
          <p14:tracePt t="994243" x="6651625" y="6108700"/>
          <p14:tracePt t="994260" x="6672263" y="6108700"/>
          <p14:tracePt t="994275" x="6708775" y="6100763"/>
          <p14:tracePt t="994293" x="6729413" y="6100763"/>
          <p14:tracePt t="994310" x="6772275" y="6094413"/>
          <p14:tracePt t="994327" x="6800850" y="6094413"/>
          <p14:tracePt t="994342" x="6815138" y="6094413"/>
          <p14:tracePt t="994360" x="6851650" y="6094413"/>
          <p14:tracePt t="994376" x="6865938" y="6094413"/>
          <p14:tracePt t="994393" x="6886575" y="6094413"/>
          <p14:tracePt t="994409" x="6900863" y="6094413"/>
          <p14:tracePt t="994426" x="6923088" y="6094413"/>
          <p14:tracePt t="994443" x="6937375" y="6094413"/>
          <p14:tracePt t="994459" x="6972300" y="6094413"/>
          <p14:tracePt t="994476" x="6994525" y="6094413"/>
          <p14:tracePt t="994494" x="7037388" y="6094413"/>
          <p14:tracePt t="994510" x="7094538" y="6094413"/>
          <p14:tracePt t="994526" x="7143750" y="6094413"/>
          <p14:tracePt t="994543" x="7223125" y="6094413"/>
          <p14:tracePt t="994559" x="7280275" y="6094413"/>
          <p14:tracePt t="994575" x="7294563" y="6094413"/>
          <p14:tracePt t="994592" x="7315200" y="6094413"/>
          <p14:tracePt t="994609" x="7329488" y="6094413"/>
          <p14:tracePt t="994626" x="7366000" y="6094413"/>
          <p14:tracePt t="994642" x="7394575" y="6094413"/>
          <p14:tracePt t="994659" x="7400925" y="6094413"/>
          <p14:tracePt t="994675" x="7408863" y="6094413"/>
          <p14:tracePt t="994715" x="7423150" y="6094413"/>
          <p14:tracePt t="994827" x="7429500" y="6094413"/>
          <p14:tracePt t="994835" x="7429500" y="6100763"/>
          <p14:tracePt t="994843" x="7423150" y="6108700"/>
          <p14:tracePt t="994843" x="7394575" y="6115050"/>
          <p14:tracePt t="994859" x="7351713" y="6122988"/>
          <p14:tracePt t="994876" x="7308850" y="6137275"/>
          <p14:tracePt t="994892" x="7294563" y="6143625"/>
          <p14:tracePt t="994909" x="7265988" y="6151563"/>
          <p14:tracePt t="994925" x="7200900" y="6172200"/>
          <p14:tracePt t="994941" x="7143750" y="6172200"/>
          <p14:tracePt t="994959" x="7080250" y="6186488"/>
          <p14:tracePt t="994974" x="6937375" y="6208713"/>
          <p14:tracePt t="994993" x="6786563" y="6257925"/>
          <p14:tracePt t="995008" x="6672263" y="6286500"/>
          <p14:tracePt t="995026" x="6565900" y="6308725"/>
          <p14:tracePt t="995042" x="6437313" y="6315075"/>
          <p14:tracePt t="995058" x="6308725" y="6329363"/>
          <p14:tracePt t="995075" x="6251575" y="6337300"/>
          <p14:tracePt t="995091" x="6208713" y="6365875"/>
          <p14:tracePt t="995108" x="6137275" y="6365875"/>
          <p14:tracePt t="995124" x="6094413" y="6365875"/>
          <p14:tracePt t="995142" x="6065838" y="6372225"/>
          <p14:tracePt t="995267" x="6115050" y="6365875"/>
          <p14:tracePt t="995275" x="6157913" y="6351588"/>
          <p14:tracePt t="995282" x="6215063" y="6343650"/>
          <p14:tracePt t="995291" x="6280150" y="6315075"/>
          <p14:tracePt t="995308" x="6337300" y="6308725"/>
          <p14:tracePt t="995325" x="6372225" y="6294438"/>
          <p14:tracePt t="995341" x="6408738" y="6286500"/>
          <p14:tracePt t="995358" x="6472238" y="6265863"/>
          <p14:tracePt t="995374" x="6508750" y="6251575"/>
          <p14:tracePt t="995391" x="6537325" y="6243638"/>
          <p14:tracePt t="995408" x="6586538" y="6215063"/>
          <p14:tracePt t="995424" x="6629400" y="6208713"/>
          <p14:tracePt t="995442" x="6672263" y="6180138"/>
          <p14:tracePt t="995457" x="6737350" y="6157913"/>
          <p14:tracePt t="995475" x="6794500" y="6151563"/>
          <p14:tracePt t="995491" x="6823075" y="6151563"/>
          <p14:tracePt t="995510" x="6894513" y="6129338"/>
          <p14:tracePt t="995524" x="6923088" y="6129338"/>
          <p14:tracePt t="995541" x="6937375" y="6122988"/>
          <p14:tracePt t="995558" x="6972300" y="6122988"/>
          <p14:tracePt t="995574" x="6994525" y="6122988"/>
          <p14:tracePt t="995591" x="7000875" y="6122988"/>
          <p14:tracePt t="995723" x="6972300" y="6122988"/>
          <p14:tracePt t="995728" x="6965950" y="6122988"/>
          <p14:tracePt t="995740" x="6958013" y="6122988"/>
          <p14:tracePt t="995741" x="6929438" y="6122988"/>
          <p14:tracePt t="995757" x="6923088" y="6122988"/>
          <p14:tracePt t="995775" x="6894513" y="6122988"/>
          <p14:tracePt t="995791" x="6880225" y="6122988"/>
          <p14:tracePt t="995809" x="6851650" y="6122988"/>
          <p14:tracePt t="995824" x="6837363" y="6129338"/>
          <p14:tracePt t="995840" x="6823075" y="6129338"/>
          <p14:tracePt t="995857" x="6786563" y="6143625"/>
          <p14:tracePt t="995873" x="6772275" y="6143625"/>
          <p14:tracePt t="995891" x="6757988" y="6151563"/>
          <p14:tracePt t="996051" x="6765925" y="6151563"/>
          <p14:tracePt t="996059" x="6772275" y="6151563"/>
          <p14:tracePt t="996061" x="6780213" y="6151563"/>
          <p14:tracePt t="996074" x="6794500" y="6151563"/>
          <p14:tracePt t="996090" x="6815138" y="6151563"/>
          <p14:tracePt t="996108" x="6829425" y="6151563"/>
          <p14:tracePt t="996123" x="6843713" y="6151563"/>
          <p14:tracePt t="996141" x="6851650" y="6151563"/>
          <p14:tracePt t="996156" x="6872288" y="6151563"/>
          <p14:tracePt t="996174" x="6880225" y="6151563"/>
          <p14:tracePt t="996259" x="6886575" y="6151563"/>
          <p14:tracePt t="996307" x="6894513" y="6151563"/>
          <p14:tracePt t="996371" x="6908800" y="6151563"/>
          <p14:tracePt t="996387" x="6915150" y="6151563"/>
          <p14:tracePt t="996395" x="6923088" y="6151563"/>
          <p14:tracePt t="996406" x="6929438" y="6151563"/>
          <p14:tracePt t="996827" x="6943725" y="6151563"/>
          <p14:tracePt t="996867" x="6951663" y="6151563"/>
          <p14:tracePt t="998346" x="6965950" y="6151563"/>
          <p14:tracePt t="998354" x="6994525" y="6115050"/>
          <p14:tracePt t="998360" x="7000875" y="6108700"/>
          <p14:tracePt t="998369" x="7015163" y="6094413"/>
          <p14:tracePt t="998386" x="7015163" y="6086475"/>
          <p14:tracePt t="998667" x="7015163" y="6094413"/>
          <p14:tracePt t="998971" x="7015163" y="6100763"/>
          <p14:tracePt t="998979" x="7015163" y="6108700"/>
          <p14:tracePt t="998991" x="7015163" y="6115050"/>
          <p14:tracePt t="999003" x="7000875" y="6137275"/>
          <p14:tracePt t="999020" x="6986588" y="6143625"/>
          <p14:tracePt t="999036" x="6951663" y="6157913"/>
          <p14:tracePt t="999052" x="6943725" y="6165850"/>
          <p14:tracePt t="999069" x="6915150" y="6172200"/>
          <p14:tracePt t="999085" x="6872288" y="6200775"/>
          <p14:tracePt t="999103" x="6837363" y="6229350"/>
          <p14:tracePt t="999118" x="6786563" y="6257925"/>
          <p14:tracePt t="999135" x="6729413" y="6286500"/>
          <p14:tracePt t="999153" x="6672263" y="6315075"/>
          <p14:tracePt t="999168" x="6615113" y="6343650"/>
          <p14:tracePt t="999185" x="6543675" y="6365875"/>
          <p14:tracePt t="999201" x="6343650" y="6415088"/>
          <p14:tracePt t="999219" x="6115050" y="6465888"/>
          <p14:tracePt t="999235" x="5886450" y="6494463"/>
          <p14:tracePt t="999253" x="5680075" y="6508750"/>
          <p14:tracePt t="999268" x="5451475" y="6537325"/>
          <p14:tracePt t="999285" x="5280025" y="6537325"/>
          <p14:tracePt t="999302" x="5122863" y="6537325"/>
          <p14:tracePt t="999318" x="5014913" y="6537325"/>
          <p14:tracePt t="999336" x="4894263" y="6537325"/>
          <p14:tracePt t="999351" x="4751388" y="6543675"/>
          <p14:tracePt t="999369" x="4600575" y="6543675"/>
          <p14:tracePt t="999385" x="4394200" y="6543675"/>
          <p14:tracePt t="999385" x="4271963" y="6557963"/>
          <p14:tracePt t="999402" x="4065588" y="6557963"/>
          <p14:tracePt t="999418" x="3894138" y="6557963"/>
          <p14:tracePt t="999435" x="3800475" y="6557963"/>
          <p14:tracePt t="999452" x="3736975" y="6557963"/>
          <p14:tracePt t="999468" x="3665538" y="6557963"/>
          <p14:tracePt t="999485" x="3600450" y="6557963"/>
          <p14:tracePt t="999502" x="3522663" y="6557963"/>
          <p14:tracePt t="999518" x="3443288" y="6557963"/>
          <p14:tracePt t="999534" x="3371850" y="6557963"/>
          <p14:tracePt t="999551" x="3300413" y="6557963"/>
          <p14:tracePt t="999567" x="3214688" y="6557963"/>
          <p14:tracePt t="999585" x="3122613" y="6557963"/>
          <p14:tracePt t="999601" x="3008313" y="6557963"/>
          <p14:tracePt t="999618" x="2928938" y="6557963"/>
          <p14:tracePt t="999635" x="2865438" y="6557963"/>
          <p14:tracePt t="999651" x="2800350" y="6557963"/>
          <p14:tracePt t="999668" x="2722563" y="6557963"/>
          <p14:tracePt t="999684" x="2643188" y="6557963"/>
          <p14:tracePt t="999702" x="2593975" y="6551613"/>
          <p14:tracePt t="999718" x="2551113" y="6537325"/>
          <p14:tracePt t="999734" x="2543175" y="6537325"/>
          <p14:tracePt t="999750" x="2536825" y="6537325"/>
          <p14:tracePt t="999768" x="2514600" y="6529388"/>
          <p14:tracePt t="999802" x="2508250" y="6523038"/>
          <p14:tracePt t="999803" x="2486025" y="6508750"/>
          <p14:tracePt t="999818" x="2465388" y="6486525"/>
          <p14:tracePt t="999834" x="2457450" y="6472238"/>
          <p14:tracePt t="999852" x="2457450" y="6451600"/>
          <p14:tracePt t="999868" x="2457450" y="6408738"/>
          <p14:tracePt t="999885" x="2457450" y="6365875"/>
          <p14:tracePt t="999901" x="2457450" y="6323013"/>
          <p14:tracePt t="999919" x="2457450" y="6286500"/>
          <p14:tracePt t="999934" x="2471738" y="6243638"/>
          <p14:tracePt t="999951" x="2479675" y="6215063"/>
          <p14:tracePt t="999968" x="2486025" y="6180138"/>
          <p14:tracePt t="999984" x="2493963" y="6151563"/>
          <p14:tracePt t="1000001" x="2500313" y="6122988"/>
          <p14:tracePt t="1000017" x="2508250" y="6100763"/>
          <p14:tracePt t="1000034" x="2508250" y="6094413"/>
          <p14:tracePt t="1000051" x="2508250" y="6080125"/>
          <p14:tracePt t="1000069" x="2508250" y="6051550"/>
          <p14:tracePt t="1000085" x="2508250" y="6037263"/>
          <p14:tracePt t="1000100" x="2522538" y="6008688"/>
          <p14:tracePt t="1000118" x="2522538" y="5986463"/>
          <p14:tracePt t="1000135" x="2522538" y="5965825"/>
          <p14:tracePt t="1000151" x="2522538" y="5937250"/>
          <p14:tracePt t="1000167" x="2522538" y="5922963"/>
          <p14:tracePt t="1000185" x="2528888" y="5900738"/>
          <p14:tracePt t="1000200" x="2536825" y="5880100"/>
          <p14:tracePt t="1000217" x="2565400" y="5837238"/>
          <p14:tracePt t="1000233" x="2571750" y="5808663"/>
          <p14:tracePt t="1000275" x="2579688" y="5800725"/>
          <p14:tracePt t="1000282" x="2586038" y="5786438"/>
          <p14:tracePt t="1000282" x="2608263" y="5757863"/>
          <p14:tracePt t="1000306" x="2614613" y="5751513"/>
          <p14:tracePt t="1000314" x="2628900" y="5743575"/>
          <p14:tracePt t="1000322" x="2665413" y="5722938"/>
          <p14:tracePt t="1000333" x="2700338" y="5715000"/>
          <p14:tracePt t="1000349" x="2743200" y="5708650"/>
          <p14:tracePt t="1000367" x="2786063" y="5694363"/>
          <p14:tracePt t="1000384" x="2822575" y="5694363"/>
          <p14:tracePt t="1000401" x="2857500" y="5694363"/>
          <p14:tracePt t="1000417" x="2886075" y="5694363"/>
          <p14:tracePt t="1000434" x="2900363" y="5694363"/>
          <p14:tracePt t="1000452" x="2908300" y="5694363"/>
          <p14:tracePt t="1000499" x="2928938" y="5694363"/>
          <p14:tracePt t="1000507" x="2936875" y="5694363"/>
          <p14:tracePt t="1000512" x="2951163" y="5680075"/>
          <p14:tracePt t="1000517" x="2994025" y="5672138"/>
          <p14:tracePt t="1000534" x="3014663" y="5672138"/>
          <p14:tracePt t="1000551" x="3051175" y="5672138"/>
          <p14:tracePt t="1000566" x="3079750" y="5657850"/>
          <p14:tracePt t="1000583" x="3108325" y="5657850"/>
          <p14:tracePt t="1000600" x="3136900" y="5657850"/>
          <p14:tracePt t="1000616" x="3143250" y="5657850"/>
          <p14:tracePt t="1000616" x="3151188" y="5657850"/>
          <p14:tracePt t="1000635" x="3179763" y="5657850"/>
          <p14:tracePt t="1000650" x="3208338" y="5657850"/>
          <p14:tracePt t="1000667" x="3265488" y="5657850"/>
          <p14:tracePt t="1000683" x="3314700" y="5657850"/>
          <p14:tracePt t="1000700" x="3351213" y="5657850"/>
          <p14:tracePt t="1000716" x="3357563" y="5657850"/>
          <p14:tracePt t="1000733" x="3365500" y="5657850"/>
          <p14:tracePt t="1000750" x="3379788" y="5657850"/>
          <p14:tracePt t="1000766" x="3386138" y="5657850"/>
          <p14:tracePt t="1000783" x="3394075" y="5657850"/>
          <p14:tracePt t="1000800" x="3408363" y="5657850"/>
          <p14:tracePt t="1000817" x="3429000" y="5686425"/>
          <p14:tracePt t="1000833" x="3429000" y="5715000"/>
          <p14:tracePt t="1000850" x="3429000" y="5751513"/>
          <p14:tracePt t="1000866" x="3429000" y="5800725"/>
          <p14:tracePt t="1000885" x="3429000" y="5822950"/>
          <p14:tracePt t="1000900" x="3422650" y="5843588"/>
          <p14:tracePt t="1000916" x="3408363" y="5880100"/>
          <p14:tracePt t="1000933" x="3379788" y="5915025"/>
          <p14:tracePt t="1000950" x="3365500" y="5951538"/>
          <p14:tracePt t="1000966" x="3336925" y="5972175"/>
          <p14:tracePt t="1000983" x="3294063" y="6008688"/>
          <p14:tracePt t="1001000" x="3236913" y="6029325"/>
          <p14:tracePt t="1001015" x="3128963" y="6057900"/>
          <p14:tracePt t="1001033" x="3043238" y="6072188"/>
          <p14:tracePt t="1001049" x="2994025" y="6072188"/>
          <p14:tracePt t="1001066" x="2908300" y="6080125"/>
          <p14:tracePt t="1001082" x="2865438" y="6080125"/>
          <p14:tracePt t="1001099" x="2828925" y="6080125"/>
          <p14:tracePt t="1001115" x="2786063" y="6080125"/>
          <p14:tracePt t="1001132" x="2743200" y="6080125"/>
          <p14:tracePt t="1001149" x="2722563" y="6080125"/>
          <p14:tracePt t="1001166" x="2679700" y="6080125"/>
          <p14:tracePt t="1001183" x="2643188" y="6080125"/>
          <p14:tracePt t="1001199" x="2600325" y="6057900"/>
          <p14:tracePt t="1001215" x="2565400" y="6043613"/>
          <p14:tracePt t="1001233" x="2543175" y="6037263"/>
          <p14:tracePt t="1001249" x="2514600" y="6022975"/>
          <p14:tracePt t="1001266" x="2500313" y="6000750"/>
          <p14:tracePt t="1001282" x="2486025" y="5965825"/>
          <p14:tracePt t="1001299" x="2486025" y="5943600"/>
          <p14:tracePt t="1001315" x="2486025" y="5929313"/>
          <p14:tracePt t="1001333" x="2486025" y="5908675"/>
          <p14:tracePt t="1001348" x="2486025" y="5894388"/>
          <p14:tracePt t="1001366" x="2486025" y="5872163"/>
          <p14:tracePt t="1001382" x="2486025" y="5851525"/>
          <p14:tracePt t="1001399" x="2486025" y="5794375"/>
          <p14:tracePt t="1001416" x="2500313" y="5765800"/>
          <p14:tracePt t="1001432" x="2522538" y="5743575"/>
          <p14:tracePt t="1001449" x="2551113" y="5729288"/>
          <p14:tracePt t="1001465" x="2600325" y="5722938"/>
          <p14:tracePt t="1001483" x="2643188" y="5708650"/>
          <p14:tracePt t="1001499" x="2671763" y="5708650"/>
          <p14:tracePt t="1001515" x="2728913" y="5708650"/>
          <p14:tracePt t="1001532" x="2771775" y="5694363"/>
          <p14:tracePt t="1001548" x="2808288" y="5694363"/>
          <p14:tracePt t="1001565" x="2828925" y="5694363"/>
          <p14:tracePt t="1001581" x="2865438" y="5686425"/>
          <p14:tracePt t="1001599" x="2886075" y="5686425"/>
          <p14:tracePt t="1001615" x="2908300" y="5686425"/>
          <p14:tracePt t="1001632" x="2951163" y="5686425"/>
          <p14:tracePt t="1001649" x="2986088" y="5686425"/>
          <p14:tracePt t="1001665" x="3051175" y="5686425"/>
          <p14:tracePt t="1001682" x="3065463" y="5686425"/>
          <p14:tracePt t="1001699" x="3100388" y="5686425"/>
          <p14:tracePt t="1001715" x="3114675" y="5686425"/>
          <p14:tracePt t="1001732" x="3151188" y="5686425"/>
          <p14:tracePt t="1001748" x="3171825" y="5686425"/>
          <p14:tracePt t="1001764" x="3179763" y="5686425"/>
          <p14:tracePt t="1001781" x="3194050" y="5686425"/>
          <p14:tracePt t="1001798" x="3208338" y="5694363"/>
          <p14:tracePt t="1001814" x="3222625" y="5694363"/>
          <p14:tracePt t="1001831" x="3228975" y="5700713"/>
          <p14:tracePt t="1001867" x="3243263" y="5700713"/>
          <p14:tracePt t="1001874" x="3265488" y="5708650"/>
          <p14:tracePt t="1001884" x="3279775" y="5715000"/>
          <p14:tracePt t="1001914" x="3286125" y="5729288"/>
          <p14:tracePt t="1001915" x="3308350" y="5757863"/>
          <p14:tracePt t="1001932" x="3314700" y="5765800"/>
          <p14:tracePt t="1001948" x="3336925" y="5780088"/>
          <p14:tracePt t="1001965" x="3343275" y="5786438"/>
          <p14:tracePt t="1001981" x="3351213" y="5794375"/>
          <p14:tracePt t="1001999" x="3365500" y="5808663"/>
          <p14:tracePt t="1002014" x="3371850" y="5829300"/>
          <p14:tracePt t="1002031" x="3371850" y="5843588"/>
          <p14:tracePt t="1002048" x="3379788" y="5872163"/>
          <p14:tracePt t="1002064" x="3379788" y="5880100"/>
          <p14:tracePt t="1002081" x="3379788" y="5894388"/>
          <p14:tracePt t="1002097" x="3379788" y="5900738"/>
          <p14:tracePt t="1002170" x="3379788" y="5908675"/>
          <p14:tracePt t="1002186" x="3371850" y="5915025"/>
          <p14:tracePt t="1002242" x="3365500" y="5922963"/>
          <p14:tracePt t="1002283" x="3365500" y="5929313"/>
          <p14:tracePt t="1002291" x="3357563" y="5937250"/>
          <p14:tracePt t="1002299" x="3357563" y="5943600"/>
          <p14:tracePt t="1002410" x="3336925" y="5957888"/>
          <p14:tracePt t="1003531" x="3328988" y="5957888"/>
          <p14:tracePt t="1003835" x="3322638" y="5957888"/>
          <p14:tracePt t="1003907" x="3308350" y="5957888"/>
          <p14:tracePt t="1009066" x="3300413" y="5957888"/>
          <p14:tracePt t="1011666" x="3294063" y="5951538"/>
          <p14:tracePt t="1011666" x="3294063" y="5943600"/>
          <p14:tracePt t="1011946" x="3294063" y="5929313"/>
          <p14:tracePt t="1012456" x="0" y="0"/>
        </p14:tracePtLst>
        <p14:tracePtLst>
          <p14:tracePt t="1012714" x="3294063" y="5915025"/>
          <p14:tracePt t="1012723" x="3271838" y="5908675"/>
          <p14:tracePt t="1012731" x="3251200" y="5908675"/>
          <p14:tracePt t="1012733" x="3151188" y="5908675"/>
          <p14:tracePt t="1012751" x="3057525" y="5908675"/>
          <p14:tracePt t="1012766" x="3000375" y="5908675"/>
          <p14:tracePt t="1012782" x="2957513" y="5908675"/>
          <p14:tracePt t="1012800" x="2900363" y="5908675"/>
          <p14:tracePt t="1012815" x="2857500" y="5908675"/>
          <p14:tracePt t="1012833" x="2814638" y="5908675"/>
          <p14:tracePt t="1012849" x="2736850" y="5908675"/>
          <p14:tracePt t="1012866" x="2593975" y="5908675"/>
          <p14:tracePt t="1012884" x="2486025" y="5908675"/>
          <p14:tracePt t="1012900" x="2400300" y="5908675"/>
          <p14:tracePt t="1012915" x="2279650" y="5908675"/>
          <p14:tracePt t="1012932" x="2165350" y="5937250"/>
          <p14:tracePt t="1012949" x="2043113" y="5937250"/>
          <p14:tracePt t="1012965" x="1922463" y="5937250"/>
          <p14:tracePt t="1012983" x="1743075" y="5915025"/>
          <p14:tracePt t="1012999" x="1543050" y="5851525"/>
          <p14:tracePt t="1013016" x="1343025" y="5751513"/>
          <p14:tracePt t="1013032" x="1128713" y="5643563"/>
          <p14:tracePt t="1013049" x="922338" y="5494338"/>
          <p14:tracePt t="1013065" x="771525" y="5300663"/>
          <p14:tracePt t="1013082" x="642938" y="4986338"/>
          <p14:tracePt t="1013082" x="565150" y="4800600"/>
          <p14:tracePt t="1013099" x="422275" y="4308475"/>
          <p14:tracePt t="1013115" x="257175" y="3779838"/>
          <p14:tracePt t="1013134" x="22225" y="3314700"/>
          <p14:tracePt t="1013149" x="0" y="3000375"/>
          <p14:tracePt t="1013166" x="0" y="2743200"/>
          <p14:tracePt t="1013182" x="36513" y="2500313"/>
          <p14:tracePt t="1013199" x="114300" y="2328863"/>
          <p14:tracePt t="1013215" x="193675" y="2114550"/>
          <p14:tracePt t="1013232" x="322263" y="1843088"/>
          <p14:tracePt t="1013248" x="457200" y="1643063"/>
          <p14:tracePt t="1013265" x="593725" y="1465263"/>
          <p14:tracePt t="1013282" x="736600" y="1293813"/>
          <p14:tracePt t="1013298" x="957263" y="1085850"/>
          <p14:tracePt t="1013316" x="1136650" y="908050"/>
          <p14:tracePt t="1013332" x="1328738" y="728663"/>
          <p14:tracePt t="1013349" x="1600200" y="557213"/>
          <p14:tracePt t="1013365" x="1822450" y="400050"/>
          <p14:tracePt t="1013383" x="1943100" y="342900"/>
          <p14:tracePt t="1013399" x="2043113" y="285750"/>
          <p14:tracePt t="1013415" x="2128838" y="265113"/>
          <p14:tracePt t="1013432" x="2208213" y="236538"/>
          <p14:tracePt t="1013449" x="2357438" y="185738"/>
          <p14:tracePt t="1013465" x="2486025" y="150813"/>
          <p14:tracePt t="1013482" x="2551113" y="128588"/>
          <p14:tracePt t="1013482" x="2579688" y="122238"/>
          <p14:tracePt t="1013500" x="2651125" y="122238"/>
          <p14:tracePt t="1013515" x="2728913" y="114300"/>
          <p14:tracePt t="1013532" x="2771775" y="100013"/>
          <p14:tracePt t="1013548" x="2814638" y="100013"/>
          <p14:tracePt t="1013565" x="2828925" y="100013"/>
          <p14:tracePt t="1013581" x="2857500" y="100013"/>
          <p14:tracePt t="1013598" x="2908300" y="100013"/>
          <p14:tracePt t="1013615" x="2979738" y="100013"/>
          <p14:tracePt t="1013631" x="3036888" y="100013"/>
          <p14:tracePt t="1013649" x="3128963" y="100013"/>
          <p14:tracePt t="1013665" x="3179763" y="100013"/>
          <p14:tracePt t="1013682" x="3236913" y="107950"/>
          <p14:tracePt t="1013698" x="3336925" y="142875"/>
          <p14:tracePt t="1013715" x="3436938" y="185738"/>
          <p14:tracePt t="1013732" x="3565525" y="250825"/>
          <p14:tracePt t="1013748" x="3686175" y="307975"/>
          <p14:tracePt t="1013765" x="3771900" y="350838"/>
          <p14:tracePt t="1013781" x="3843338" y="400050"/>
          <p14:tracePt t="1013798" x="3894138" y="450850"/>
          <p14:tracePt t="1013814" x="3965575" y="514350"/>
          <p14:tracePt t="1013832" x="4079875" y="642938"/>
          <p14:tracePt t="1013848" x="4186238" y="793750"/>
          <p14:tracePt t="1013865" x="4337050" y="1000125"/>
          <p14:tracePt t="1013881" x="4479925" y="1171575"/>
          <p14:tracePt t="1013898" x="4651375" y="1393825"/>
          <p14:tracePt t="1013916" x="4737100" y="1543050"/>
          <p14:tracePt t="1013931" x="4800600" y="1679575"/>
          <p14:tracePt t="1013948" x="4843463" y="1800225"/>
          <p14:tracePt t="1013964" x="4872038" y="1971675"/>
          <p14:tracePt t="1013982" x="4937125" y="2185988"/>
          <p14:tracePt t="1013998" x="4979988" y="2451100"/>
          <p14:tracePt t="1014014" x="4994275" y="2722563"/>
          <p14:tracePt t="1014031" x="5029200" y="2936875"/>
          <p14:tracePt t="1014048" x="5057775" y="3194050"/>
          <p14:tracePt t="1014064" x="5100638" y="3486150"/>
          <p14:tracePt t="1014081" x="5129213" y="3751263"/>
          <p14:tracePt t="1014098" x="5143500" y="3957638"/>
          <p14:tracePt t="1014114" x="5143500" y="4179888"/>
          <p14:tracePt t="1014131" x="5122863" y="4308475"/>
          <p14:tracePt t="1014147" x="5051425" y="4429125"/>
          <p14:tracePt t="1014165" x="4979988" y="4551363"/>
          <p14:tracePt t="1014181" x="4908550" y="4686300"/>
          <p14:tracePt t="1014198" x="4800600" y="4843463"/>
          <p14:tracePt t="1014214" x="4729163" y="4957763"/>
          <p14:tracePt t="1014230" x="4637088" y="5057775"/>
          <p14:tracePt t="1014247" x="4514850" y="5151438"/>
          <p14:tracePt t="1014264" x="4379913" y="5214938"/>
          <p14:tracePt t="1014281" x="4179888" y="5294313"/>
          <p14:tracePt t="1014297" x="4000500" y="5357813"/>
          <p14:tracePt t="1014314" x="3708400" y="5480050"/>
          <p14:tracePt t="1014331" x="3529013" y="5494338"/>
          <p14:tracePt t="1014348" x="3336925" y="5543550"/>
          <p14:tracePt t="1014364" x="3157538" y="5557838"/>
          <p14:tracePt t="1014380" x="2965450" y="5614988"/>
          <p14:tracePt t="1014397" x="2771775" y="5614988"/>
          <p14:tracePt t="1014413" x="2586038" y="5614988"/>
          <p14:tracePt t="1014431" x="2379663" y="5608638"/>
          <p14:tracePt t="1014447" x="2151063" y="5580063"/>
          <p14:tracePt t="1014464" x="2000250" y="5543550"/>
          <p14:tracePt t="1014481" x="1943100" y="5522913"/>
          <p14:tracePt t="1014498" x="1900238" y="5494338"/>
          <p14:tracePt t="1014513" x="1885950" y="5480050"/>
          <p14:tracePt t="1014530" x="1865313" y="5457825"/>
          <p14:tracePt t="1014547" x="1851025" y="5429250"/>
          <p14:tracePt t="1014699" x="1851025" y="5422900"/>
          <p14:tracePt t="1014712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Snoopy Coherence Protocols</a:t>
            </a:r>
            <a:endParaRPr lang="en-AU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6725358" y="2050502"/>
            <a:ext cx="446795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Centralized Shared-Memory Architectures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r="51497"/>
          <a:stretch/>
        </p:blipFill>
        <p:spPr>
          <a:xfrm>
            <a:off x="323528" y="1340768"/>
            <a:ext cx="4016460" cy="4343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48071"/>
          <a:stretch/>
        </p:blipFill>
        <p:spPr>
          <a:xfrm>
            <a:off x="4490112" y="1340768"/>
            <a:ext cx="4300151" cy="434351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082"/>
    </mc:Choice>
    <mc:Fallback xmlns="">
      <p:transition spd="slow" advTm="479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965" x="4122738" y="4257675"/>
          <p14:tracePt t="21012" x="4100513" y="4257675"/>
          <p14:tracePt t="21020" x="4086225" y="4257675"/>
          <p14:tracePt t="21028" x="4029075" y="4265613"/>
          <p14:tracePt t="21037" x="4008438" y="4286250"/>
          <p14:tracePt t="21045" x="3979863" y="4308475"/>
          <p14:tracePt t="21068" x="3943350" y="4337050"/>
          <p14:tracePt t="21079" x="3908425" y="4365625"/>
          <p14:tracePt t="21095" x="3886200" y="4371975"/>
          <p14:tracePt t="21112" x="3871913" y="4371975"/>
          <p14:tracePt t="21128" x="3857625" y="4379913"/>
          <p14:tracePt t="21145" x="3829050" y="4386263"/>
          <p14:tracePt t="21162" x="3808413" y="4408488"/>
          <p14:tracePt t="21212" x="3800475" y="4408488"/>
          <p14:tracePt t="21244" x="3794125" y="4408488"/>
          <p14:tracePt t="21252" x="3786188" y="4414838"/>
          <p14:tracePt t="21396" x="3800475" y="4414838"/>
          <p14:tracePt t="21404" x="3886200" y="4400550"/>
          <p14:tracePt t="21412" x="3957638" y="4365625"/>
          <p14:tracePt t="21428" x="4079875" y="4314825"/>
          <p14:tracePt t="21429" x="4208463" y="4279900"/>
          <p14:tracePt t="21447" x="4294188" y="4257675"/>
          <p14:tracePt t="21564" x="4300538" y="4257675"/>
          <p14:tracePt t="21580" x="4257675" y="4286250"/>
          <p14:tracePt t="21588" x="4129088" y="4300538"/>
          <p14:tracePt t="21940" x="4122738" y="4300538"/>
          <p14:tracePt t="21948" x="4057650" y="4300538"/>
          <p14:tracePt t="21956" x="4000500" y="4300538"/>
          <p14:tracePt t="21956" x="3971925" y="4300538"/>
          <p14:tracePt t="21964" x="3937000" y="4300538"/>
          <p14:tracePt t="21978" x="3894138" y="4251325"/>
          <p14:tracePt t="21994" x="3865563" y="4171950"/>
          <p14:tracePt t="22012" x="3822700" y="4051300"/>
          <p14:tracePt t="22028" x="3794125" y="3965575"/>
          <p14:tracePt t="22045" x="3779838" y="3822700"/>
          <p14:tracePt t="22060" x="3722688" y="3671888"/>
          <p14:tracePt t="22078" x="3594100" y="3543300"/>
          <p14:tracePt t="22094" x="3436938" y="3414713"/>
          <p14:tracePt t="22111" x="3271838" y="3271838"/>
          <p14:tracePt t="22127" x="3200400" y="3128963"/>
          <p14:tracePt t="22144" x="3136900" y="2965450"/>
          <p14:tracePt t="22161" x="3057525" y="2786063"/>
          <p14:tracePt t="22177" x="2979738" y="2628900"/>
          <p14:tracePt t="22195" x="2879725" y="2465388"/>
          <p14:tracePt t="22211" x="2757488" y="2286000"/>
          <p14:tracePt t="22211" x="2657475" y="2193925"/>
          <p14:tracePt t="22229" x="2471738" y="2043113"/>
          <p14:tracePt t="22244" x="2314575" y="1928813"/>
          <p14:tracePt t="22261" x="2286000" y="1865313"/>
          <p14:tracePt t="22277" x="2308225" y="1800225"/>
          <p14:tracePt t="22293" x="2400300" y="1708150"/>
          <p14:tracePt t="22310" x="2471738" y="1651000"/>
          <p14:tracePt t="22326" x="2565400" y="1636713"/>
          <p14:tracePt t="22345" x="2651125" y="1600200"/>
          <p14:tracePt t="22360" x="2722563" y="1557338"/>
          <p14:tracePt t="22377" x="2808288" y="1493838"/>
          <p14:tracePt t="22393" x="2894013" y="1428750"/>
          <p14:tracePt t="22410" x="2943225" y="1400175"/>
          <p14:tracePt t="22426" x="2986088" y="1393825"/>
          <p14:tracePt t="22444" x="3008313" y="1385888"/>
          <p14:tracePt t="22508" x="3014663" y="1385888"/>
          <p14:tracePt t="22516" x="3036888" y="1385888"/>
          <p14:tracePt t="22520" x="3057525" y="1385888"/>
          <p14:tracePt t="22527" x="3100388" y="1385888"/>
          <p14:tracePt t="22543" x="3165475" y="1385888"/>
          <p14:tracePt t="22560" x="3222625" y="1385888"/>
          <p14:tracePt t="22576" x="3236913" y="1385888"/>
          <p14:tracePt t="22593" x="3286125" y="1385888"/>
          <p14:tracePt t="22610" x="3357563" y="1408113"/>
          <p14:tracePt t="22627" x="3443288" y="1479550"/>
          <p14:tracePt t="22627" x="3457575" y="1493838"/>
          <p14:tracePt t="22644" x="3522663" y="1536700"/>
          <p14:tracePt t="22660" x="3565525" y="1579563"/>
          <p14:tracePt t="22677" x="3600450" y="1614488"/>
          <p14:tracePt t="22693" x="3614738" y="1651000"/>
          <p14:tracePt t="22711" x="3629025" y="1685925"/>
          <p14:tracePt t="22727" x="3643313" y="1728788"/>
          <p14:tracePt t="22744" x="3643313" y="1779588"/>
          <p14:tracePt t="22760" x="3657600" y="1836738"/>
          <p14:tracePt t="22776" x="3657600" y="1914525"/>
          <p14:tracePt t="22793" x="3657600" y="1979613"/>
          <p14:tracePt t="22809" x="3657600" y="2051050"/>
          <p14:tracePt t="22826" x="3657600" y="2093913"/>
          <p14:tracePt t="22843" x="3657600" y="2108200"/>
          <p14:tracePt t="22843" x="3657600" y="2114550"/>
          <p14:tracePt t="22860" x="3657600" y="2143125"/>
          <p14:tracePt t="22876" x="3622675" y="2179638"/>
          <p14:tracePt t="22893" x="3565525" y="2222500"/>
          <p14:tracePt t="22909" x="3514725" y="2251075"/>
          <p14:tracePt t="22926" x="3457575" y="2279650"/>
          <p14:tracePt t="22942" x="3429000" y="2300288"/>
          <p14:tracePt t="22960" x="3365500" y="2343150"/>
          <p14:tracePt t="22977" x="3322638" y="2371725"/>
          <p14:tracePt t="22993" x="3271838" y="2414588"/>
          <p14:tracePt t="23009" x="3214688" y="2479675"/>
          <p14:tracePt t="23026" x="3108325" y="2571750"/>
          <p14:tracePt t="23043" x="2971800" y="2728913"/>
          <p14:tracePt t="23059" x="2794000" y="2994025"/>
          <p14:tracePt t="23077" x="2700338" y="3179763"/>
          <p14:tracePt t="23093" x="2593975" y="3351213"/>
          <p14:tracePt t="23109" x="2528888" y="3522663"/>
          <p14:tracePt t="23126" x="2508250" y="3614738"/>
          <p14:tracePt t="23142" x="2479675" y="3714750"/>
          <p14:tracePt t="23160" x="2465388" y="3765550"/>
          <p14:tracePt t="23175" x="2428875" y="3829050"/>
          <p14:tracePt t="23193" x="2393950" y="3871913"/>
          <p14:tracePt t="23209" x="2371725" y="3894138"/>
          <p14:tracePt t="23226" x="2343150" y="3914775"/>
          <p14:tracePt t="23242" x="2300288" y="3929063"/>
          <p14:tracePt t="23259" x="2171700" y="4000500"/>
          <p14:tracePt t="23277" x="2093913" y="4022725"/>
          <p14:tracePt t="23293" x="2014538" y="4029075"/>
          <p14:tracePt t="23309" x="1936750" y="4029075"/>
          <p14:tracePt t="23325" x="1857375" y="4029075"/>
          <p14:tracePt t="23342" x="1771650" y="4029075"/>
          <p14:tracePt t="23358" x="1693863" y="4029075"/>
          <p14:tracePt t="23375" x="1600200" y="4008438"/>
          <p14:tracePt t="23392" x="1471613" y="3971925"/>
          <p14:tracePt t="23408" x="1336675" y="3937000"/>
          <p14:tracePt t="23425" x="1214438" y="3929063"/>
          <p14:tracePt t="23442" x="1143000" y="3914775"/>
          <p14:tracePt t="23459" x="1050925" y="3914775"/>
          <p14:tracePt t="23476" x="1000125" y="3914775"/>
          <p14:tracePt t="23493" x="922338" y="3914775"/>
          <p14:tracePt t="23509" x="857250" y="3922713"/>
          <p14:tracePt t="23526" x="757238" y="3951288"/>
          <p14:tracePt t="23542" x="642938" y="3971925"/>
          <p14:tracePt t="23560" x="550863" y="4000500"/>
          <p14:tracePt t="23575" x="493713" y="4014788"/>
          <p14:tracePt t="23592" x="422275" y="4043363"/>
          <p14:tracePt t="23608" x="407988" y="4051300"/>
          <p14:tracePt t="23625" x="365125" y="4071938"/>
          <p14:tracePt t="23643" x="342900" y="4094163"/>
          <p14:tracePt t="23658" x="322263" y="4137025"/>
          <p14:tracePt t="23675" x="314325" y="4214813"/>
          <p14:tracePt t="23691" x="300038" y="4314825"/>
          <p14:tracePt t="23709" x="293688" y="4365625"/>
          <p14:tracePt t="23725" x="271463" y="4429125"/>
          <p14:tracePt t="23741" x="271463" y="4471988"/>
          <p14:tracePt t="23759" x="271463" y="4514850"/>
          <p14:tracePt t="23775" x="285750" y="4537075"/>
          <p14:tracePt t="23793" x="379413" y="4614863"/>
          <p14:tracePt t="23808" x="436563" y="4637088"/>
          <p14:tracePt t="23825" x="514350" y="4665663"/>
          <p14:tracePt t="23842" x="571500" y="4686300"/>
          <p14:tracePt t="23858" x="608013" y="4714875"/>
          <p14:tracePt t="23875" x="622300" y="4722813"/>
          <p14:tracePt t="23891" x="665163" y="4729163"/>
          <p14:tracePt t="23908" x="679450" y="4729163"/>
          <p14:tracePt t="23924" x="700088" y="4729163"/>
          <p14:tracePt t="23941" x="728663" y="4729163"/>
          <p14:tracePt t="23958" x="750888" y="4743450"/>
          <p14:tracePt t="23975" x="757238" y="4743450"/>
          <p14:tracePt t="23991" x="765175" y="4743450"/>
          <p14:tracePt t="24009" x="779463" y="4743450"/>
          <p14:tracePt t="24024" x="800100" y="4743450"/>
          <p14:tracePt t="24041" x="836613" y="4743450"/>
          <p14:tracePt t="24058" x="885825" y="4743450"/>
          <p14:tracePt t="24074" x="936625" y="4743450"/>
          <p14:tracePt t="24092" x="965200" y="4743450"/>
          <p14:tracePt t="24107" x="1014413" y="4743450"/>
          <p14:tracePt t="24125" x="1050925" y="4743450"/>
          <p14:tracePt t="24141" x="1071563" y="4743450"/>
          <p14:tracePt t="24158" x="1085850" y="4743450"/>
          <p14:tracePt t="24174" x="1108075" y="4743450"/>
          <p14:tracePt t="24191" x="1128713" y="4751388"/>
          <p14:tracePt t="24207" x="1143000" y="4757738"/>
          <p14:tracePt t="24224" x="1150938" y="4765675"/>
          <p14:tracePt t="24260" x="1157288" y="4772025"/>
          <p14:tracePt t="24263" x="1165225" y="4779963"/>
          <p14:tracePt t="24274" x="1179513" y="4786313"/>
          <p14:tracePt t="24316" x="1185863" y="4800600"/>
          <p14:tracePt t="24324" x="1193800" y="4808538"/>
          <p14:tracePt t="24356" x="1193800" y="4814888"/>
          <p14:tracePt t="24372" x="1200150" y="4822825"/>
          <p14:tracePt t="24402" x="1208088" y="4822825"/>
          <p14:tracePt t="24420" x="1222375" y="4822825"/>
          <p14:tracePt t="24452" x="1236663" y="4829175"/>
          <p14:tracePt t="24460" x="1243013" y="4829175"/>
          <p14:tracePt t="24468" x="1250950" y="4837113"/>
          <p14:tracePt t="24476" x="1257300" y="4843463"/>
          <p14:tracePt t="24490" x="1257300" y="4857750"/>
          <p14:tracePt t="24507" x="1257300" y="4894263"/>
          <p14:tracePt t="24525" x="1257300" y="4908550"/>
          <p14:tracePt t="24541" x="1257300" y="4937125"/>
          <p14:tracePt t="24557" x="1250950" y="4957763"/>
          <p14:tracePt t="24573" x="1222375" y="4972050"/>
          <p14:tracePt t="24590" x="1179513" y="4994275"/>
          <p14:tracePt t="24608" x="1157288" y="4994275"/>
          <p14:tracePt t="24623" x="1122363" y="4994275"/>
          <p14:tracePt t="24640" x="1079500" y="4994275"/>
          <p14:tracePt t="24657" x="1028700" y="4994275"/>
          <p14:tracePt t="24674" x="993775" y="4994275"/>
          <p14:tracePt t="24690" x="971550" y="4994275"/>
          <p14:tracePt t="24707" x="936625" y="4994275"/>
          <p14:tracePt t="24724" x="885825" y="4994275"/>
          <p14:tracePt t="24741" x="836613" y="4986338"/>
          <p14:tracePt t="24757" x="785813" y="4957763"/>
          <p14:tracePt t="24773" x="728663" y="4908550"/>
          <p14:tracePt t="24791" x="642938" y="4872038"/>
          <p14:tracePt t="24807" x="536575" y="4772025"/>
          <p14:tracePt t="24825" x="485775" y="4737100"/>
          <p14:tracePt t="24841" x="450850" y="4679950"/>
          <p14:tracePt t="24859" x="442913" y="4629150"/>
          <p14:tracePt t="24873" x="442913" y="4579938"/>
          <p14:tracePt t="24889" x="442913" y="4537075"/>
          <p14:tracePt t="24889" x="442913" y="4494213"/>
          <p14:tracePt t="24908" x="442913" y="4479925"/>
          <p14:tracePt t="24923" x="442913" y="4414838"/>
          <p14:tracePt t="24940" x="471488" y="4357688"/>
          <p14:tracePt t="24957" x="508000" y="4314825"/>
          <p14:tracePt t="24974" x="536575" y="4294188"/>
          <p14:tracePt t="24990" x="557213" y="4265613"/>
          <p14:tracePt t="25008" x="571500" y="4251325"/>
          <p14:tracePt t="25024" x="600075" y="4243388"/>
          <p14:tracePt t="25040" x="622300" y="4229100"/>
          <p14:tracePt t="25057" x="665163" y="4222750"/>
          <p14:tracePt t="25073" x="742950" y="4179888"/>
          <p14:tracePt t="25091" x="857250" y="4157663"/>
          <p14:tracePt t="25107" x="957263" y="4122738"/>
          <p14:tracePt t="25124" x="1050925" y="4100513"/>
          <p14:tracePt t="25141" x="1093788" y="4094163"/>
          <p14:tracePt t="25157" x="1122363" y="4079875"/>
          <p14:tracePt t="25173" x="1128713" y="4079875"/>
          <p14:tracePt t="25190" x="1165225" y="4071938"/>
          <p14:tracePt t="25206" x="1179513" y="4071938"/>
          <p14:tracePt t="25223" x="1222375" y="4071938"/>
          <p14:tracePt t="25240" x="1279525" y="4071938"/>
          <p14:tracePt t="25256" x="1308100" y="4071938"/>
          <p14:tracePt t="25275" x="1350963" y="4071938"/>
          <p14:tracePt t="25290" x="1422400" y="4071938"/>
          <p14:tracePt t="25307" x="1536700" y="4071938"/>
          <p14:tracePt t="25323" x="1743075" y="4137025"/>
          <p14:tracePt t="25341" x="1871663" y="4171950"/>
          <p14:tracePt t="25356" x="1971675" y="4200525"/>
          <p14:tracePt t="25373" x="2057400" y="4243388"/>
          <p14:tracePt t="25390" x="2143125" y="4300538"/>
          <p14:tracePt t="25406" x="2179638" y="4322763"/>
          <p14:tracePt t="25423" x="2228850" y="4365625"/>
          <p14:tracePt t="25439" x="2243138" y="4379913"/>
          <p14:tracePt t="25457" x="2243138" y="4394200"/>
          <p14:tracePt t="25473" x="2251075" y="4422775"/>
          <p14:tracePt t="25490" x="2257425" y="4429125"/>
          <p14:tracePt t="25506" x="2257425" y="4457700"/>
          <p14:tracePt t="25523" x="2257425" y="4471988"/>
          <p14:tracePt t="25523" x="2257425" y="4479925"/>
          <p14:tracePt t="25541" x="2257425" y="4500563"/>
          <p14:tracePt t="25556" x="2257425" y="4537075"/>
          <p14:tracePt t="25573" x="2243138" y="4551363"/>
          <p14:tracePt t="25590" x="2222500" y="4572000"/>
          <p14:tracePt t="25607" x="2171700" y="4608513"/>
          <p14:tracePt t="25622" x="2151063" y="4629150"/>
          <p14:tracePt t="25640" x="2136775" y="4643438"/>
          <p14:tracePt t="25655" x="2085975" y="4651375"/>
          <p14:tracePt t="25673" x="2065338" y="4665663"/>
          <p14:tracePt t="25689" x="2036763" y="4665663"/>
          <p14:tracePt t="25705" x="2008188" y="4679950"/>
          <p14:tracePt t="25723" x="1971675" y="4679950"/>
          <p14:tracePt t="25740" x="1957388" y="4679950"/>
          <p14:tracePt t="25740" x="1943100" y="4679950"/>
          <p14:tracePt t="25757" x="1928813" y="4686300"/>
          <p14:tracePt t="25772" x="1893888" y="4686300"/>
          <p14:tracePt t="25790" x="1857375" y="4694238"/>
          <p14:tracePt t="25806" x="1836738" y="4694238"/>
          <p14:tracePt t="25823" x="1793875" y="4714875"/>
          <p14:tracePt t="25908" x="1779588" y="4714875"/>
          <p14:tracePt t="25948" x="1771650" y="4714875"/>
          <p14:tracePt t="25964" x="1765300" y="4714875"/>
          <p14:tracePt t="25980" x="1757363" y="4714875"/>
          <p14:tracePt t="25996" x="1736725" y="4714875"/>
          <p14:tracePt t="26012" x="1728788" y="4714875"/>
          <p14:tracePt t="26020" x="1722438" y="4714875"/>
          <p14:tracePt t="26028" x="1714500" y="4722813"/>
          <p14:tracePt t="26060" x="1700213" y="4722813"/>
          <p14:tracePt t="26092" x="1693863" y="4722813"/>
          <p14:tracePt t="26108" x="1685925" y="4722813"/>
          <p14:tracePt t="26124" x="1679575" y="4722813"/>
          <p14:tracePt t="26125" x="1665288" y="4722813"/>
          <p14:tracePt t="26138" x="1622425" y="4722813"/>
          <p14:tracePt t="26157" x="1614488" y="4722813"/>
          <p14:tracePt t="26171" x="1579563" y="4714875"/>
          <p14:tracePt t="26189" x="1565275" y="4714875"/>
          <p14:tracePt t="26252" x="1522413" y="4700588"/>
          <p14:tracePt t="26262" x="1443038" y="4657725"/>
          <p14:tracePt t="26267" x="1322388" y="4572000"/>
          <p14:tracePt t="26281" x="1228725" y="4508500"/>
          <p14:tracePt t="26289" x="1071563" y="4386263"/>
          <p14:tracePt t="26306" x="957263" y="4300538"/>
          <p14:tracePt t="26321" x="814388" y="4171950"/>
          <p14:tracePt t="26338" x="685800" y="4008438"/>
          <p14:tracePt t="26355" x="593725" y="3914775"/>
          <p14:tracePt t="26372" x="508000" y="3743325"/>
          <p14:tracePt t="26389" x="465138" y="3608388"/>
          <p14:tracePt t="26405" x="414338" y="3465513"/>
          <p14:tracePt t="26422" x="385763" y="3300413"/>
          <p14:tracePt t="26438" x="379413" y="3157538"/>
          <p14:tracePt t="26455" x="379413" y="3022600"/>
          <p14:tracePt t="26471" x="379413" y="2936875"/>
          <p14:tracePt t="26488" x="379413" y="2865438"/>
          <p14:tracePt t="26505" x="379413" y="2794000"/>
          <p14:tracePt t="26521" x="407988" y="2686050"/>
          <p14:tracePt t="26539" x="465138" y="2579688"/>
          <p14:tracePt t="26555" x="508000" y="2536825"/>
          <p14:tracePt t="26555" x="565150" y="2522538"/>
          <p14:tracePt t="26573" x="628650" y="2486025"/>
          <p14:tracePt t="26588" x="893763" y="2422525"/>
          <p14:tracePt t="26605" x="1071563" y="2400300"/>
          <p14:tracePt t="26621" x="1243013" y="2400300"/>
          <p14:tracePt t="26638" x="1350963" y="2400300"/>
          <p14:tracePt t="26655" x="1457325" y="2400300"/>
          <p14:tracePt t="26671" x="1543050" y="2386013"/>
          <p14:tracePt t="26688" x="1614488" y="2386013"/>
          <p14:tracePt t="26704" x="1708150" y="2386013"/>
          <p14:tracePt t="26721" x="1765300" y="2386013"/>
          <p14:tracePt t="26738" x="1828800" y="2400300"/>
          <p14:tracePt t="26754" x="1900238" y="2414588"/>
          <p14:tracePt t="26771" x="1965325" y="2414588"/>
          <p14:tracePt t="26771" x="2000250" y="2414588"/>
          <p14:tracePt t="26804" x="2136775" y="2414588"/>
          <p14:tracePt t="26805" x="2300288" y="2386013"/>
          <p14:tracePt t="26821" x="2500313" y="2308225"/>
          <p14:tracePt t="26838" x="2686050" y="2214563"/>
          <p14:tracePt t="26854" x="2871788" y="2136775"/>
          <p14:tracePt t="26871" x="3036888" y="2057400"/>
          <p14:tracePt t="26887" x="3143250" y="2043113"/>
          <p14:tracePt t="26905" x="3222625" y="2043113"/>
          <p14:tracePt t="26920" x="3286125" y="2043113"/>
          <p14:tracePt t="26938" x="3365500" y="2043113"/>
          <p14:tracePt t="26954" x="3471863" y="2051050"/>
          <p14:tracePt t="26971" x="3557588" y="2079625"/>
          <p14:tracePt t="26987" x="3657600" y="2136775"/>
          <p14:tracePt t="27004" x="3722688" y="2257425"/>
          <p14:tracePt t="27021" x="3786188" y="2436813"/>
          <p14:tracePt t="27037" x="3814763" y="2600325"/>
          <p14:tracePt t="27054" x="3814763" y="2736850"/>
          <p14:tracePt t="27071" x="3743325" y="2908300"/>
          <p14:tracePt t="27088" x="3579813" y="3094038"/>
          <p14:tracePt t="27104" x="3336925" y="3294063"/>
          <p14:tracePt t="27121" x="3114675" y="3443288"/>
          <p14:tracePt t="27137" x="2908300" y="3579813"/>
          <p14:tracePt t="27153" x="2836863" y="3651250"/>
          <p14:tracePt t="27170" x="2771775" y="3722688"/>
          <p14:tracePt t="27187" x="2743200" y="3779838"/>
          <p14:tracePt t="27187" x="2736850" y="3814763"/>
          <p14:tracePt t="27205" x="2708275" y="3900488"/>
          <p14:tracePt t="27220" x="2693988" y="3957638"/>
          <p14:tracePt t="27237" x="2665413" y="3994150"/>
          <p14:tracePt t="27253" x="2651125" y="4008438"/>
          <p14:tracePt t="27270" x="2593975" y="4065588"/>
          <p14:tracePt t="27286" x="2508250" y="4122738"/>
          <p14:tracePt t="27303" x="2379663" y="4165600"/>
          <p14:tracePt t="27320" x="2228850" y="4214813"/>
          <p14:tracePt t="27336" x="2165350" y="4214813"/>
          <p14:tracePt t="27354" x="2108200" y="4214813"/>
          <p14:tracePt t="27370" x="1965325" y="4008438"/>
          <p14:tracePt t="27387" x="1828800" y="3786188"/>
          <p14:tracePt t="27403" x="1693863" y="3571875"/>
          <p14:tracePt t="27420" x="1693863" y="3529013"/>
          <p14:tracePt t="27436" x="1693863" y="3514725"/>
          <p14:tracePt t="27453" x="1693863" y="3508375"/>
          <p14:tracePt t="27516" x="1693863" y="3557588"/>
          <p14:tracePt t="27524" x="1693863" y="3708400"/>
          <p14:tracePt t="27529" x="1693863" y="3829050"/>
          <p14:tracePt t="27536" x="1693863" y="4037013"/>
          <p14:tracePt t="27552" x="1700213" y="4143375"/>
          <p14:tracePt t="27571" x="1700213" y="4208463"/>
          <p14:tracePt t="27586" x="1700213" y="4243388"/>
          <p14:tracePt t="27586" x="1700213" y="4271963"/>
          <p14:tracePt t="27604" x="1700213" y="4279900"/>
          <p14:tracePt t="27604" x="1700213" y="4294188"/>
          <p14:tracePt t="27620" x="1785938" y="4357688"/>
          <p14:tracePt t="27636" x="1928813" y="4457700"/>
          <p14:tracePt t="27653" x="2051050" y="4543425"/>
          <p14:tracePt t="27669" x="2179638" y="4579938"/>
          <p14:tracePt t="27686" x="2300288" y="4565650"/>
          <p14:tracePt t="27702" x="2522538" y="4429125"/>
          <p14:tracePt t="27720" x="2751138" y="4171950"/>
          <p14:tracePt t="27736" x="2994025" y="3722688"/>
          <p14:tracePt t="27752" x="3136900" y="3165475"/>
          <p14:tracePt t="27769" x="3171825" y="2794000"/>
          <p14:tracePt t="27785" x="3065463" y="2479675"/>
          <p14:tracePt t="27819" x="2828925" y="2108200"/>
          <p14:tracePt t="27819" x="2451100" y="1700213"/>
          <p14:tracePt t="27837" x="2200275" y="1579563"/>
          <p14:tracePt t="27853" x="2036763" y="1550988"/>
          <p14:tracePt t="27870" x="1965325" y="1550988"/>
          <p14:tracePt t="27885" x="1857375" y="1636713"/>
          <p14:tracePt t="27903" x="1714500" y="1779588"/>
          <p14:tracePt t="27919" x="1543050" y="1928813"/>
          <p14:tracePt t="27935" x="1371600" y="2171700"/>
          <p14:tracePt t="27952" x="1236663" y="2436813"/>
          <p14:tracePt t="27969" x="1143000" y="2736850"/>
          <p14:tracePt t="27985" x="1143000" y="3065463"/>
          <p14:tracePt t="28002" x="1179513" y="3308350"/>
          <p14:tracePt t="28019" x="1336675" y="3543300"/>
          <p14:tracePt t="28035" x="1550988" y="3686175"/>
          <p14:tracePt t="28053" x="1693863" y="3694113"/>
          <p14:tracePt t="28068" x="1922463" y="3614738"/>
          <p14:tracePt t="28086" x="2257425" y="3265488"/>
          <p14:tracePt t="28101" x="2600325" y="2771775"/>
          <p14:tracePt t="28118" x="2722563" y="2522538"/>
          <p14:tracePt t="28135" x="2765425" y="2328863"/>
          <p14:tracePt t="28152" x="2765425" y="2200275"/>
          <p14:tracePt t="28170" x="2722563" y="2057400"/>
          <p14:tracePt t="28185" x="2614613" y="1900238"/>
          <p14:tracePt t="28202" x="2479675" y="1828800"/>
          <p14:tracePt t="28218" x="2408238" y="1814513"/>
          <p14:tracePt t="28218" x="2393950" y="1814513"/>
          <p14:tracePt t="28236" x="2357438" y="1836738"/>
          <p14:tracePt t="28252" x="2357438" y="1936750"/>
          <p14:tracePt t="28269" x="2357438" y="2143125"/>
          <p14:tracePt t="28285" x="2357438" y="2386013"/>
          <p14:tracePt t="28301" x="2357438" y="2508250"/>
          <p14:tracePt t="28318" x="2428875" y="2600325"/>
          <p14:tracePt t="28336" x="2543175" y="2657475"/>
          <p14:tracePt t="28353" x="2671763" y="2657475"/>
          <p14:tracePt t="28369" x="2808288" y="2657475"/>
          <p14:tracePt t="28386" x="2951163" y="2557463"/>
          <p14:tracePt t="28402" x="3014663" y="2500313"/>
          <p14:tracePt t="28420" x="3057525" y="2486025"/>
          <p14:tracePt t="28435" x="3114675" y="2457450"/>
          <p14:tracePt t="28452" x="3128963" y="2451100"/>
          <p14:tracePt t="28516" x="3143250" y="2451100"/>
          <p14:tracePt t="28524" x="3200400" y="2436813"/>
          <p14:tracePt t="28529" x="3228975" y="2436813"/>
          <p14:tracePt t="28535" x="3400425" y="2486025"/>
          <p14:tracePt t="28551" x="3636963" y="2636838"/>
          <p14:tracePt t="28568" x="3894138" y="2836863"/>
          <p14:tracePt t="28585" x="4171950" y="3086100"/>
          <p14:tracePt t="28602" x="4329113" y="3328988"/>
          <p14:tracePt t="28619" x="4379913" y="3479800"/>
          <p14:tracePt t="28635" x="4379913" y="3579813"/>
          <p14:tracePt t="28635" x="4351338" y="3643313"/>
          <p14:tracePt t="28653" x="4171950" y="3822700"/>
          <p14:tracePt t="28668" x="3986213" y="3908425"/>
          <p14:tracePt t="28685" x="3771900" y="3965575"/>
          <p14:tracePt t="28701" x="3479800" y="4022725"/>
          <p14:tracePt t="28718" x="3186113" y="4051300"/>
          <p14:tracePt t="28734" x="2894013" y="4051300"/>
          <p14:tracePt t="28751" x="2671763" y="4051300"/>
          <p14:tracePt t="28767" x="2500313" y="4051300"/>
          <p14:tracePt t="28784" x="2365375" y="4051300"/>
          <p14:tracePt t="28801" x="2222500" y="4051300"/>
          <p14:tracePt t="28817" x="2100263" y="4051300"/>
          <p14:tracePt t="28835" x="1914525" y="3994150"/>
          <p14:tracePt t="28852" x="1836738" y="3943350"/>
          <p14:tracePt t="28852" x="1722438" y="3886200"/>
          <p14:tracePt t="28868" x="1571625" y="3800475"/>
          <p14:tracePt t="28884" x="1414463" y="3694113"/>
          <p14:tracePt t="28902" x="1328738" y="3629025"/>
          <p14:tracePt t="28917" x="1243013" y="3565525"/>
          <p14:tracePt t="28934" x="1193800" y="3514725"/>
          <p14:tracePt t="28951" x="1150938" y="3443288"/>
          <p14:tracePt t="28968" x="1108075" y="3357563"/>
          <p14:tracePt t="28984" x="1050925" y="3236913"/>
          <p14:tracePt t="29000" x="1014413" y="3094038"/>
          <p14:tracePt t="29017" x="1008063" y="2986088"/>
          <p14:tracePt t="29033" x="993775" y="2871788"/>
          <p14:tracePt t="29050" x="1050925" y="2743200"/>
          <p14:tracePt t="29067" x="1208088" y="2443163"/>
          <p14:tracePt t="29084" x="1300163" y="2293938"/>
          <p14:tracePt t="29101" x="1371600" y="2171700"/>
          <p14:tracePt t="29117" x="1450975" y="2093913"/>
          <p14:tracePt t="29135" x="1600200" y="1951038"/>
          <p14:tracePt t="29150" x="1757363" y="1836738"/>
          <p14:tracePt t="29168" x="1914525" y="1728788"/>
          <p14:tracePt t="29184" x="2036763" y="1657350"/>
          <p14:tracePt t="29201" x="2136775" y="1600200"/>
          <p14:tracePt t="29217" x="2222500" y="1543050"/>
          <p14:tracePt t="29234" x="2343150" y="1485900"/>
          <p14:tracePt t="29250" x="2451100" y="1465263"/>
          <p14:tracePt t="29268" x="2651125" y="1443038"/>
          <p14:tracePt t="29285" x="2757488" y="1428750"/>
          <p14:tracePt t="29300" x="2843213" y="1428750"/>
          <p14:tracePt t="29317" x="2943225" y="1428750"/>
          <p14:tracePt t="29333" x="3036888" y="1428750"/>
          <p14:tracePt t="29351" x="3194050" y="1450975"/>
          <p14:tracePt t="29368" x="3357563" y="1500188"/>
          <p14:tracePt t="29385" x="3514725" y="1536700"/>
          <p14:tracePt t="29401" x="3636963" y="1585913"/>
          <p14:tracePt t="29417" x="3694113" y="1636713"/>
          <p14:tracePt t="29435" x="3729038" y="1665288"/>
          <p14:tracePt t="29451" x="3743325" y="1700213"/>
          <p14:tracePt t="29451" x="3757613" y="1728788"/>
          <p14:tracePt t="29469" x="3779838" y="1757363"/>
          <p14:tracePt t="29483" x="3822700" y="1865313"/>
          <p14:tracePt t="29501" x="3829050" y="1957388"/>
          <p14:tracePt t="29517" x="3851275" y="2079625"/>
          <p14:tracePt t="29534" x="3879850" y="2243138"/>
          <p14:tracePt t="29550" x="3879850" y="2428875"/>
          <p14:tracePt t="29568" x="3886200" y="2586038"/>
          <p14:tracePt t="29583" x="3886200" y="2743200"/>
          <p14:tracePt t="29601" x="3886200" y="2865438"/>
          <p14:tracePt t="29617" x="3886200" y="2979738"/>
          <p14:tracePt t="29634" x="3851275" y="3122613"/>
          <p14:tracePt t="29652" x="3814763" y="3236913"/>
          <p14:tracePt t="29667" x="3765550" y="3351213"/>
          <p14:tracePt t="29684" x="3708400" y="3471863"/>
          <p14:tracePt t="29700" x="3657600" y="3608388"/>
          <p14:tracePt t="29717" x="3600450" y="3708400"/>
          <p14:tracePt t="29734" x="3551238" y="3779838"/>
          <p14:tracePt t="29750" x="3486150" y="3843338"/>
          <p14:tracePt t="29767" x="3443288" y="3886200"/>
          <p14:tracePt t="29783" x="3394075" y="3951288"/>
          <p14:tracePt t="29801" x="3351213" y="4008438"/>
          <p14:tracePt t="29816" x="3314700" y="4043363"/>
          <p14:tracePt t="29834" x="3294063" y="4057650"/>
          <p14:tracePt t="29850" x="3222625" y="4100513"/>
          <p14:tracePt t="29867" x="3165475" y="4108450"/>
          <p14:tracePt t="29884" x="3094038" y="4122738"/>
          <p14:tracePt t="29899" x="2979738" y="4171950"/>
          <p14:tracePt t="29917" x="2894013" y="4208463"/>
          <p14:tracePt t="29934" x="2786063" y="4251325"/>
          <p14:tracePt t="29950" x="2671763" y="4271963"/>
          <p14:tracePt t="29967" x="2579688" y="4279900"/>
          <p14:tracePt t="29984" x="2493963" y="4314825"/>
          <p14:tracePt t="29999" x="2436813" y="4322763"/>
          <p14:tracePt t="30017" x="2365375" y="4351338"/>
          <p14:tracePt t="30033" x="2300288" y="4365625"/>
          <p14:tracePt t="30050" x="2257425" y="4371975"/>
          <p14:tracePt t="30066" x="2222500" y="4371975"/>
          <p14:tracePt t="30083" x="2200275" y="4379913"/>
          <p14:tracePt t="30083" x="2193925" y="4379913"/>
          <p14:tracePt t="30101" x="2171700" y="4379913"/>
          <p14:tracePt t="30117" x="2136775" y="4379913"/>
          <p14:tracePt t="30134" x="2079625" y="4379913"/>
          <p14:tracePt t="30150" x="2036763" y="4400550"/>
          <p14:tracePt t="30168" x="1979613" y="4400550"/>
          <p14:tracePt t="30183" x="1951038" y="4408488"/>
          <p14:tracePt t="30200" x="1943100" y="4408488"/>
          <p14:tracePt t="30216" x="1936750" y="4408488"/>
          <p14:tracePt t="30233" x="1914525" y="4408488"/>
          <p14:tracePt t="30250" x="1893888" y="4414838"/>
          <p14:tracePt t="30266" x="1879600" y="4414838"/>
          <p14:tracePt t="30283" x="1871663" y="4422775"/>
          <p14:tracePt t="30299" x="1843088" y="4437063"/>
          <p14:tracePt t="30340" x="1836738" y="4437063"/>
          <p14:tracePt t="30460" x="1828800" y="4437063"/>
          <p14:tracePt t="30468" x="1814513" y="4451350"/>
          <p14:tracePt t="30487" x="1800225" y="4451350"/>
          <p14:tracePt t="30493" x="1793875" y="4451350"/>
          <p14:tracePt t="31180" x="1765300" y="4465638"/>
          <p14:tracePt t="31188" x="1765300" y="4471988"/>
          <p14:tracePt t="31196" x="1751013" y="4486275"/>
          <p14:tracePt t="31198" x="1743075" y="4514850"/>
          <p14:tracePt t="31215" x="1728788" y="4557713"/>
          <p14:tracePt t="31231" x="1728788" y="4586288"/>
          <p14:tracePt t="31248" x="1722438" y="4651375"/>
          <p14:tracePt t="31265" x="1700213" y="4708525"/>
          <p14:tracePt t="31282" x="1700213" y="4765675"/>
          <p14:tracePt t="31298" x="1693863" y="4822825"/>
          <p14:tracePt t="31315" x="1693863" y="4886325"/>
          <p14:tracePt t="31331" x="1693863" y="5000625"/>
          <p14:tracePt t="31348" x="1693863" y="5080000"/>
          <p14:tracePt t="31364" x="1693863" y="5143500"/>
          <p14:tracePt t="31381" x="1693863" y="5186363"/>
          <p14:tracePt t="31398" x="1693863" y="5229225"/>
          <p14:tracePt t="31414" x="1693863" y="5265738"/>
          <p14:tracePt t="31432" x="1693863" y="5280025"/>
          <p14:tracePt t="31448" x="1693863" y="5294313"/>
          <p14:tracePt t="31465" x="1700213" y="5300663"/>
          <p14:tracePt t="31481" x="1700213" y="5308600"/>
          <p14:tracePt t="31498" x="1708150" y="5329238"/>
          <p14:tracePt t="31514" x="1722438" y="5343525"/>
          <p14:tracePt t="31531" x="1728788" y="5343525"/>
          <p14:tracePt t="31547" x="1736725" y="5343525"/>
          <p14:tracePt t="31564" x="1765300" y="5343525"/>
          <p14:tracePt t="31581" x="1808163" y="5343525"/>
          <p14:tracePt t="31597" x="1857375" y="5343525"/>
          <p14:tracePt t="31615" x="1900238" y="5343525"/>
          <p14:tracePt t="31630" x="1922463" y="5329238"/>
          <p14:tracePt t="31649" x="1951038" y="5280025"/>
          <p14:tracePt t="31664" x="1985963" y="5214938"/>
          <p14:tracePt t="31681" x="2051050" y="5137150"/>
          <p14:tracePt t="31697" x="2100263" y="5037138"/>
          <p14:tracePt t="31714" x="2185988" y="4914900"/>
          <p14:tracePt t="31714" x="2228850" y="4872038"/>
          <p14:tracePt t="31732" x="2279650" y="4822825"/>
          <p14:tracePt t="31747" x="2443163" y="4700588"/>
          <p14:tracePt t="31765" x="2600325" y="4586288"/>
          <p14:tracePt t="31780" x="2700338" y="4543425"/>
          <p14:tracePt t="31798" x="2786063" y="4500563"/>
          <p14:tracePt t="31813" x="2822575" y="4471988"/>
          <p14:tracePt t="31830" x="2865438" y="4451350"/>
          <p14:tracePt t="31847" x="2900363" y="4437063"/>
          <p14:tracePt t="31863" x="2957513" y="4422775"/>
          <p14:tracePt t="31880" x="3065463" y="4394200"/>
          <p14:tracePt t="31896" x="3136900" y="4394200"/>
          <p14:tracePt t="31914" x="3200400" y="4394200"/>
          <p14:tracePt t="31930" x="3243263" y="4394200"/>
          <p14:tracePt t="31930" x="3271838" y="4394200"/>
          <p14:tracePt t="31948" x="3286125" y="4394200"/>
          <p14:tracePt t="31964" x="3308350" y="4394200"/>
          <p14:tracePt t="31980" x="3322638" y="4394200"/>
          <p14:tracePt t="31997" x="3365500" y="4394200"/>
          <p14:tracePt t="32014" x="3422650" y="4394200"/>
          <p14:tracePt t="32030" x="3465513" y="4394200"/>
          <p14:tracePt t="32047" x="3494088" y="4394200"/>
          <p14:tracePt t="32132" x="3451225" y="4394200"/>
          <p14:tracePt t="32140" x="3394075" y="4379913"/>
          <p14:tracePt t="32148" x="3336925" y="4371975"/>
          <p14:tracePt t="32156" x="3300413" y="4371975"/>
          <p14:tracePt t="32163" x="3186113" y="4371975"/>
          <p14:tracePt t="32181" x="3086100" y="4408488"/>
          <p14:tracePt t="32197" x="2965450" y="4465638"/>
          <p14:tracePt t="32214" x="2828925" y="4565650"/>
          <p14:tracePt t="32230" x="2686050" y="4672013"/>
          <p14:tracePt t="32247" x="2522538" y="4743450"/>
          <p14:tracePt t="32263" x="2422525" y="4794250"/>
          <p14:tracePt t="32280" x="2351088" y="4822825"/>
          <p14:tracePt t="32297" x="2308225" y="4843463"/>
          <p14:tracePt t="32313" x="2251075" y="4851400"/>
          <p14:tracePt t="32330" x="2151063" y="4879975"/>
          <p14:tracePt t="32346" x="2022475" y="4908550"/>
          <p14:tracePt t="32363" x="1828800" y="4972050"/>
          <p14:tracePt t="32380" x="1508125" y="5080000"/>
          <p14:tracePt t="32397" x="1308100" y="5143500"/>
          <p14:tracePt t="32413" x="1128713" y="5172075"/>
          <p14:tracePt t="32431" x="1036638" y="5172075"/>
          <p14:tracePt t="32446" x="971550" y="5172075"/>
          <p14:tracePt t="32464" x="950913" y="5172075"/>
          <p14:tracePt t="32480" x="908050" y="5172075"/>
          <p14:tracePt t="32497" x="828675" y="5094288"/>
          <p14:tracePt t="32512" x="700088" y="4965700"/>
          <p14:tracePt t="32530" x="542925" y="4822825"/>
          <p14:tracePt t="32546" x="379413" y="4614863"/>
          <p14:tracePt t="32563" x="193675" y="4365625"/>
          <p14:tracePt t="32581" x="157163" y="4300538"/>
          <p14:tracePt t="32596" x="107950" y="4114800"/>
          <p14:tracePt t="32613" x="107950" y="3994150"/>
          <p14:tracePt t="32629" x="107950" y="3886200"/>
          <p14:tracePt t="32646" x="142875" y="3694113"/>
          <p14:tracePt t="32662" x="193675" y="3529013"/>
          <p14:tracePt t="32680" x="242888" y="3379788"/>
          <p14:tracePt t="32697" x="279400" y="3265488"/>
          <p14:tracePt t="32713" x="336550" y="3143250"/>
          <p14:tracePt t="32731" x="393700" y="2986088"/>
          <p14:tracePt t="32746" x="500063" y="2836863"/>
          <p14:tracePt t="32762" x="593725" y="2651125"/>
          <p14:tracePt t="32779" x="722313" y="2471738"/>
          <p14:tracePt t="32779" x="785813" y="2414588"/>
          <p14:tracePt t="32797" x="893763" y="2314575"/>
          <p14:tracePt t="32813" x="1036638" y="2200275"/>
          <p14:tracePt t="32830" x="1193800" y="2057400"/>
          <p14:tracePt t="32846" x="1350963" y="1922463"/>
          <p14:tracePt t="32863" x="1457325" y="1851025"/>
          <p14:tracePt t="32879" x="1579563" y="1771650"/>
          <p14:tracePt t="32896" x="1700213" y="1693863"/>
          <p14:tracePt t="32913" x="1836738" y="1622425"/>
          <p14:tracePt t="32929" x="2000250" y="1543050"/>
          <p14:tracePt t="32946" x="2143125" y="1443038"/>
          <p14:tracePt t="32962" x="2328863" y="1350963"/>
          <p14:tracePt t="32979" x="2528888" y="1257300"/>
          <p14:tracePt t="32996" x="2814638" y="1179513"/>
          <p14:tracePt t="33012" x="2908300" y="1165225"/>
          <p14:tracePt t="33030" x="2965450" y="1165225"/>
          <p14:tracePt t="33046" x="3043238" y="1157288"/>
          <p14:tracePt t="33062" x="3100388" y="1136650"/>
          <p14:tracePt t="33078" x="3171825" y="1136650"/>
          <p14:tracePt t="33096" x="3286125" y="1157288"/>
          <p14:tracePt t="33112" x="3371850" y="1193800"/>
          <p14:tracePt t="33129" x="3486150" y="1265238"/>
          <p14:tracePt t="33145" x="3557588" y="1308100"/>
          <p14:tracePt t="33162" x="3651250" y="1385888"/>
          <p14:tracePt t="33179" x="3729038" y="1465263"/>
          <p14:tracePt t="33195" x="3794125" y="1557338"/>
          <p14:tracePt t="33213" x="3851275" y="1636713"/>
          <p14:tracePt t="33229" x="3879850" y="1693863"/>
          <p14:tracePt t="33245" x="3894138" y="1751013"/>
          <p14:tracePt t="33261" x="3908425" y="1828800"/>
          <p14:tracePt t="33278" x="3914775" y="1943100"/>
          <p14:tracePt t="33294" x="3914775" y="2014538"/>
          <p14:tracePt t="33311" x="3914775" y="2065338"/>
          <p14:tracePt t="33329" x="3914775" y="2093913"/>
          <p14:tracePt t="33345" x="3914775" y="2151063"/>
          <p14:tracePt t="33361" x="3894138" y="2214563"/>
          <p14:tracePt t="33378" x="3836988" y="2314575"/>
          <p14:tracePt t="33395" x="3808413" y="2371725"/>
          <p14:tracePt t="33412" x="3736975" y="2486025"/>
          <p14:tracePt t="33429" x="3694113" y="2571750"/>
          <p14:tracePt t="33446" x="3665538" y="2622550"/>
          <p14:tracePt t="33463" x="3614738" y="2700338"/>
          <p14:tracePt t="33478" x="3565525" y="2771775"/>
          <p14:tracePt t="33495" x="3529013" y="2828925"/>
          <p14:tracePt t="33511" x="3486150" y="2894013"/>
          <p14:tracePt t="33528" x="3436938" y="2971800"/>
          <p14:tracePt t="33546" x="3386138" y="3036888"/>
          <p14:tracePt t="33561" x="3308350" y="3108325"/>
          <p14:tracePt t="33578" x="3251200" y="3186113"/>
          <p14:tracePt t="33594" x="3200400" y="3243263"/>
          <p14:tracePt t="33611" x="3157538" y="3314700"/>
          <p14:tracePt t="33627" x="3079750" y="3414713"/>
          <p14:tracePt t="33645" x="3028950" y="3465513"/>
          <p14:tracePt t="33661" x="3008313" y="3494088"/>
          <p14:tracePt t="33678" x="2957513" y="3557588"/>
          <p14:tracePt t="33695" x="2900363" y="3614738"/>
          <p14:tracePt t="33711" x="2857500" y="3665538"/>
          <p14:tracePt t="33729" x="2794000" y="3722688"/>
          <p14:tracePt t="33744" x="2757488" y="3779838"/>
          <p14:tracePt t="33761" x="2693988" y="3871913"/>
          <p14:tracePt t="33778" x="2657475" y="3908425"/>
          <p14:tracePt t="33795" x="2614613" y="3943350"/>
          <p14:tracePt t="33811" x="2593975" y="3971925"/>
          <p14:tracePt t="33827" x="2528888" y="4014788"/>
          <p14:tracePt t="33845" x="2493963" y="4043363"/>
          <p14:tracePt t="33861" x="2457450" y="4065588"/>
          <p14:tracePt t="33877" x="2436813" y="4086225"/>
          <p14:tracePt t="33894" x="2400300" y="4108450"/>
          <p14:tracePt t="33911" x="2351088" y="4151313"/>
          <p14:tracePt t="33927" x="2293938" y="4165600"/>
          <p14:tracePt t="33945" x="2257425" y="4194175"/>
          <p14:tracePt t="33961" x="2214563" y="4208463"/>
          <p14:tracePt t="33978" x="2171700" y="4229100"/>
          <p14:tracePt t="33994" x="2136775" y="4243388"/>
          <p14:tracePt t="34011" x="2065338" y="4279900"/>
          <p14:tracePt t="34011" x="2051050" y="4286250"/>
          <p14:tracePt t="34029" x="2028825" y="4294188"/>
          <p14:tracePt t="34043" x="1957388" y="4322763"/>
          <p14:tracePt t="34061" x="1914525" y="4343400"/>
          <p14:tracePt t="34077" x="1851025" y="4371975"/>
          <p14:tracePt t="34094" x="1808163" y="4386263"/>
          <p14:tracePt t="34110" x="1736725" y="4414838"/>
          <p14:tracePt t="34128" x="1671638" y="4451350"/>
          <p14:tracePt t="34144" x="1622425" y="4471988"/>
          <p14:tracePt t="34160" x="1550988" y="4514850"/>
          <p14:tracePt t="34177" x="1514475" y="4537075"/>
          <p14:tracePt t="34193" x="1471613" y="4565650"/>
          <p14:tracePt t="34212" x="1408113" y="4594225"/>
          <p14:tracePt t="34228" x="1365250" y="4622800"/>
          <p14:tracePt t="34244" x="1328738" y="4629150"/>
          <p14:tracePt t="34261" x="1300163" y="4637088"/>
          <p14:tracePt t="34278" x="1265238" y="4651375"/>
          <p14:tracePt t="34294" x="1243013" y="4665663"/>
          <p14:tracePt t="34311" x="1214438" y="4665663"/>
          <p14:tracePt t="34327" x="1208088" y="4672013"/>
          <p14:tracePt t="34344" x="1193800" y="4672013"/>
          <p14:tracePt t="34361" x="1171575" y="4686300"/>
          <p14:tracePt t="34377" x="1165225" y="4694238"/>
          <p14:tracePt t="34428" x="1157288" y="4694238"/>
          <p14:tracePt t="34444" x="1143000" y="4694238"/>
          <p14:tracePt t="34476" x="1136650" y="4694238"/>
          <p14:tracePt t="34484" x="1128713" y="4694238"/>
          <p14:tracePt t="34492" x="1122363" y="4694238"/>
          <p14:tracePt t="34500" x="1108075" y="4694238"/>
          <p14:tracePt t="34532" x="1100138" y="4694238"/>
          <p14:tracePt t="34535" x="1093788" y="4694238"/>
          <p14:tracePt t="34543" x="1057275" y="4694238"/>
          <p14:tracePt t="34560" x="1050925" y="4694238"/>
          <p14:tracePt t="34576" x="1042988" y="4694238"/>
          <p14:tracePt t="34593" x="1000125" y="4686300"/>
          <p14:tracePt t="34610" x="971550" y="4657725"/>
          <p14:tracePt t="34626" x="922338" y="4608513"/>
          <p14:tracePt t="34643" x="850900" y="4543425"/>
          <p14:tracePt t="34643" x="822325" y="4529138"/>
          <p14:tracePt t="34661" x="771525" y="4465638"/>
          <p14:tracePt t="34676" x="728663" y="4379913"/>
          <p14:tracePt t="34693" x="722313" y="4314825"/>
          <p14:tracePt t="34710" x="708025" y="4208463"/>
          <p14:tracePt t="34727" x="700088" y="4079875"/>
          <p14:tracePt t="34743" x="700088" y="4014788"/>
          <p14:tracePt t="34760" x="714375" y="3937000"/>
          <p14:tracePt t="34776" x="742950" y="3865563"/>
          <p14:tracePt t="34793" x="785813" y="3814763"/>
          <p14:tracePt t="34810" x="822325" y="3729038"/>
          <p14:tracePt t="34826" x="850900" y="3679825"/>
          <p14:tracePt t="34843" x="936625" y="3551238"/>
          <p14:tracePt t="34859" x="1079500" y="3300413"/>
          <p14:tracePt t="34877" x="1222375" y="3014663"/>
          <p14:tracePt t="34892" x="1365250" y="2751138"/>
          <p14:tracePt t="34910" x="1457325" y="2514600"/>
          <p14:tracePt t="34926" x="1528763" y="2265363"/>
          <p14:tracePt t="34943" x="1608138" y="2051050"/>
          <p14:tracePt t="34959" x="1651000" y="1951038"/>
          <p14:tracePt t="34976" x="1736725" y="1843088"/>
          <p14:tracePt t="34994" x="1800225" y="1757363"/>
          <p14:tracePt t="35010" x="1922463" y="1657350"/>
          <p14:tracePt t="35027" x="2057400" y="1585913"/>
          <p14:tracePt t="35043" x="2193925" y="1528763"/>
          <p14:tracePt t="35060" x="2379663" y="1457325"/>
          <p14:tracePt t="35076" x="2628900" y="1400175"/>
          <p14:tracePt t="35093" x="2708275" y="1379538"/>
          <p14:tracePt t="35109" x="2743200" y="1357313"/>
          <p14:tracePt t="35165" x="2757488" y="1365250"/>
          <p14:tracePt t="35172" x="2757488" y="1514475"/>
          <p14:tracePt t="35180" x="2757488" y="1671638"/>
          <p14:tracePt t="35188" x="2757488" y="1836738"/>
          <p14:tracePt t="35209" x="2757488" y="2179638"/>
          <p14:tracePt t="35210" x="2757488" y="2551113"/>
          <p14:tracePt t="35225" x="2722563" y="2865438"/>
          <p14:tracePt t="35242" x="2636838" y="3157538"/>
          <p14:tracePt t="35259" x="2528888" y="3500438"/>
          <p14:tracePt t="35277" x="2465388" y="3679825"/>
          <p14:tracePt t="35293" x="2408238" y="3814763"/>
          <p14:tracePt t="35309" x="2336800" y="3900488"/>
          <p14:tracePt t="35325" x="2300288" y="3965575"/>
          <p14:tracePt t="35342" x="2271713" y="4000500"/>
          <p14:tracePt t="35359" x="2243138" y="4029075"/>
          <p14:tracePt t="35375" x="2214563" y="4071938"/>
          <p14:tracePt t="35392" x="2193925" y="4094163"/>
          <p14:tracePt t="35408" x="2143125" y="4165600"/>
          <p14:tracePt t="35425" x="2065338" y="4222750"/>
          <p14:tracePt t="35441" x="2022475" y="4257675"/>
          <p14:tracePt t="35458" x="1965325" y="4300538"/>
          <p14:tracePt t="35458" x="1957388" y="4308475"/>
          <p14:tracePt t="35476" x="1951038" y="4314825"/>
          <p14:tracePt t="35516" x="1943100" y="4322763"/>
          <p14:tracePt t="35524" x="1928813" y="4329113"/>
          <p14:tracePt t="35532" x="1922463" y="4343400"/>
          <p14:tracePt t="35542" x="1914525" y="4351338"/>
          <p14:tracePt t="35558" x="1914525" y="4357688"/>
          <p14:tracePt t="35575" x="1908175" y="4371975"/>
          <p14:tracePt t="35612" x="1908175" y="4379913"/>
          <p14:tracePt t="35620" x="1908175" y="4394200"/>
          <p14:tracePt t="35628" x="1922463" y="4394200"/>
          <p14:tracePt t="35644" x="1957388" y="4400550"/>
          <p14:tracePt t="35658" x="1979613" y="4400550"/>
          <p14:tracePt t="35674" x="2043113" y="4400550"/>
          <p14:tracePt t="35674" x="2065338" y="4400550"/>
          <p14:tracePt t="35692" x="2114550" y="4400550"/>
          <p14:tracePt t="35708" x="2151063" y="4400550"/>
          <p14:tracePt t="35726" x="2171700" y="4400550"/>
          <p14:tracePt t="35741" x="2193925" y="4400550"/>
          <p14:tracePt t="35788" x="2214563" y="4400550"/>
          <p14:tracePt t="35804" x="2222500" y="4400550"/>
          <p14:tracePt t="35836" x="2228850" y="4400550"/>
          <p14:tracePt t="35844" x="2236788" y="4400550"/>
          <p14:tracePt t="35860" x="2251075" y="4400550"/>
          <p14:tracePt t="35876" x="2257425" y="4400550"/>
          <p14:tracePt t="35876" x="2265363" y="4400550"/>
          <p14:tracePt t="35891" x="2271713" y="4400550"/>
          <p14:tracePt t="35891" x="2293938" y="4400550"/>
          <p14:tracePt t="35908" x="2328863" y="4400550"/>
          <p14:tracePt t="35924" x="2343150" y="4400550"/>
          <p14:tracePt t="35941" x="2371725" y="4400550"/>
          <p14:tracePt t="35957" x="2408238" y="4400550"/>
          <p14:tracePt t="35974" x="2428875" y="4386263"/>
          <p14:tracePt t="35991" x="2465388" y="4379913"/>
          <p14:tracePt t="36008" x="2486025" y="4379913"/>
          <p14:tracePt t="36025" x="2493963" y="4379913"/>
          <p14:tracePt t="36041" x="2508250" y="4379913"/>
          <p14:tracePt t="36058" x="2536825" y="4379913"/>
          <p14:tracePt t="36074" x="2551113" y="4379913"/>
          <p14:tracePt t="36074" x="2571750" y="4379913"/>
          <p14:tracePt t="36093" x="2579688" y="4379913"/>
          <p14:tracePt t="36107" x="2614613" y="4379913"/>
          <p14:tracePt t="36124" x="2628900" y="4379913"/>
          <p14:tracePt t="36141" x="2651125" y="4379913"/>
          <p14:tracePt t="36157" x="2665413" y="4379913"/>
          <p14:tracePt t="36175" x="2686050" y="4379913"/>
          <p14:tracePt t="36190" x="2693988" y="4379913"/>
          <p14:tracePt t="36207" x="2722563" y="4379913"/>
          <p14:tracePt t="36224" x="2728913" y="4379913"/>
          <p14:tracePt t="36260" x="2736850" y="4379913"/>
          <p14:tracePt t="36268" x="2743200" y="4379913"/>
          <p14:tracePt t="36276" x="2757488" y="4379913"/>
          <p14:tracePt t="36291" x="2765425" y="4379913"/>
          <p14:tracePt t="36332" x="2771775" y="4379913"/>
          <p14:tracePt t="36340" x="2779713" y="4379913"/>
          <p14:tracePt t="36350" x="2794000" y="4379913"/>
          <p14:tracePt t="36357" x="2800350" y="4379913"/>
          <p14:tracePt t="36373" x="2808288" y="4379913"/>
          <p14:tracePt t="36391" x="2828925" y="4379913"/>
          <p14:tracePt t="36407" x="2836863" y="4379913"/>
          <p14:tracePt t="36424" x="2851150" y="4379913"/>
          <p14:tracePt t="36440" x="2871788" y="4379913"/>
          <p14:tracePt t="36457" x="2894013" y="4379913"/>
          <p14:tracePt t="36474" x="2928938" y="4379913"/>
          <p14:tracePt t="36490" x="2957513" y="4379913"/>
          <p14:tracePt t="36490" x="2965450" y="4379913"/>
          <p14:tracePt t="36508" x="2971800" y="4379913"/>
          <p14:tracePt t="36523" x="2994025" y="4379913"/>
          <p14:tracePt t="36540" x="3008313" y="4379913"/>
          <p14:tracePt t="36557" x="3036888" y="4379913"/>
          <p14:tracePt t="36574" x="3051175" y="4379913"/>
          <p14:tracePt t="36590" x="3094038" y="4379913"/>
          <p14:tracePt t="36607" x="3108325" y="4379913"/>
          <p14:tracePt t="36623" x="3114675" y="4379913"/>
          <p14:tracePt t="36640" x="3122613" y="4379913"/>
          <p14:tracePt t="36656" x="3143250" y="4379913"/>
          <p14:tracePt t="36673" x="3179763" y="4379913"/>
          <p14:tracePt t="36780" x="3179763" y="4386263"/>
          <p14:tracePt t="36788" x="3179763" y="4394200"/>
          <p14:tracePt t="36793" x="3165475" y="4400550"/>
          <p14:tracePt t="36807" x="3136900" y="4414838"/>
          <p14:tracePt t="36823" x="3108325" y="4414838"/>
          <p14:tracePt t="36840" x="3071813" y="4429125"/>
          <p14:tracePt t="36856" x="3051175" y="4429125"/>
          <p14:tracePt t="36873" x="3022600" y="4437063"/>
          <p14:tracePt t="36889" x="2994025" y="4437063"/>
          <p14:tracePt t="36906" x="2971800" y="4437063"/>
          <p14:tracePt t="36923" x="2951163" y="4437063"/>
          <p14:tracePt t="36939" x="2922588" y="4437063"/>
          <p14:tracePt t="36956" x="2886075" y="4437063"/>
          <p14:tracePt t="36972" x="2879725" y="4437063"/>
          <p14:tracePt t="37100" x="2914650" y="4437063"/>
          <p14:tracePt t="37108" x="2928938" y="4437063"/>
          <p14:tracePt t="37116" x="2971800" y="4422775"/>
          <p14:tracePt t="37124" x="3008313" y="4422775"/>
          <p14:tracePt t="37139" x="3051175" y="4408488"/>
          <p14:tracePt t="37155" x="3108325" y="4408488"/>
          <p14:tracePt t="37173" x="3157538" y="4400550"/>
          <p14:tracePt t="37189" x="3208338" y="4400550"/>
          <p14:tracePt t="37206" x="3265488" y="4400550"/>
          <p14:tracePt t="37222" x="3271838" y="4400550"/>
          <p14:tracePt t="37239" x="3286125" y="4394200"/>
          <p14:tracePt t="37348" x="3228975" y="4394200"/>
          <p14:tracePt t="37356" x="3194050" y="4394200"/>
          <p14:tracePt t="37364" x="3143250" y="4394200"/>
          <p14:tracePt t="37372" x="3122613" y="4394200"/>
          <p14:tracePt t="37380" x="3071813" y="4394200"/>
          <p14:tracePt t="37390" x="3028950" y="4394200"/>
          <p14:tracePt t="37405" x="2979738" y="4394200"/>
          <p14:tracePt t="37422" x="2936875" y="4394200"/>
          <p14:tracePt t="37439" x="2886075" y="4394200"/>
          <p14:tracePt t="37455" x="2851150" y="4394200"/>
          <p14:tracePt t="37472" x="2822575" y="4394200"/>
          <p14:tracePt t="37488" x="2779713" y="4394200"/>
          <p14:tracePt t="37505" x="2757488" y="4394200"/>
          <p14:tracePt t="37522" x="2728913" y="4386263"/>
          <p14:tracePt t="37539" x="2700338" y="4379913"/>
          <p14:tracePt t="37555" x="2651125" y="4365625"/>
          <p14:tracePt t="37572" x="2622550" y="4357688"/>
          <p14:tracePt t="37589" x="2600325" y="4357688"/>
          <p14:tracePt t="37606" x="2579688" y="4357688"/>
          <p14:tracePt t="37623" x="2536825" y="4357688"/>
          <p14:tracePt t="37638" x="2500313" y="4357688"/>
          <p14:tracePt t="37655" x="2457450" y="4357688"/>
          <p14:tracePt t="37672" x="2414588" y="4357688"/>
          <p14:tracePt t="37688" x="2371725" y="4357688"/>
          <p14:tracePt t="37705" x="2328863" y="4357688"/>
          <p14:tracePt t="37722" x="2314575" y="4357688"/>
          <p14:tracePt t="37739" x="2279650" y="4357688"/>
          <p14:tracePt t="37755" x="2251075" y="4357688"/>
          <p14:tracePt t="37773" x="2243138" y="4357688"/>
          <p14:tracePt t="37789" x="2222500" y="4357688"/>
          <p14:tracePt t="37806" x="2193925" y="4357688"/>
          <p14:tracePt t="37822" x="2179638" y="4357688"/>
          <p14:tracePt t="37839" x="2171700" y="4357688"/>
          <p14:tracePt t="37855" x="2165350" y="4357688"/>
          <p14:tracePt t="37873" x="2157413" y="4357688"/>
          <p14:tracePt t="37940" x="2151063" y="4351338"/>
          <p14:tracePt t="37996" x="2171700" y="4351338"/>
          <p14:tracePt t="38004" x="2179638" y="4351338"/>
          <p14:tracePt t="38021" x="2200275" y="4351338"/>
          <p14:tracePt t="38022" x="2214563" y="4351338"/>
          <p14:tracePt t="38038" x="2222500" y="4351338"/>
          <p14:tracePt t="38054" x="2236788" y="4351338"/>
          <p14:tracePt t="38072" x="2243138" y="4351338"/>
          <p14:tracePt t="38088" x="2251075" y="4351338"/>
          <p14:tracePt t="38252" x="2243138" y="4351338"/>
          <p14:tracePt t="38260" x="2236788" y="4351338"/>
          <p14:tracePt t="38268" x="2222500" y="4351338"/>
          <p14:tracePt t="38276" x="2208213" y="4351338"/>
          <p14:tracePt t="38288" x="2200275" y="4351338"/>
          <p14:tracePt t="38304" x="2193925" y="4357688"/>
          <p14:tracePt t="38420" x="2193925" y="4365625"/>
          <p14:tracePt t="38428" x="2208213" y="4365625"/>
          <p14:tracePt t="38431" x="2214563" y="4365625"/>
          <p14:tracePt t="38437" x="2243138" y="4365625"/>
          <p14:tracePt t="38454" x="2265363" y="4371975"/>
          <p14:tracePt t="38471" x="2293938" y="4371975"/>
          <p14:tracePt t="38487" x="2308225" y="4379913"/>
          <p14:tracePt t="38504" x="2322513" y="4379913"/>
          <p14:tracePt t="38520" x="2328863" y="4379913"/>
          <p14:tracePt t="38556" x="2336800" y="4379913"/>
          <p14:tracePt t="38572" x="2343150" y="4379913"/>
          <p14:tracePt t="38612" x="2357438" y="4379913"/>
          <p14:tracePt t="38620" x="2379663" y="4379913"/>
          <p14:tracePt t="38628" x="2386013" y="4379913"/>
          <p14:tracePt t="38637" x="2393950" y="4394200"/>
          <p14:tracePt t="38644" x="2414588" y="4394200"/>
          <p14:tracePt t="38654" x="2443163" y="4394200"/>
          <p14:tracePt t="38670" x="2457450" y="4394200"/>
          <p14:tracePt t="38687" x="2486025" y="4408488"/>
          <p14:tracePt t="38704" x="2500313" y="4408488"/>
          <p14:tracePt t="38720" x="2528888" y="4408488"/>
          <p14:tracePt t="38738" x="2536825" y="4414838"/>
          <p14:tracePt t="38771" x="2551113" y="4414838"/>
          <p14:tracePt t="38788" x="2557463" y="4414838"/>
          <p14:tracePt t="38821" x="2565400" y="4414838"/>
          <p14:tracePt t="38836" x="2571750" y="4414838"/>
          <p14:tracePt t="38868" x="2579688" y="4414838"/>
          <p14:tracePt t="38876" x="2600325" y="4422775"/>
          <p14:tracePt t="38892" x="2608263" y="4422775"/>
          <p14:tracePt t="38911" x="2628900" y="4422775"/>
          <p14:tracePt t="38911" x="2636838" y="4422775"/>
          <p14:tracePt t="38920" x="2651125" y="4429125"/>
          <p14:tracePt t="38936" x="2671763" y="4429125"/>
          <p14:tracePt t="39059" x="2651125" y="4429125"/>
          <p14:tracePt t="39068" x="2622550" y="4429125"/>
          <p14:tracePt t="39076" x="2579688" y="4429125"/>
          <p14:tracePt t="39092" x="2536825" y="4429125"/>
          <p14:tracePt t="39098" x="2508250" y="4429125"/>
          <p14:tracePt t="39103" x="2457450" y="4429125"/>
          <p14:tracePt t="39120" x="2414588" y="4429125"/>
          <p14:tracePt t="39136" x="2379663" y="4429125"/>
          <p14:tracePt t="39153" x="2357438" y="4429125"/>
          <p14:tracePt t="39169" x="2343150" y="4429125"/>
          <p14:tracePt t="39186" x="2328863" y="4429125"/>
          <p14:tracePt t="39203" x="2322513" y="4429125"/>
          <p14:tracePt t="39284" x="2300288" y="4429125"/>
          <p14:tracePt t="39332" x="2293938" y="4429125"/>
          <p14:tracePt t="39364" x="2286000" y="4429125"/>
          <p14:tracePt t="39380" x="2271713" y="4443413"/>
          <p14:tracePt t="39444" x="2271713" y="4451350"/>
          <p14:tracePt t="39476" x="2271713" y="4457700"/>
          <p14:tracePt t="39492" x="2271713" y="4479925"/>
          <p14:tracePt t="39539" x="2271713" y="4486275"/>
          <p14:tracePt t="39548" x="2286000" y="4494213"/>
          <p14:tracePt t="39555" x="2300288" y="4494213"/>
          <p14:tracePt t="39572" x="2328863" y="4494213"/>
          <p14:tracePt t="39578" x="2336800" y="4494213"/>
          <p14:tracePt t="39586" x="2365375" y="4500563"/>
          <p14:tracePt t="39602" x="2393950" y="4500563"/>
          <p14:tracePt t="39619" x="2428875" y="4508500"/>
          <p14:tracePt t="39635" x="2486025" y="4508500"/>
          <p14:tracePt t="39652" x="2500313" y="4508500"/>
          <p14:tracePt t="39669" x="2508250" y="4508500"/>
          <p14:tracePt t="39685" x="2536825" y="4508500"/>
          <p14:tracePt t="39702" x="2579688" y="4508500"/>
          <p14:tracePt t="39718" x="2636838" y="4508500"/>
          <p14:tracePt t="39736" x="2671763" y="4508500"/>
          <p14:tracePt t="39752" x="2700338" y="4508500"/>
          <p14:tracePt t="39769" x="2714625" y="4508500"/>
          <p14:tracePt t="39785" x="2751138" y="4508500"/>
          <p14:tracePt t="39802" x="2757488" y="4508500"/>
          <p14:tracePt t="39818" x="2779713" y="4508500"/>
          <p14:tracePt t="39835" x="2828925" y="4508500"/>
          <p14:tracePt t="39853" x="2871788" y="4508500"/>
          <p14:tracePt t="39869" x="2900363" y="4508500"/>
          <p14:tracePt t="39885" x="2943225" y="4508500"/>
          <p14:tracePt t="39902" x="2965450" y="4508500"/>
          <p14:tracePt t="39919" x="2986088" y="4508500"/>
          <p14:tracePt t="39935" x="3000375" y="4508500"/>
          <p14:tracePt t="39952" x="3043238" y="4508500"/>
          <p14:tracePt t="39968" x="3086100" y="4508500"/>
          <p14:tracePt t="39985" x="3128963" y="4508500"/>
          <p14:tracePt t="40001" x="3194050" y="4508500"/>
          <p14:tracePt t="40018" x="3251200" y="4508500"/>
          <p14:tracePt t="40018" x="3265488" y="4508500"/>
          <p14:tracePt t="40036" x="3308350" y="4529138"/>
          <p14:tracePt t="40052" x="3357563" y="4529138"/>
          <p14:tracePt t="40069" x="3408363" y="4537075"/>
          <p14:tracePt t="40085" x="3429000" y="4537075"/>
          <p14:tracePt t="40102" x="3471863" y="4537075"/>
          <p14:tracePt t="40118" x="3500438" y="4543425"/>
          <p14:tracePt t="40135" x="3514725" y="4543425"/>
          <p14:tracePt t="40152" x="3522663" y="4543425"/>
          <p14:tracePt t="40168" x="3536950" y="4543425"/>
          <p14:tracePt t="40236" x="3536950" y="4551363"/>
          <p14:tracePt t="40244" x="3522663" y="4551363"/>
          <p14:tracePt t="40252" x="3494088" y="4551363"/>
          <p14:tracePt t="40252" x="3414713" y="4572000"/>
          <p14:tracePt t="40268" x="3343275" y="4586288"/>
          <p14:tracePt t="40285" x="3265488" y="4594225"/>
          <p14:tracePt t="40301" x="3214688" y="4594225"/>
          <p14:tracePt t="40318" x="3165475" y="4600575"/>
          <p14:tracePt t="40334" x="3136900" y="4600575"/>
          <p14:tracePt t="40351" x="3114675" y="4608513"/>
          <p14:tracePt t="40369" x="3108325" y="4614863"/>
          <p14:tracePt t="40384" x="3094038" y="4614863"/>
          <p14:tracePt t="40402" x="3065463" y="4622800"/>
          <p14:tracePt t="40417" x="3051175" y="4622800"/>
          <p14:tracePt t="40547" x="3057525" y="4622800"/>
          <p14:tracePt t="40556" x="3086100" y="4622800"/>
          <p14:tracePt t="40564" x="3100388" y="4622800"/>
          <p14:tracePt t="40572" x="3157538" y="4622800"/>
          <p14:tracePt t="40585" x="3243263" y="4622800"/>
          <p14:tracePt t="40601" x="3351213" y="4622800"/>
          <p14:tracePt t="40618" x="3443288" y="4622800"/>
          <p14:tracePt t="40633" x="3486150" y="4622800"/>
          <p14:tracePt t="40651" x="3508375" y="4622800"/>
          <p14:tracePt t="40739" x="3494088" y="4622800"/>
          <p14:tracePt t="40750" x="3479800" y="4622800"/>
          <p14:tracePt t="40755" x="3436938" y="4622800"/>
          <p14:tracePt t="40767" x="3371850" y="4637088"/>
          <p14:tracePt t="40783" x="3343275" y="4637088"/>
          <p14:tracePt t="40800" x="3314700" y="4637088"/>
          <p14:tracePt t="40816" x="3294063" y="4637088"/>
          <p14:tracePt t="40833" x="3271838" y="4637088"/>
          <p14:tracePt t="40875" x="3265488" y="4637088"/>
          <p14:tracePt t="40931" x="3294063" y="4637088"/>
          <p14:tracePt t="40940" x="3328988" y="4637088"/>
          <p14:tracePt t="40951" x="3371850" y="4637088"/>
          <p14:tracePt t="40952" x="3457575" y="4637088"/>
          <p14:tracePt t="40967" x="3486150" y="4637088"/>
          <p14:tracePt t="40983" x="3500438" y="4622800"/>
          <p14:tracePt t="41884" x="3500438" y="4614863"/>
          <p14:tracePt t="41900" x="3500438" y="4608513"/>
          <p14:tracePt t="41956" x="3500438" y="4594225"/>
          <p14:tracePt t="42012" x="3500438" y="4586288"/>
          <p14:tracePt t="42020" x="3494088" y="4572000"/>
          <p14:tracePt t="42027" x="3486150" y="4565650"/>
          <p14:tracePt t="42032" x="3479800" y="4557713"/>
          <p14:tracePt t="42049" x="3479800" y="4543425"/>
          <p14:tracePt t="42066" x="3471863" y="4529138"/>
          <p14:tracePt t="42082" x="3451225" y="4514850"/>
          <p14:tracePt t="42099" x="3429000" y="4500563"/>
          <p14:tracePt t="42099" x="3394075" y="4494213"/>
          <p14:tracePt t="42117" x="3351213" y="4465638"/>
          <p14:tracePt t="42132" x="3336925" y="4451350"/>
          <p14:tracePt t="42149" x="3300413" y="4429125"/>
          <p14:tracePt t="42166" x="3265488" y="4400550"/>
          <p14:tracePt t="42183" x="3222625" y="4357688"/>
          <p14:tracePt t="42198" x="3171825" y="4308475"/>
          <p14:tracePt t="42216" x="3122613" y="4222750"/>
          <p14:tracePt t="42233" x="3100388" y="4165600"/>
          <p14:tracePt t="42249" x="3094038" y="4100513"/>
          <p14:tracePt t="42265" x="3065463" y="4043363"/>
          <p14:tracePt t="42282" x="3022600" y="3986213"/>
          <p14:tracePt t="42299" x="2994025" y="3922713"/>
          <p14:tracePt t="42315" x="2908300" y="3771900"/>
          <p14:tracePt t="42332" x="2865438" y="3671888"/>
          <p14:tracePt t="42348" x="2828925" y="3557588"/>
          <p14:tracePt t="42366" x="2714625" y="3414713"/>
          <p14:tracePt t="42382" x="2586038" y="3300413"/>
          <p14:tracePt t="42399" x="2414588" y="3157538"/>
          <p14:tracePt t="42415" x="2300288" y="3028950"/>
          <p14:tracePt t="42432" x="2214563" y="2922588"/>
          <p14:tracePt t="42448" x="2151063" y="2822575"/>
          <p14:tracePt t="42466" x="2036763" y="2708275"/>
          <p14:tracePt t="42483" x="1914525" y="2600325"/>
          <p14:tracePt t="42498" x="1793875" y="2522538"/>
          <p14:tracePt t="42515" x="1728788" y="2479675"/>
          <p14:tracePt t="42532" x="1671638" y="2451100"/>
          <p14:tracePt t="42549" x="1550988" y="2379663"/>
          <p14:tracePt t="42565" x="1379538" y="2257425"/>
          <p14:tracePt t="42582" x="1179513" y="2122488"/>
          <p14:tracePt t="42598" x="1079500" y="2051050"/>
          <p14:tracePt t="42615" x="1057275" y="2028825"/>
          <p14:tracePt t="42631" x="1036638" y="2022475"/>
          <p14:tracePt t="42649" x="1022350" y="1993900"/>
          <p14:tracePt t="42666" x="1014413" y="1985963"/>
          <p14:tracePt t="42804" x="1022350" y="1979613"/>
          <p14:tracePt t="42812" x="1065213" y="1979613"/>
          <p14:tracePt t="42821" x="1100138" y="1979613"/>
          <p14:tracePt t="42828" x="1143000" y="1979613"/>
          <p14:tracePt t="42836" x="1228725" y="1985963"/>
          <p14:tracePt t="42848" x="1300163" y="1993900"/>
          <p14:tracePt t="42864" x="1343025" y="1993900"/>
          <p14:tracePt t="42881" x="1379538" y="2000250"/>
          <p14:tracePt t="42898" x="1422400" y="2000250"/>
          <p14:tracePt t="42914" x="1465263" y="2008188"/>
          <p14:tracePt t="42914" x="1493838" y="2028825"/>
          <p14:tracePt t="42933" x="1500188" y="2028825"/>
          <p14:tracePt t="42947" x="1528763" y="2036763"/>
          <p14:tracePt t="42965" x="1543050" y="2043113"/>
          <p14:tracePt t="42981" x="1550988" y="2043113"/>
          <p14:tracePt t="42997" x="1571625" y="2051050"/>
          <p14:tracePt t="43013" x="1622425" y="2079625"/>
          <p14:tracePt t="43031" x="1636713" y="2085975"/>
          <p14:tracePt t="43048" x="1671638" y="2093913"/>
          <p14:tracePt t="43064" x="1714500" y="2114550"/>
          <p14:tracePt t="43081" x="1736725" y="2122488"/>
          <p14:tracePt t="43096" x="1757363" y="2128838"/>
          <p14:tracePt t="43114" x="1793875" y="2128838"/>
          <p14:tracePt t="43130" x="1836738" y="2136775"/>
          <p14:tracePt t="43147" x="1879600" y="2151063"/>
          <p14:tracePt t="43165" x="1885950" y="2151063"/>
          <p14:tracePt t="43182" x="1908175" y="2151063"/>
          <p14:tracePt t="43197" x="1914525" y="2157413"/>
          <p14:tracePt t="43214" x="1922463" y="2157413"/>
          <p14:tracePt t="43230" x="1951038" y="2171700"/>
          <p14:tracePt t="43275" x="1965325" y="2171700"/>
          <p14:tracePt t="43283" x="1979613" y="2171700"/>
          <p14:tracePt t="43296" x="1985963" y="2171700"/>
          <p14:tracePt t="43297" x="2008188" y="2179638"/>
          <p14:tracePt t="43314" x="2028825" y="2179638"/>
          <p14:tracePt t="43330" x="2065338" y="2179638"/>
          <p14:tracePt t="43346" x="2093913" y="2179638"/>
          <p14:tracePt t="43346" x="2108200" y="2179638"/>
          <p14:tracePt t="43364" x="2157413" y="2179638"/>
          <p14:tracePt t="43381" x="2171700" y="2179638"/>
          <p14:tracePt t="43397" x="2185988" y="2179638"/>
          <p14:tracePt t="43414" x="2208213" y="2165350"/>
          <p14:tracePt t="43430" x="2236788" y="2165350"/>
          <p14:tracePt t="43447" x="2265363" y="2151063"/>
          <p14:tracePt t="43463" x="2271713" y="2143125"/>
          <p14:tracePt t="43596" x="2265363" y="2143125"/>
          <p14:tracePt t="43604" x="2214563" y="2143125"/>
          <p14:tracePt t="43612" x="2165350" y="2143125"/>
          <p14:tracePt t="43620" x="2085975" y="2143125"/>
          <p14:tracePt t="43630" x="1993900" y="2143125"/>
          <p14:tracePt t="43647" x="1893888" y="2143125"/>
          <p14:tracePt t="43664" x="1808163" y="2143125"/>
          <p14:tracePt t="43680" x="1708150" y="2143125"/>
          <p14:tracePt t="43697" x="1636713" y="2143125"/>
          <p14:tracePt t="43714" x="1571625" y="2157413"/>
          <p14:tracePt t="43730" x="1536700" y="2165350"/>
          <p14:tracePt t="43747" x="1500188" y="2185988"/>
          <p14:tracePt t="43763" x="1422400" y="2236788"/>
          <p14:tracePt t="43781" x="1379538" y="2265363"/>
          <p14:tracePt t="43796" x="1343025" y="2279650"/>
          <p14:tracePt t="43814" x="1308100" y="2314575"/>
          <p14:tracePt t="43829" x="1300163" y="2343150"/>
          <p14:tracePt t="43847" x="1300163" y="2371725"/>
          <p14:tracePt t="43863" x="1300163" y="2386013"/>
          <p14:tracePt t="43880" x="1293813" y="2393950"/>
          <p14:tracePt t="43916" x="1293813" y="2408238"/>
          <p14:tracePt t="43919" x="1285875" y="2414588"/>
          <p14:tracePt t="43930" x="1279525" y="2414588"/>
          <p14:tracePt t="43946" x="1250950" y="2414588"/>
          <p14:tracePt t="43946" x="1214438" y="2414588"/>
          <p14:tracePt t="43964" x="1171575" y="2428875"/>
          <p14:tracePt t="43979" x="1057275" y="2436813"/>
          <p14:tracePt t="43997" x="965200" y="2451100"/>
          <p14:tracePt t="44013" x="885825" y="2451100"/>
          <p14:tracePt t="44029" x="828675" y="2451100"/>
          <p14:tracePt t="44047" x="779463" y="2451100"/>
          <p14:tracePt t="44063" x="742950" y="2451100"/>
          <p14:tracePt t="44080" x="728663" y="2451100"/>
          <p14:tracePt t="44096" x="714375" y="2451100"/>
          <p14:tracePt t="44113" x="700088" y="2451100"/>
          <p14:tracePt t="44129" x="671513" y="2451100"/>
          <p14:tracePt t="44147" x="665163" y="2451100"/>
          <p14:tracePt t="44162" x="650875" y="2451100"/>
          <p14:tracePt t="44162" x="642938" y="2443163"/>
          <p14:tracePt t="44181" x="636588" y="2436813"/>
          <p14:tracePt t="44195" x="608013" y="2386013"/>
          <p14:tracePt t="44213" x="608013" y="2357438"/>
          <p14:tracePt t="44230" x="585788" y="2322513"/>
          <p14:tracePt t="44245" x="579438" y="2300288"/>
          <p14:tracePt t="44263" x="579438" y="2265363"/>
          <p14:tracePt t="44279" x="579438" y="2236788"/>
          <p14:tracePt t="44296" x="579438" y="2179638"/>
          <p14:tracePt t="44312" x="579438" y="2114550"/>
          <p14:tracePt t="44329" x="579438" y="2071688"/>
          <p14:tracePt t="44345" x="593725" y="1993900"/>
          <p14:tracePt t="44362" x="608013" y="1943100"/>
          <p14:tracePt t="44379" x="628650" y="1908175"/>
          <p14:tracePt t="44395" x="636588" y="1879600"/>
          <p14:tracePt t="44413" x="665163" y="1851025"/>
          <p14:tracePt t="44429" x="708025" y="1843088"/>
          <p14:tracePt t="44447" x="765175" y="1814513"/>
          <p14:tracePt t="44462" x="828675" y="1800225"/>
          <p14:tracePt t="44479" x="914400" y="1779588"/>
          <p14:tracePt t="44496" x="1000125" y="1751013"/>
          <p14:tracePt t="44513" x="1079500" y="1728788"/>
          <p14:tracePt t="44529" x="1114425" y="1728788"/>
          <p14:tracePt t="44546" x="1157288" y="1728788"/>
          <p14:tracePt t="44562" x="1193800" y="1708150"/>
          <p14:tracePt t="44579" x="1208088" y="1708150"/>
          <p14:tracePt t="44596" x="1228725" y="1708150"/>
          <p14:tracePt t="44612" x="1243013" y="1708150"/>
          <p14:tracePt t="44629" x="1279525" y="1722438"/>
          <p14:tracePt t="44645" x="1322388" y="1757363"/>
          <p14:tracePt t="44662" x="1336675" y="1771650"/>
          <p14:tracePt t="44678" x="1343025" y="1785938"/>
          <p14:tracePt t="44695" x="1365250" y="1814513"/>
          <p14:tracePt t="44712" x="1379538" y="1865313"/>
          <p14:tracePt t="44730" x="1385888" y="1908175"/>
          <p14:tracePt t="44746" x="1408113" y="1951038"/>
          <p14:tracePt t="44761" x="1408113" y="2008188"/>
          <p14:tracePt t="44779" x="1408113" y="2065338"/>
          <p14:tracePt t="44795" x="1414463" y="2114550"/>
          <p14:tracePt t="44812" x="1414463" y="2214563"/>
          <p14:tracePt t="44829" x="1400175" y="2293938"/>
          <p14:tracePt t="44845" x="1393825" y="2351088"/>
          <p14:tracePt t="44862" x="1350963" y="2408238"/>
          <p14:tracePt t="44878" x="1314450" y="2457450"/>
          <p14:tracePt t="44895" x="1285875" y="2500313"/>
          <p14:tracePt t="44911" x="1250950" y="2528888"/>
          <p14:tracePt t="44928" x="1214438" y="2551113"/>
          <p14:tracePt t="44945" x="1143000" y="2586038"/>
          <p14:tracePt t="44962" x="1079500" y="2608263"/>
          <p14:tracePt t="44978" x="979488" y="2643188"/>
          <p14:tracePt t="44995" x="922338" y="2651125"/>
          <p14:tracePt t="45011" x="814388" y="2679700"/>
          <p14:tracePt t="45028" x="771525" y="2679700"/>
          <p14:tracePt t="45045" x="736600" y="2679700"/>
          <p14:tracePt t="45061" x="693738" y="2665413"/>
          <p14:tracePt t="45078" x="657225" y="2622550"/>
          <p14:tracePt t="45095" x="608013" y="2565400"/>
          <p14:tracePt t="45112" x="565150" y="2486025"/>
          <p14:tracePt t="45128" x="542925" y="2414588"/>
          <p14:tracePt t="45145" x="542925" y="2351088"/>
          <p14:tracePt t="45161" x="542925" y="2257425"/>
          <p14:tracePt t="45178" x="542925" y="2171700"/>
          <p14:tracePt t="45195" x="557213" y="2093913"/>
          <p14:tracePt t="45212" x="614363" y="2000250"/>
          <p14:tracePt t="45212" x="622300" y="1985963"/>
          <p14:tracePt t="45230" x="671513" y="1936750"/>
          <p14:tracePt t="45244" x="742950" y="1879600"/>
          <p14:tracePt t="45262" x="785813" y="1836738"/>
          <p14:tracePt t="45278" x="836613" y="1822450"/>
          <p14:tracePt t="45296" x="850900" y="1800225"/>
          <p14:tracePt t="45311" x="885825" y="1800225"/>
          <p14:tracePt t="45328" x="928688" y="1800225"/>
          <p14:tracePt t="45344" x="993775" y="1800225"/>
          <p14:tracePt t="45361" x="1085850" y="1814513"/>
          <p14:tracePt t="45378" x="1171575" y="1851025"/>
          <p14:tracePt t="45394" x="1236663" y="1865313"/>
          <p14:tracePt t="45411" x="1271588" y="1879600"/>
          <p14:tracePt t="45427" x="1357313" y="1914525"/>
          <p14:tracePt t="45445" x="1414463" y="1951038"/>
          <p14:tracePt t="45461" x="1479550" y="2000250"/>
          <p14:tracePt t="45478" x="1514475" y="2028825"/>
          <p14:tracePt t="45494" x="1528763" y="2051050"/>
          <p14:tracePt t="45511" x="1528763" y="2065338"/>
          <p14:tracePt t="45528" x="1543050" y="2093913"/>
          <p14:tracePt t="45544" x="1543050" y="2151063"/>
          <p14:tracePt t="45561" x="1543050" y="2208213"/>
          <p14:tracePt t="45577" x="1543050" y="2265363"/>
          <p14:tracePt t="45594" x="1543050" y="2308225"/>
          <p14:tracePt t="45610" x="1543050" y="2343150"/>
          <p14:tracePt t="45627" x="1543050" y="2357438"/>
          <p14:tracePt t="45644" x="1536700" y="2386013"/>
          <p14:tracePt t="45661" x="1514475" y="2408238"/>
          <p14:tracePt t="45677" x="1485900" y="2443163"/>
          <p14:tracePt t="45694" x="1457325" y="2471738"/>
          <p14:tracePt t="45711" x="1450975" y="2479675"/>
          <p14:tracePt t="45728" x="1428750" y="2479675"/>
          <p14:tracePt t="45745" x="1385888" y="2486025"/>
          <p14:tracePt t="45760" x="1314450" y="2508250"/>
          <p14:tracePt t="45778" x="1250950" y="2508250"/>
          <p14:tracePt t="45794" x="1165225" y="2508250"/>
          <p14:tracePt t="45811" x="1079500" y="2508250"/>
          <p14:tracePt t="45827" x="957263" y="2508250"/>
          <p14:tracePt t="45844" x="808038" y="2508250"/>
          <p14:tracePt t="45861" x="750888" y="2500313"/>
          <p14:tracePt t="45877" x="671513" y="2486025"/>
          <p14:tracePt t="45894" x="608013" y="2465388"/>
          <p14:tracePt t="45910" x="550863" y="2451100"/>
          <p14:tracePt t="45927" x="514350" y="2436813"/>
          <p14:tracePt t="45943" x="479425" y="2422525"/>
          <p14:tracePt t="45961" x="442913" y="2386013"/>
          <p14:tracePt t="45977" x="436563" y="2328863"/>
          <p14:tracePt t="45994" x="428625" y="2300288"/>
          <p14:tracePt t="46011" x="428625" y="2228850"/>
          <p14:tracePt t="46027" x="428625" y="2179638"/>
          <p14:tracePt t="46027" x="428625" y="2136775"/>
          <p14:tracePt t="46044" x="442913" y="2057400"/>
          <p14:tracePt t="46059" x="493713" y="1971675"/>
          <p14:tracePt t="46076" x="571500" y="1908175"/>
          <p14:tracePt t="46093" x="685800" y="1851025"/>
          <p14:tracePt t="46111" x="785813" y="1828800"/>
          <p14:tracePt t="46126" x="865188" y="1814513"/>
          <p14:tracePt t="46142" x="900113" y="1814513"/>
          <p14:tracePt t="46159" x="965200" y="1879600"/>
          <p14:tracePt t="46175" x="1000125" y="1965325"/>
          <p14:tracePt t="46193" x="1071563" y="2122488"/>
          <p14:tracePt t="46209" x="1108075" y="2271713"/>
          <p14:tracePt t="46227" x="1171575" y="2436813"/>
          <p14:tracePt t="46242" x="1179513" y="2500313"/>
          <p14:tracePt t="46242" x="1200150" y="2528888"/>
          <p14:tracePt t="46260" x="1228725" y="2565400"/>
          <p14:tracePt t="46276" x="1236663" y="2571750"/>
          <p14:tracePt t="46293" x="1243013" y="2571750"/>
          <p14:tracePt t="46309" x="1271588" y="2571750"/>
          <p14:tracePt t="46325" x="1293813" y="2571750"/>
          <p14:tracePt t="46342" x="1371600" y="2571750"/>
          <p14:tracePt t="46359" x="1465263" y="2571750"/>
          <p14:tracePt t="46376" x="1565275" y="2571750"/>
          <p14:tracePt t="46392" x="1708150" y="2557463"/>
          <p14:tracePt t="46409" x="1871663" y="2528888"/>
          <p14:tracePt t="46425" x="1993900" y="2528888"/>
          <p14:tracePt t="46442" x="2100263" y="2522538"/>
          <p14:tracePt t="46459" x="2171700" y="2500313"/>
          <p14:tracePt t="46475" x="2208213" y="2500313"/>
          <p14:tracePt t="46492" x="2236788" y="2493963"/>
          <p14:tracePt t="46509" x="2271713" y="2493963"/>
          <p14:tracePt t="46526" x="2322513" y="2479675"/>
          <p14:tracePt t="46542" x="2379663" y="2471738"/>
          <p14:tracePt t="46559" x="2386013" y="2471738"/>
          <p14:tracePt t="46575" x="2408238" y="2471738"/>
          <p14:tracePt t="46593" x="2443163" y="2457450"/>
          <p14:tracePt t="46608" x="2508250" y="2443163"/>
          <p14:tracePt t="46625" x="2636838" y="2422525"/>
          <p14:tracePt t="46641" x="2736850" y="2400300"/>
          <p14:tracePt t="46658" x="2828925" y="2379663"/>
          <p14:tracePt t="46658" x="2871788" y="2379663"/>
          <p14:tracePt t="46676" x="2928938" y="2365375"/>
          <p14:tracePt t="46692" x="2986088" y="2351088"/>
          <p14:tracePt t="46709" x="3043238" y="2328863"/>
          <p14:tracePt t="46725" x="3086100" y="2322513"/>
          <p14:tracePt t="46743" x="3122613" y="2322513"/>
          <p14:tracePt t="46758" x="3165475" y="2308225"/>
          <p14:tracePt t="46775" x="3208338" y="2286000"/>
          <p14:tracePt t="46792" x="3286125" y="2279650"/>
          <p14:tracePt t="46808" x="3357563" y="2257425"/>
          <p14:tracePt t="46825" x="3486150" y="2222500"/>
          <p14:tracePt t="46842" x="3522663" y="2222500"/>
          <p14:tracePt t="46858" x="3543300" y="2200275"/>
          <p14:tracePt t="46875" x="3565525" y="2200275"/>
          <p14:tracePt t="46891" x="3586163" y="2200275"/>
          <p14:tracePt t="46908" x="3600450" y="2200275"/>
          <p14:tracePt t="46924" x="3636963" y="2193925"/>
          <p14:tracePt t="46941" x="3643313" y="2193925"/>
          <p14:tracePt t="47027" x="3651250" y="2208213"/>
          <p14:tracePt t="47034" x="3629025" y="2236788"/>
          <p14:tracePt t="47042" x="3565525" y="2293938"/>
          <p14:tracePt t="47058" x="3479800" y="2336800"/>
          <p14:tracePt t="47075" x="3365500" y="2400300"/>
          <p14:tracePt t="47092" x="3343275" y="2408238"/>
          <p14:tracePt t="47108" x="3336925" y="2408238"/>
          <p14:tracePt t="47124" x="3314700" y="2408238"/>
          <p14:tracePt t="47141" x="3294063" y="2408238"/>
          <p14:tracePt t="47158" x="3222625" y="2386013"/>
          <p14:tracePt t="47174" x="3186113" y="2328863"/>
          <p14:tracePt t="47192" x="3143250" y="2271713"/>
          <p14:tracePt t="47207" x="3114675" y="2200275"/>
          <p14:tracePt t="47224" x="3100388" y="2165350"/>
          <p14:tracePt t="47241" x="3086100" y="2122488"/>
          <p14:tracePt t="47258" x="3086100" y="2065338"/>
          <p14:tracePt t="47275" x="3086100" y="2022475"/>
          <p14:tracePt t="47291" x="3165475" y="1908175"/>
          <p14:tracePt t="47308" x="3208338" y="1857375"/>
          <p14:tracePt t="47324" x="3222625" y="1822450"/>
          <p14:tracePt t="47341" x="3251200" y="1793875"/>
          <p14:tracePt t="47357" x="3265488" y="1771650"/>
          <p14:tracePt t="47374" x="3294063" y="1757363"/>
          <p14:tracePt t="47391" x="3328988" y="1751013"/>
          <p14:tracePt t="47407" x="3386138" y="1751013"/>
          <p14:tracePt t="47424" x="3429000" y="1751013"/>
          <p14:tracePt t="47441" x="3471863" y="1751013"/>
          <p14:tracePt t="47457" x="3522663" y="1771650"/>
          <p14:tracePt t="47474" x="3565525" y="1808163"/>
          <p14:tracePt t="47474" x="3571875" y="1822450"/>
          <p14:tracePt t="47492" x="3600450" y="1857375"/>
          <p14:tracePt t="47508" x="3600450" y="1893888"/>
          <p14:tracePt t="47525" x="3608388" y="1936750"/>
          <p14:tracePt t="47541" x="3608388" y="2014538"/>
          <p14:tracePt t="47558" x="3608388" y="2071688"/>
          <p14:tracePt t="47573" x="3608388" y="2114550"/>
          <p14:tracePt t="47592" x="3600450" y="2157413"/>
          <p14:tracePt t="47607" x="3594100" y="2165350"/>
          <p14:tracePt t="47624" x="3579813" y="2179638"/>
          <p14:tracePt t="47641" x="3571875" y="2185988"/>
          <p14:tracePt t="47657" x="3557588" y="2208213"/>
          <p14:tracePt t="48428" x="3565525" y="2200275"/>
          <p14:tracePt t="48444" x="3571875" y="2193925"/>
          <p14:tracePt t="48460" x="3579813" y="2193925"/>
          <p14:tracePt t="48468" x="3586163" y="2185988"/>
          <p14:tracePt t="48532" x="3600450" y="2185988"/>
          <p14:tracePt t="48549" x="3636963" y="2185988"/>
          <p14:tracePt t="48549" x="3665538" y="2185988"/>
          <p14:tracePt t="48564" x="3671888" y="2185988"/>
          <p14:tracePt t="48575" x="3679825" y="2185988"/>
          <p14:tracePt t="48627" x="3686175" y="2185988"/>
          <p14:tracePt t="48635" x="3694113" y="2193925"/>
          <p14:tracePt t="48644" x="3694113" y="2200275"/>
          <p14:tracePt t="48656" x="3694113" y="2208213"/>
          <p14:tracePt t="48660" x="3694113" y="2228850"/>
          <p14:tracePt t="48673" x="3694113" y="2251075"/>
          <p14:tracePt t="48690" x="3694113" y="2265363"/>
          <p14:tracePt t="48788" x="3694113" y="2271713"/>
          <p14:tracePt t="48796" x="3665538" y="2279650"/>
          <p14:tracePt t="48804" x="3629025" y="2279650"/>
          <p14:tracePt t="48812" x="3571875" y="2293938"/>
          <p14:tracePt t="48822" x="3486150" y="2322513"/>
          <p14:tracePt t="48840" x="3408363" y="2343150"/>
          <p14:tracePt t="48857" x="3328988" y="2371725"/>
          <p14:tracePt t="48873" x="3257550" y="2393950"/>
          <p14:tracePt t="48889" x="3194050" y="2400300"/>
          <p14:tracePt t="48906" x="3151188" y="2400300"/>
          <p14:tracePt t="48922" x="3136900" y="2400300"/>
          <p14:tracePt t="48938" x="3114675" y="2357438"/>
          <p14:tracePt t="48955" x="3071813" y="2222500"/>
          <p14:tracePt t="48972" x="3065463" y="2165350"/>
          <p14:tracePt t="48988" x="3057525" y="2108200"/>
          <p14:tracePt t="49006" x="3043238" y="2071688"/>
          <p14:tracePt t="49021" x="3043238" y="2022475"/>
          <p14:tracePt t="49040" x="3043238" y="1985963"/>
          <p14:tracePt t="49055" x="3057525" y="1943100"/>
          <p14:tracePt t="49071" x="3065463" y="1936750"/>
          <p14:tracePt t="49089" x="3079750" y="1914525"/>
          <p14:tracePt t="49105" x="3143250" y="1914525"/>
          <p14:tracePt t="49123" x="3228975" y="1914525"/>
          <p14:tracePt t="49138" x="3308350" y="1914525"/>
          <p14:tracePt t="49138" x="3322638" y="1914525"/>
          <p14:tracePt t="49156" x="3365500" y="1914525"/>
          <p14:tracePt t="49172" x="3371850" y="1922463"/>
          <p14:tracePt t="49212" x="3371850" y="1928813"/>
          <p14:tracePt t="49219" x="3371850" y="1965325"/>
          <p14:tracePt t="49238" x="3371850" y="1971675"/>
          <p14:tracePt t="49238" x="3371850" y="1985963"/>
          <p14:tracePt t="49255" x="3365500" y="2008188"/>
          <p14:tracePt t="49332" x="3357563" y="2008188"/>
          <p14:tracePt t="49372" x="3351213" y="2000250"/>
          <p14:tracePt t="49476" x="3351213" y="1993900"/>
          <p14:tracePt t="49828" x="3343275" y="1985963"/>
          <p14:tracePt t="49844" x="3336925" y="1985963"/>
          <p14:tracePt t="49854" x="3328988" y="1985963"/>
          <p14:tracePt t="49855" x="3314700" y="1971675"/>
          <p14:tracePt t="49916" x="3308350" y="1965325"/>
          <p14:tracePt t="49924" x="3294063" y="1965325"/>
          <p14:tracePt t="49940" x="3286125" y="1965325"/>
          <p14:tracePt t="49972" x="3279775" y="1965325"/>
          <p14:tracePt t="50000" x="3271838" y="1965325"/>
          <p14:tracePt t="50012" x="3257550" y="1971675"/>
          <p14:tracePt t="50052" x="3251200" y="1979613"/>
          <p14:tracePt t="50132" x="3243263" y="1979613"/>
          <p14:tracePt t="50140" x="3236913" y="1993900"/>
          <p14:tracePt t="50260" x="3228975" y="2000250"/>
          <p14:tracePt t="50739" x="3228975" y="2008188"/>
          <p14:tracePt t="50742" x="3222625" y="2022475"/>
          <p14:tracePt t="50761" x="3194050" y="2051050"/>
          <p14:tracePt t="50785" x="3179763" y="2057400"/>
          <p14:tracePt t="50786" x="3157538" y="2065338"/>
          <p14:tracePt t="50802" x="3122613" y="2093913"/>
          <p14:tracePt t="50820" x="3108325" y="2100263"/>
          <p14:tracePt t="50836" x="3094038" y="2100263"/>
          <p14:tracePt t="50852" x="3086100" y="2100263"/>
          <p14:tracePt t="50869" x="3079750" y="2100263"/>
          <p14:tracePt t="50885" x="3057525" y="2100263"/>
          <p14:tracePt t="50903" x="3000375" y="2100263"/>
          <p14:tracePt t="50919" x="2943225" y="2100263"/>
          <p14:tracePt t="50936" x="2886075" y="2079625"/>
          <p14:tracePt t="50952" x="2865438" y="2071688"/>
          <p14:tracePt t="50996" x="2857500" y="2071688"/>
          <p14:tracePt t="51005" x="2836863" y="2057400"/>
          <p14:tracePt t="51020" x="2828925" y="2051050"/>
          <p14:tracePt t="51036" x="2828925" y="2043113"/>
          <p14:tracePt t="51036" x="2828925" y="2028825"/>
          <p14:tracePt t="51052" x="2828925" y="2014538"/>
          <p14:tracePt t="51068" x="2828925" y="2000250"/>
          <p14:tracePt t="51086" x="2828925" y="1979613"/>
          <p14:tracePt t="51132" x="2828925" y="1971675"/>
          <p14:tracePt t="51139" x="2828925" y="1965325"/>
          <p14:tracePt t="51147" x="2822575" y="1957388"/>
          <p14:tracePt t="51153" x="2814638" y="1928813"/>
          <p14:tracePt t="51169" x="2814638" y="1885950"/>
          <p14:tracePt t="51186" x="2808288" y="1836738"/>
          <p14:tracePt t="51202" x="2779713" y="1771650"/>
          <p14:tracePt t="51218" x="2779713" y="1700213"/>
          <p14:tracePt t="51218" x="2779713" y="1679575"/>
          <p14:tracePt t="51236" x="2779713" y="1614488"/>
          <p14:tracePt t="51252" x="2779713" y="1550988"/>
          <p14:tracePt t="51269" x="2779713" y="1500188"/>
          <p14:tracePt t="51285" x="2779713" y="1457325"/>
          <p14:tracePt t="51302" x="2800350" y="1428750"/>
          <p14:tracePt t="51318" x="2828925" y="1365250"/>
          <p14:tracePt t="51335" x="2843213" y="1350963"/>
          <p14:tracePt t="51352" x="2851150" y="1336675"/>
          <p14:tracePt t="51369" x="2871788" y="1322388"/>
          <p14:tracePt t="51386" x="2894013" y="1314450"/>
          <p14:tracePt t="51402" x="2951163" y="1314450"/>
          <p14:tracePt t="51419" x="2994025" y="1314450"/>
          <p14:tracePt t="51435" x="3051175" y="1314450"/>
          <p14:tracePt t="51452" x="3151188" y="1350963"/>
          <p14:tracePt t="51468" x="3236913" y="1408113"/>
          <p14:tracePt t="51485" x="3286125" y="1443038"/>
          <p14:tracePt t="51502" x="3322638" y="1479550"/>
          <p14:tracePt t="51518" x="3371850" y="1557338"/>
          <p14:tracePt t="51535" x="3408363" y="1593850"/>
          <p14:tracePt t="51551" x="3408363" y="1608138"/>
          <p14:tracePt t="51568" x="3422650" y="1651000"/>
          <p14:tracePt t="51585" x="3422650" y="1693863"/>
          <p14:tracePt t="51602" x="3422650" y="1728788"/>
          <p14:tracePt t="51619" x="3394075" y="1779588"/>
          <p14:tracePt t="51634" x="3343275" y="1836738"/>
          <p14:tracePt t="51653" x="3294063" y="1879600"/>
          <p14:tracePt t="51668" x="3228975" y="1928813"/>
          <p14:tracePt t="51685" x="3200400" y="1957388"/>
          <p14:tracePt t="51701" x="3165475" y="1965325"/>
          <p14:tracePt t="51718" x="3136900" y="1993900"/>
          <p14:tracePt t="51735" x="3114675" y="1993900"/>
          <p14:tracePt t="51751" x="3086100" y="1993900"/>
          <p14:tracePt t="51768" x="3071813" y="1993900"/>
          <p14:tracePt t="51785" x="3028950" y="1993900"/>
          <p14:tracePt t="51801" x="2951163" y="1993900"/>
          <p14:tracePt t="51818" x="2908300" y="1979613"/>
          <p14:tracePt t="51818" x="2886075" y="1971675"/>
          <p14:tracePt t="51836" x="2879725" y="1965325"/>
          <p14:tracePt t="51851" x="2857500" y="1908175"/>
          <p14:tracePt t="51869" x="2843213" y="1828800"/>
          <p14:tracePt t="51884" x="2836863" y="1765300"/>
          <p14:tracePt t="51902" x="2836863" y="1671638"/>
          <p14:tracePt t="51917" x="2836863" y="1614488"/>
          <p14:tracePt t="51935" x="2836863" y="1571625"/>
          <p14:tracePt t="51950" x="2857500" y="1536700"/>
          <p14:tracePt t="51968" x="2886075" y="1493838"/>
          <p14:tracePt t="51985" x="2908300" y="1479550"/>
          <p14:tracePt t="52001" x="2957513" y="1436688"/>
          <p14:tracePt t="52019" x="3022600" y="1436688"/>
          <p14:tracePt t="52034" x="3086100" y="1436688"/>
          <p14:tracePt t="52052" x="3228975" y="1493838"/>
          <p14:tracePt t="52069" x="3328988" y="1600200"/>
          <p14:tracePt t="52086" x="3379788" y="1693863"/>
          <p14:tracePt t="52102" x="3400425" y="1785938"/>
          <p14:tracePt t="52118" x="3422650" y="1879600"/>
          <p14:tracePt t="52134" x="3422650" y="1951038"/>
          <p14:tracePt t="52152" x="3408363" y="2043113"/>
          <p14:tracePt t="52168" x="3357563" y="2100263"/>
          <p14:tracePt t="52185" x="3314700" y="2136775"/>
          <p14:tracePt t="52201" x="3257550" y="2143125"/>
          <p14:tracePt t="52218" x="3222625" y="2143125"/>
          <p14:tracePt t="52235" x="3200400" y="2143125"/>
          <p14:tracePt t="52251" x="3136900" y="2071688"/>
          <p14:tracePt t="52268" x="3108325" y="2000250"/>
          <p14:tracePt t="52284" x="3065463" y="1893888"/>
          <p14:tracePt t="52301" x="3028950" y="1793875"/>
          <p14:tracePt t="52318" x="3022600" y="1700213"/>
          <p14:tracePt t="52334" x="3022600" y="1608138"/>
          <p14:tracePt t="52352" x="3022600" y="1543050"/>
          <p14:tracePt t="52368" x="3071813" y="1493838"/>
          <p14:tracePt t="52386" x="3165475" y="1471613"/>
          <p14:tracePt t="52401" x="3271838" y="1471613"/>
          <p14:tracePt t="52418" x="3336925" y="1508125"/>
          <p14:tracePt t="52434" x="3400425" y="1622425"/>
          <p14:tracePt t="52451" x="3408363" y="1822450"/>
          <p14:tracePt t="52468" x="3408363" y="1908175"/>
          <p14:tracePt t="52484" x="3251200" y="2122488"/>
          <p14:tracePt t="52501" x="3100388" y="2185988"/>
          <p14:tracePt t="52517" x="3022600" y="2185988"/>
          <p14:tracePt t="52535" x="2928938" y="2185988"/>
          <p14:tracePt t="52550" x="2857500" y="2128838"/>
          <p14:tracePt t="52568" x="2808288" y="2008188"/>
          <p14:tracePt t="52584" x="2786063" y="1836738"/>
          <p14:tracePt t="52601" x="2786063" y="1643063"/>
          <p14:tracePt t="52618" x="2786063" y="1522413"/>
          <p14:tracePt t="52634" x="2814638" y="1408113"/>
          <p14:tracePt t="52652" x="2886075" y="1343025"/>
          <p14:tracePt t="52667" x="3028950" y="1308100"/>
          <p14:tracePt t="52667" x="3079750" y="1308100"/>
          <p14:tracePt t="52685" x="3165475" y="1308100"/>
          <p14:tracePt t="52700" x="3228975" y="1408113"/>
          <p14:tracePt t="52718" x="3279775" y="1543050"/>
          <p14:tracePt t="52734" x="3279775" y="1643063"/>
          <p14:tracePt t="52751" x="3251200" y="1743075"/>
          <p14:tracePt t="52767" x="3186113" y="1822450"/>
          <p14:tracePt t="52783" x="3157538" y="1836738"/>
          <p14:tracePt t="52800" x="3151188" y="1836738"/>
          <p14:tracePt t="52816" x="3143250" y="1836738"/>
          <p14:tracePt t="52834" x="3122613" y="1836738"/>
          <p14:tracePt t="52850" x="3094038" y="1765300"/>
          <p14:tracePt t="52867" x="3071813" y="1614488"/>
          <p14:tracePt t="52884" x="3071813" y="1536700"/>
          <p14:tracePt t="52901" x="3100388" y="1450975"/>
          <p14:tracePt t="52917" x="3151188" y="1400175"/>
          <p14:tracePt t="52933" x="3165475" y="1393825"/>
          <p14:tracePt t="52950" x="3171825" y="1393825"/>
          <p14:tracePt t="52967" x="3186113" y="1393825"/>
          <p14:tracePt t="52983" x="3222625" y="1414463"/>
          <p14:tracePt t="53000" x="3265488" y="1500188"/>
          <p14:tracePt t="53017" x="3265488" y="1585913"/>
          <p14:tracePt t="53033" x="3265488" y="1665288"/>
          <p14:tracePt t="53050" x="3228975" y="1765300"/>
          <p14:tracePt t="53066" x="3179763" y="1857375"/>
          <p14:tracePt t="53084" x="3143250" y="1900238"/>
          <p14:tracePt t="53099" x="3143250" y="1908175"/>
          <p14:tracePt t="53156" x="3143250" y="1914525"/>
          <p14:tracePt t="53164" x="3179763" y="1914525"/>
          <p14:tracePt t="53172" x="3194050" y="1914525"/>
          <p14:tracePt t="53180" x="3236913" y="1914525"/>
          <p14:tracePt t="53188" x="3308350" y="1914525"/>
          <p14:tracePt t="53200" x="3379788" y="1922463"/>
          <p14:tracePt t="53216" x="3429000" y="1936750"/>
          <p14:tracePt t="53234" x="3479800" y="1936750"/>
          <p14:tracePt t="53249" x="3508375" y="1936750"/>
          <p14:tracePt t="53266" x="3551238" y="1936750"/>
          <p14:tracePt t="53283" x="3586163" y="1936750"/>
          <p14:tracePt t="53299" x="3636963" y="1943100"/>
          <p14:tracePt t="53316" x="3657600" y="1951038"/>
          <p14:tracePt t="53332" x="3671888" y="1951038"/>
          <p14:tracePt t="53350" x="3700463" y="1957388"/>
          <p14:tracePt t="53366" x="3722688" y="1965325"/>
          <p14:tracePt t="53764" x="3714750" y="1965325"/>
          <p14:tracePt t="53780" x="3694113" y="1971675"/>
          <p14:tracePt t="53828" x="3679825" y="1993900"/>
          <p14:tracePt t="53843" x="3657600" y="2000250"/>
          <p14:tracePt t="53892" x="3643313" y="2014538"/>
          <p14:tracePt t="54083" x="3651250" y="2014538"/>
          <p14:tracePt t="54116" x="3657600" y="2014538"/>
          <p14:tracePt t="54148" x="3679825" y="2022475"/>
          <p14:tracePt t="54252" x="3694113" y="2022475"/>
          <p14:tracePt t="54356" x="3700463" y="2022475"/>
          <p14:tracePt t="54364" x="3714750" y="2022475"/>
          <p14:tracePt t="54404" x="3729038" y="2022475"/>
          <p14:tracePt t="54412" x="3736975" y="2022475"/>
          <p14:tracePt t="54419" x="3743325" y="2022475"/>
          <p14:tracePt t="54431" x="3751263" y="2022475"/>
          <p14:tracePt t="54448" x="3771900" y="2022475"/>
          <p14:tracePt t="54466" x="3779838" y="2022475"/>
          <p14:tracePt t="54481" x="3794125" y="2036763"/>
          <p14:tracePt t="54498" x="3814763" y="2043113"/>
          <p14:tracePt t="54514" x="3829050" y="2043113"/>
          <p14:tracePt t="54531" x="3851275" y="2051050"/>
          <p14:tracePt t="54547" x="3894138" y="2079625"/>
          <p14:tracePt t="54596" x="3908425" y="2100263"/>
          <p14:tracePt t="54596" x="3914775" y="2114550"/>
          <p14:tracePt t="54605" x="3937000" y="2128838"/>
          <p14:tracePt t="54620" x="3951288" y="2143125"/>
          <p14:tracePt t="54639" x="3979863" y="2151063"/>
          <p14:tracePt t="54642" x="3979863" y="2165350"/>
          <p14:tracePt t="54647" x="3994150" y="2179638"/>
          <p14:tracePt t="54664" x="4000500" y="2193925"/>
          <p14:tracePt t="54682" x="4022725" y="2214563"/>
          <p14:tracePt t="54697" x="4029075" y="2236788"/>
          <p14:tracePt t="54714" x="4037013" y="2243138"/>
          <p14:tracePt t="54731" x="4065588" y="2271713"/>
          <p14:tracePt t="54746" x="4079875" y="2308225"/>
          <p14:tracePt t="54764" x="4086225" y="2336800"/>
          <p14:tracePt t="54780" x="4108450" y="2357438"/>
          <p14:tracePt t="54797" x="4114800" y="2379663"/>
          <p14:tracePt t="54813" x="4129088" y="2414588"/>
          <p14:tracePt t="54830" x="4151313" y="2457450"/>
          <p14:tracePt t="54847" x="4157663" y="2493963"/>
          <p14:tracePt t="54864" x="4165600" y="2522538"/>
          <p14:tracePt t="54880" x="4171950" y="2543175"/>
          <p14:tracePt t="54897" x="4186238" y="2593975"/>
          <p14:tracePt t="54914" x="4194175" y="2614613"/>
          <p14:tracePt t="54931" x="4200525" y="2657475"/>
          <p14:tracePt t="54948" x="4200525" y="2671763"/>
          <p14:tracePt t="54965" x="4200525" y="2700338"/>
          <p14:tracePt t="54982" x="4208463" y="2728913"/>
          <p14:tracePt t="54997" x="4208463" y="2743200"/>
          <p14:tracePt t="55014" x="4208463" y="2771775"/>
          <p14:tracePt t="55030" x="4208463" y="2779713"/>
          <p14:tracePt t="55047" x="4208463" y="2800350"/>
          <p14:tracePt t="55064" x="4208463" y="2808288"/>
          <p14:tracePt t="55080" x="4208463" y="2814638"/>
          <p14:tracePt t="55097" x="4208463" y="2822575"/>
          <p14:tracePt t="55113" x="4208463" y="2851150"/>
          <p14:tracePt t="55130" x="4208463" y="2865438"/>
          <p14:tracePt t="55146" x="4208463" y="2871788"/>
          <p14:tracePt t="55146" x="4208463" y="2879725"/>
          <p14:tracePt t="55180" x="4208463" y="2886075"/>
          <p14:tracePt t="55181" x="4208463" y="2894013"/>
          <p14:tracePt t="55244" x="4208463" y="2900363"/>
          <p14:tracePt t="55276" x="4208463" y="2914650"/>
          <p14:tracePt t="55316" x="4208463" y="2922588"/>
          <p14:tracePt t="57859" x="4208463" y="2914650"/>
          <p14:tracePt t="57867" x="4208463" y="2900363"/>
          <p14:tracePt t="57883" x="4208463" y="2894013"/>
          <p14:tracePt t="57899" x="4208463" y="2886075"/>
          <p14:tracePt t="57905" x="4200525" y="2879725"/>
          <p14:tracePt t="57909" x="4194175" y="2865438"/>
          <p14:tracePt t="57925" x="4186238" y="2851150"/>
          <p14:tracePt t="57943" x="4179888" y="2822575"/>
          <p14:tracePt t="57958" x="4171950" y="2808288"/>
          <p14:tracePt t="57975" x="4157663" y="2786063"/>
          <p14:tracePt t="57992" x="4151313" y="2779713"/>
          <p14:tracePt t="58009" x="4137025" y="2736850"/>
          <p14:tracePt t="58026" x="4137025" y="2728913"/>
          <p14:tracePt t="58042" x="4129088" y="2700338"/>
          <p14:tracePt t="58059" x="4114800" y="2671763"/>
          <p14:tracePt t="58075" x="4100513" y="2643188"/>
          <p14:tracePt t="58092" x="4094163" y="2614613"/>
          <p14:tracePt t="58109" x="4094163" y="2593975"/>
          <p14:tracePt t="58125" x="4086225" y="2565400"/>
          <p14:tracePt t="58142" x="4057650" y="2536825"/>
          <p14:tracePt t="58158" x="4051300" y="2514600"/>
          <p14:tracePt t="58176" x="4043363" y="2479675"/>
          <p14:tracePt t="58191" x="4014788" y="2436813"/>
          <p14:tracePt t="58236" x="4008438" y="2422525"/>
          <p14:tracePt t="58244" x="4000500" y="2393950"/>
          <p14:tracePt t="58245" x="3979863" y="2371725"/>
          <p14:tracePt t="58284" x="3979863" y="2357438"/>
          <p14:tracePt t="58292" x="3979863" y="2343150"/>
          <p14:tracePt t="58293" x="3971925" y="2314575"/>
          <p14:tracePt t="58314" x="3971925" y="2308225"/>
          <p14:tracePt t="58356" x="3971925" y="2300288"/>
          <p14:tracePt t="58364" x="3971925" y="2293938"/>
          <p14:tracePt t="58372" x="3971925" y="2286000"/>
          <p14:tracePt t="58385" x="3979863" y="2279650"/>
          <p14:tracePt t="58392" x="3986213" y="2271713"/>
          <p14:tracePt t="58428" x="4014788" y="2271713"/>
          <p14:tracePt t="58436" x="4029075" y="2271713"/>
          <p14:tracePt t="58444" x="4051300" y="2271713"/>
          <p14:tracePt t="58458" x="4065588" y="2271713"/>
          <p14:tracePt t="58458" x="4079875" y="2271713"/>
          <p14:tracePt t="58492" x="4094163" y="2271713"/>
          <p14:tracePt t="58493" x="4100513" y="2271713"/>
          <p14:tracePt t="58509" x="4122738" y="2271713"/>
          <p14:tracePt t="58526" x="4137025" y="2271713"/>
          <p14:tracePt t="58543" x="4143375" y="2271713"/>
          <p14:tracePt t="58559" x="4171950" y="2271713"/>
          <p14:tracePt t="58575" x="4200525" y="2271713"/>
          <p14:tracePt t="58592" x="4208463" y="2271713"/>
          <p14:tracePt t="58608" x="4222750" y="2271713"/>
          <p14:tracePt t="58625" x="4237038" y="2271713"/>
          <p14:tracePt t="58641" x="4243388" y="2271713"/>
          <p14:tracePt t="58659" x="4265613" y="2271713"/>
          <p14:tracePt t="58675" x="4279900" y="2271713"/>
          <p14:tracePt t="58675" x="4286250" y="2279650"/>
          <p14:tracePt t="58693" x="4322763" y="2286000"/>
          <p14:tracePt t="58708" x="4351338" y="2314575"/>
          <p14:tracePt t="58725" x="4371975" y="2314575"/>
          <p14:tracePt t="58743" x="4394200" y="2328863"/>
          <p14:tracePt t="58758" x="4414838" y="2343150"/>
          <p14:tracePt t="58774" x="4422775" y="2351088"/>
          <p14:tracePt t="58791" x="4437063" y="2365375"/>
          <p14:tracePt t="58808" x="4443413" y="2379663"/>
          <p14:tracePt t="58824" x="4465638" y="2414588"/>
          <p14:tracePt t="58842" x="4494213" y="2457450"/>
          <p14:tracePt t="58858" x="4500563" y="2471738"/>
          <p14:tracePt t="58875" x="4514850" y="2514600"/>
          <p14:tracePt t="58891" x="4529138" y="2551113"/>
          <p14:tracePt t="58908" x="4529138" y="2579688"/>
          <p14:tracePt t="58925" x="4537075" y="2608263"/>
          <p14:tracePt t="58941" x="4537075" y="2651125"/>
          <p14:tracePt t="58958" x="4537075" y="2671763"/>
          <p14:tracePt t="58974" x="4537075" y="2708275"/>
          <p14:tracePt t="58993" x="4537075" y="2728913"/>
          <p14:tracePt t="59009" x="4537075" y="2757488"/>
          <p14:tracePt t="59026" x="4537075" y="2794000"/>
          <p14:tracePt t="59041" x="4529138" y="2822575"/>
          <p14:tracePt t="59058" x="4522788" y="2851150"/>
          <p14:tracePt t="59073" x="4514850" y="2886075"/>
          <p14:tracePt t="59090" x="4508500" y="2908300"/>
          <p14:tracePt t="59090" x="4500563" y="2922588"/>
          <p14:tracePt t="59107" x="4479925" y="2951163"/>
          <p14:tracePt t="59124" x="4471988" y="2965450"/>
          <p14:tracePt t="59141" x="4451350" y="3008313"/>
          <p14:tracePt t="59157" x="4437063" y="3022600"/>
          <p14:tracePt t="59174" x="4422775" y="3036888"/>
          <p14:tracePt t="59190" x="4408488" y="3057525"/>
          <p14:tracePt t="59207" x="4394200" y="3079750"/>
          <p14:tracePt t="59223" x="4379913" y="3094038"/>
          <p14:tracePt t="59242" x="4371975" y="3100388"/>
          <p14:tracePt t="59257" x="4351338" y="3114675"/>
          <p14:tracePt t="59299" x="4314825" y="3128963"/>
          <p14:tracePt t="59307" x="4308475" y="3136900"/>
          <p14:tracePt t="59324" x="4279900" y="3143250"/>
          <p14:tracePt t="59355" x="4271963" y="3143250"/>
          <p14:tracePt t="59363" x="4251325" y="3143250"/>
          <p14:tracePt t="59371" x="4243388" y="3143250"/>
          <p14:tracePt t="59390" x="4237038" y="3143250"/>
          <p14:tracePt t="59390" x="4229100" y="3143250"/>
          <p14:tracePt t="59406" x="4200525" y="3143250"/>
          <p14:tracePt t="59423" x="4186238" y="3143250"/>
          <p14:tracePt t="59440" x="4165600" y="3143250"/>
          <p14:tracePt t="59491" x="4157663" y="3143250"/>
          <p14:tracePt t="59539" x="4151313" y="3143250"/>
          <p14:tracePt t="59547" x="4137025" y="3143250"/>
          <p14:tracePt t="59555" x="4129088" y="3136900"/>
          <p14:tracePt t="59563" x="4122738" y="3128963"/>
          <p14:tracePt t="59574" x="4094163" y="3100388"/>
          <p14:tracePt t="59590" x="4079875" y="3086100"/>
          <p14:tracePt t="59606" x="4057650" y="3051175"/>
          <p14:tracePt t="59623" x="4022725" y="3008313"/>
          <p14:tracePt t="59639" x="4014788" y="2979738"/>
          <p14:tracePt t="59657" x="3986213" y="2943225"/>
          <p14:tracePt t="59673" x="3971925" y="2914650"/>
          <p14:tracePt t="59690" x="3957638" y="2879725"/>
          <p14:tracePt t="59706" x="3937000" y="2843213"/>
          <p14:tracePt t="59724" x="3929063" y="2814638"/>
          <p14:tracePt t="59740" x="3914775" y="2786063"/>
          <p14:tracePt t="59757" x="3914775" y="2771775"/>
          <p14:tracePt t="59774" x="3908425" y="2751138"/>
          <p14:tracePt t="59790" x="3900488" y="2728913"/>
          <p14:tracePt t="59807" x="3900488" y="2714625"/>
          <p14:tracePt t="59823" x="3900488" y="2679700"/>
          <p14:tracePt t="59840" x="3900488" y="2657475"/>
          <p14:tracePt t="59856" x="3900488" y="2628900"/>
          <p14:tracePt t="59873" x="3900488" y="2571750"/>
          <p14:tracePt t="59889" x="3900488" y="2543175"/>
          <p14:tracePt t="59906" x="3900488" y="2514600"/>
          <p14:tracePt t="59923" x="3908425" y="2500313"/>
          <p14:tracePt t="59939" x="3922713" y="2479675"/>
          <p14:tracePt t="59957" x="3951288" y="2443163"/>
          <p14:tracePt t="59972" x="3957638" y="2428875"/>
          <p14:tracePt t="59990" x="3971925" y="2393950"/>
          <p14:tracePt t="60006" x="3986213" y="2371725"/>
          <p14:tracePt t="60023" x="4000500" y="2357438"/>
          <p14:tracePt t="60039" x="4014788" y="2343150"/>
          <p14:tracePt t="60056" x="4043363" y="2336800"/>
          <p14:tracePt t="60073" x="4051300" y="2328863"/>
          <p14:tracePt t="60089" x="4071938" y="2322513"/>
          <p14:tracePt t="60107" x="4079875" y="2308225"/>
          <p14:tracePt t="60122" x="4094163" y="2300288"/>
          <p14:tracePt t="60163" x="4114800" y="2286000"/>
          <p14:tracePt t="60179" x="4129088" y="2271713"/>
          <p14:tracePt t="60196" x="4137025" y="2271713"/>
          <p14:tracePt t="60212" x="4143375" y="2271713"/>
          <p14:tracePt t="60222" x="4151313" y="2271713"/>
          <p14:tracePt t="60223" x="4171950" y="2271713"/>
          <p14:tracePt t="60239" x="4194175" y="2265363"/>
          <p14:tracePt t="60256" x="4214813" y="2265363"/>
          <p14:tracePt t="60273" x="4237038" y="2265363"/>
          <p14:tracePt t="60290" x="4265613" y="2251075"/>
          <p14:tracePt t="60306" x="4279900" y="2251075"/>
          <p14:tracePt t="60322" x="4308475" y="2251075"/>
          <p14:tracePt t="60339" x="4337050" y="2251075"/>
          <p14:tracePt t="60357" x="4351338" y="2251075"/>
          <p14:tracePt t="60372" x="4371975" y="2251075"/>
          <p14:tracePt t="60389" x="4386263" y="2251075"/>
          <p14:tracePt t="60405" x="4408488" y="2251075"/>
          <p14:tracePt t="60422" x="4422775" y="2251075"/>
          <p14:tracePt t="60438" x="4443413" y="2251075"/>
          <p14:tracePt t="60455" x="4479925" y="2265363"/>
          <p14:tracePt t="60472" x="4500563" y="2271713"/>
          <p14:tracePt t="60488" x="4537075" y="2279650"/>
          <p14:tracePt t="60506" x="4565650" y="2286000"/>
          <p14:tracePt t="60522" x="4586288" y="2286000"/>
          <p14:tracePt t="60538" x="4608513" y="2314575"/>
          <p14:tracePt t="60557" x="4629150" y="2328863"/>
          <p14:tracePt t="60572" x="4637088" y="2343150"/>
          <p14:tracePt t="60589" x="4657725" y="2365375"/>
          <p14:tracePt t="60605" x="4672013" y="2408238"/>
          <p14:tracePt t="60622" x="4686300" y="2451100"/>
          <p14:tracePt t="60638" x="4686300" y="2457450"/>
          <p14:tracePt t="60655" x="4686300" y="2486025"/>
          <p14:tracePt t="60671" x="4686300" y="2508250"/>
          <p14:tracePt t="60689" x="4686300" y="2522538"/>
          <p14:tracePt t="60705" x="4686300" y="2565400"/>
          <p14:tracePt t="60722" x="4686300" y="2600325"/>
          <p14:tracePt t="60722" x="4686300" y="2636838"/>
          <p14:tracePt t="60740" x="4686300" y="2643188"/>
          <p14:tracePt t="60754" x="4665663" y="2728913"/>
          <p14:tracePt t="60773" x="4643438" y="2771775"/>
          <p14:tracePt t="60788" x="4614863" y="2814638"/>
          <p14:tracePt t="60806" x="4594225" y="2843213"/>
          <p14:tracePt t="60821" x="4572000" y="2865438"/>
          <p14:tracePt t="60838" x="4537075" y="2900363"/>
          <p14:tracePt t="60855" x="4508500" y="2928938"/>
          <p14:tracePt t="60871" x="4471988" y="2965450"/>
          <p14:tracePt t="60888" x="4457700" y="2971800"/>
          <p14:tracePt t="60904" x="4443413" y="2986088"/>
          <p14:tracePt t="60921" x="4429125" y="3000375"/>
          <p14:tracePt t="60937" x="4400550" y="3008313"/>
          <p14:tracePt t="60937" x="4394200" y="3014663"/>
          <p14:tracePt t="60956" x="4379913" y="3014663"/>
          <p14:tracePt t="60971" x="4357688" y="3028950"/>
          <p14:tracePt t="61019" x="4343400" y="3028950"/>
          <p14:tracePt t="61035" x="4337050" y="3028950"/>
          <p14:tracePt t="61051" x="4322763" y="3028950"/>
          <p14:tracePt t="61059" x="4300538" y="3028950"/>
          <p14:tracePt t="61075" x="4286250" y="3028950"/>
          <p14:tracePt t="61083" x="4279900" y="3028950"/>
          <p14:tracePt t="61096" x="4265613" y="3028950"/>
          <p14:tracePt t="61104" x="4257675" y="3028950"/>
          <p14:tracePt t="61121" x="4237038" y="3028950"/>
          <p14:tracePt t="61138" x="4208463" y="3022600"/>
          <p14:tracePt t="61155" x="4186238" y="3014663"/>
          <p14:tracePt t="61171" x="4157663" y="2994025"/>
          <p14:tracePt t="61188" x="4137025" y="2971800"/>
          <p14:tracePt t="61204" x="4122738" y="2951163"/>
          <p14:tracePt t="61221" x="4114800" y="2943225"/>
          <p14:tracePt t="61238" x="4094163" y="2928938"/>
          <p14:tracePt t="61254" x="4086225" y="2922588"/>
          <p14:tracePt t="61271" x="4071938" y="2908300"/>
          <p14:tracePt t="61287" x="4065588" y="2900363"/>
          <p14:tracePt t="61331" x="4051300" y="2879725"/>
          <p14:tracePt t="61340" x="4043363" y="2865438"/>
          <p14:tracePt t="61347" x="4037013" y="2843213"/>
          <p14:tracePt t="61347" x="4029075" y="2828925"/>
          <p14:tracePt t="61356" x="4022725" y="2822575"/>
          <p14:tracePt t="61371" x="4014788" y="2800350"/>
          <p14:tracePt t="61388" x="4008438" y="2794000"/>
          <p14:tracePt t="61404" x="4008438" y="2786063"/>
          <p14:tracePt t="61420" x="4008438" y="2757488"/>
          <p14:tracePt t="61437" x="4008438" y="2751138"/>
          <p14:tracePt t="61454" x="4008438" y="2728913"/>
          <p14:tracePt t="61471" x="4014788" y="2714625"/>
          <p14:tracePt t="61487" x="4037013" y="2693988"/>
          <p14:tracePt t="61504" x="4043363" y="2679700"/>
          <p14:tracePt t="61520" x="4065588" y="2657475"/>
          <p14:tracePt t="61537" x="4071938" y="2657475"/>
          <p14:tracePt t="61554" x="4094163" y="2636838"/>
          <p14:tracePt t="61571" x="4114800" y="2636838"/>
          <p14:tracePt t="61571" x="4137025" y="2628900"/>
          <p14:tracePt t="61604" x="4143375" y="2628900"/>
          <p14:tracePt t="61604" x="4165600" y="2628900"/>
          <p14:tracePt t="61621" x="4179888" y="2628900"/>
          <p14:tracePt t="61637" x="4194175" y="2622550"/>
          <p14:tracePt t="61654" x="4208463" y="2622550"/>
          <p14:tracePt t="61670" x="4222750" y="2622550"/>
          <p14:tracePt t="61687" x="4257675" y="2622550"/>
          <p14:tracePt t="61703" x="4286250" y="2622550"/>
          <p14:tracePt t="61720" x="4322763" y="2622550"/>
          <p14:tracePt t="61738" x="4329113" y="2622550"/>
          <p14:tracePt t="61753" x="4343400" y="2622550"/>
          <p14:tracePt t="61771" x="4365625" y="2622550"/>
          <p14:tracePt t="61787" x="4379913" y="2622550"/>
          <p14:tracePt t="61836" x="4400550" y="2622550"/>
          <p14:tracePt t="61844" x="4414838" y="2636838"/>
          <p14:tracePt t="61852" x="4422775" y="2643188"/>
          <p14:tracePt t="61868" x="4429125" y="2665413"/>
          <p14:tracePt t="61875" x="4429125" y="2686050"/>
          <p14:tracePt t="61886" x="4451350" y="2708275"/>
          <p14:tracePt t="61903" x="4457700" y="2722563"/>
          <p14:tracePt t="61920" x="4457700" y="2765425"/>
          <p14:tracePt t="61936" x="4457700" y="2794000"/>
          <p14:tracePt t="61953" x="4457700" y="2828925"/>
          <p14:tracePt t="61970" x="4457700" y="2851150"/>
          <p14:tracePt t="61987" x="4457700" y="2886075"/>
          <p14:tracePt t="62003" x="4443413" y="2922588"/>
          <p14:tracePt t="62020" x="4437063" y="2957513"/>
          <p14:tracePt t="62036" x="4414838" y="2979738"/>
          <p14:tracePt t="62053" x="4408488" y="3000375"/>
          <p14:tracePt t="62070" x="4394200" y="3014663"/>
          <p14:tracePt t="62087" x="4371975" y="3028950"/>
          <p14:tracePt t="62103" x="4357688" y="3043238"/>
          <p14:tracePt t="62119" x="4343400" y="3057525"/>
          <p14:tracePt t="62136" x="4329113" y="3071813"/>
          <p14:tracePt t="62179" x="4300538" y="3086100"/>
          <p14:tracePt t="62188" x="4286250" y="3086100"/>
          <p14:tracePt t="62204" x="4271963" y="3094038"/>
          <p14:tracePt t="62210" x="4251325" y="3094038"/>
          <p14:tracePt t="62220" x="4222750" y="3094038"/>
          <p14:tracePt t="62237" x="4208463" y="3094038"/>
          <p14:tracePt t="62254" x="4186238" y="3094038"/>
          <p14:tracePt t="62270" x="4165600" y="3094038"/>
          <p14:tracePt t="62287" x="4129088" y="3094038"/>
          <p14:tracePt t="62303" x="4094163" y="3094038"/>
          <p14:tracePt t="62320" x="4065588" y="3079750"/>
          <p14:tracePt t="62337" x="4051300" y="3071813"/>
          <p14:tracePt t="62354" x="4014788" y="3057525"/>
          <p14:tracePt t="62371" x="4000500" y="3043238"/>
          <p14:tracePt t="62387" x="3986213" y="3036888"/>
          <p14:tracePt t="62387" x="3979863" y="3028950"/>
          <p14:tracePt t="62405" x="3971925" y="3022600"/>
          <p14:tracePt t="62420" x="3943350" y="2994025"/>
          <p14:tracePt t="62437" x="3937000" y="2986088"/>
          <p14:tracePt t="62453" x="3929063" y="2979738"/>
          <p14:tracePt t="62492" x="3922713" y="2971800"/>
          <p14:tracePt t="62508" x="3914775" y="2951163"/>
          <p14:tracePt t="62519" x="3908425" y="2943225"/>
          <p14:tracePt t="62520" x="3886200" y="2928938"/>
          <p14:tracePt t="62564" x="3879850" y="2922588"/>
          <p14:tracePt t="62596" x="3879850" y="2914650"/>
          <p14:tracePt t="62610" x="3871913" y="2886075"/>
          <p14:tracePt t="62612" x="3865563" y="2886075"/>
          <p14:tracePt t="62619" x="3851275" y="2871788"/>
          <p14:tracePt t="62635" x="3843338" y="2857500"/>
          <p14:tracePt t="62652" x="3843338" y="2851150"/>
          <p14:tracePt t="62669" x="3829050" y="2836863"/>
          <p14:tracePt t="62685" x="3822700" y="2822575"/>
          <p14:tracePt t="62702" x="3822700" y="2808288"/>
          <p14:tracePt t="62718" x="3814763" y="2794000"/>
          <p14:tracePt t="62736" x="3814763" y="2771775"/>
          <p14:tracePt t="62752" x="3814763" y="2743200"/>
          <p14:tracePt t="62769" x="3808413" y="2722563"/>
          <p14:tracePt t="62785" x="3808413" y="2700338"/>
          <p14:tracePt t="62801" x="3808413" y="2693988"/>
          <p14:tracePt t="62818" x="3808413" y="2657475"/>
          <p14:tracePt t="62837" x="3808413" y="2622550"/>
          <p14:tracePt t="62853" x="3808413" y="2600325"/>
          <p14:tracePt t="62869" x="3808413" y="2571750"/>
          <p14:tracePt t="62886" x="3808413" y="2543175"/>
          <p14:tracePt t="62903" x="3808413" y="2528888"/>
          <p14:tracePt t="62920" x="3794125" y="2500313"/>
          <p14:tracePt t="62935" x="3786188" y="2486025"/>
          <p14:tracePt t="62952" x="3786188" y="2465388"/>
          <p14:tracePt t="62968" x="3786188" y="2451100"/>
          <p14:tracePt t="62985" x="3786188" y="2428875"/>
          <p14:tracePt t="63001" x="3779838" y="2422525"/>
          <p14:tracePt t="63018" x="3771900" y="2414588"/>
          <p14:tracePt t="63051" x="3765550" y="2408238"/>
          <p14:tracePt t="63052" x="3751263" y="2393950"/>
          <p14:tracePt t="63068" x="3743325" y="2386013"/>
          <p14:tracePt t="63085" x="3736975" y="2379663"/>
          <p14:tracePt t="63140" x="3729038" y="2371725"/>
          <p14:tracePt t="63156" x="3714750" y="2357438"/>
          <p14:tracePt t="63170" x="3708400" y="2351088"/>
          <p14:tracePt t="63172" x="3700463" y="2343150"/>
          <p14:tracePt t="63185" x="3694113" y="2336800"/>
          <p14:tracePt t="63202" x="3671888" y="2308225"/>
          <p14:tracePt t="63219" x="3657600" y="2286000"/>
          <p14:tracePt t="63235" x="3643313" y="2271713"/>
          <p14:tracePt t="63252" x="3629025" y="2265363"/>
          <p14:tracePt t="63268" x="3608388" y="2251075"/>
          <p14:tracePt t="63286" x="3579813" y="2228850"/>
          <p14:tracePt t="63332" x="3565525" y="2228850"/>
          <p14:tracePt t="63340" x="3557588" y="2228850"/>
          <p14:tracePt t="63380" x="3551238" y="2228850"/>
          <p14:tracePt t="63421" x="3543300" y="2236788"/>
          <p14:tracePt t="63452" x="3551238" y="2251075"/>
          <p14:tracePt t="63460" x="3557588" y="2251075"/>
          <p14:tracePt t="63475" x="3565525" y="2251075"/>
          <p14:tracePt t="63492" x="3586163" y="2251075"/>
          <p14:tracePt t="63500" x="3594100" y="2251075"/>
          <p14:tracePt t="63507" x="3600450" y="2251075"/>
          <p14:tracePt t="63518" x="3622675" y="2251075"/>
          <p14:tracePt t="63534" x="3636963" y="2251075"/>
          <p14:tracePt t="63552" x="3643313" y="2222500"/>
          <p14:tracePt t="63568" x="3643313" y="2143125"/>
          <p14:tracePt t="63585" x="3600450" y="2071688"/>
          <p14:tracePt t="63602" x="3494088" y="1965325"/>
          <p14:tracePt t="63618" x="3386138" y="1879600"/>
          <p14:tracePt t="63618" x="3328988" y="1843088"/>
          <p14:tracePt t="63636" x="3286125" y="1822450"/>
          <p14:tracePt t="63651" x="3243263" y="1814513"/>
          <p14:tracePt t="63669" x="3228975" y="1814513"/>
          <p14:tracePt t="63685" x="3200400" y="1814513"/>
          <p14:tracePt t="63701" x="3151188" y="1814513"/>
          <p14:tracePt t="63718" x="3100388" y="1836738"/>
          <p14:tracePt t="63735" x="3065463" y="1871663"/>
          <p14:tracePt t="63751" x="3057525" y="1914525"/>
          <p14:tracePt t="63768" x="3043238" y="1979613"/>
          <p14:tracePt t="63784" x="3043238" y="2065338"/>
          <p14:tracePt t="63801" x="3043238" y="2128838"/>
          <p14:tracePt t="63818" x="3057525" y="2179638"/>
          <p14:tracePt t="63834" x="3071813" y="2185988"/>
          <p14:tracePt t="63834" x="3079750" y="2193925"/>
          <p14:tracePt t="63852" x="3094038" y="2193925"/>
          <p14:tracePt t="63868" x="3136900" y="2208213"/>
          <p14:tracePt t="63884" x="3151188" y="2208213"/>
          <p14:tracePt t="63901" x="3179763" y="2208213"/>
          <p14:tracePt t="63918" x="3194050" y="2208213"/>
          <p14:tracePt t="63934" x="3228975" y="2208213"/>
          <p14:tracePt t="63951" x="3271838" y="2208213"/>
          <p14:tracePt t="63968" x="3300413" y="2208213"/>
          <p14:tracePt t="63984" x="3314700" y="2171700"/>
          <p14:tracePt t="64001" x="3314700" y="2128838"/>
          <p14:tracePt t="64017" x="3314700" y="2114550"/>
          <p14:tracePt t="64100" x="3314700" y="2108200"/>
          <p14:tracePt t="64108" x="3308350" y="2108200"/>
          <p14:tracePt t="64116" x="3300413" y="2108200"/>
          <p14:tracePt t="64124" x="3294063" y="2136775"/>
          <p14:tracePt t="64138" x="3271838" y="2171700"/>
          <p14:tracePt t="64151" x="3271838" y="2214563"/>
          <p14:tracePt t="64167" x="3271838" y="2243138"/>
          <p14:tracePt t="64184" x="3271838" y="2265363"/>
          <p14:tracePt t="64200" x="3271838" y="2286000"/>
          <p14:tracePt t="64252" x="3279775" y="2286000"/>
          <p14:tracePt t="64320" x="3286125" y="2286000"/>
          <p14:tracePt t="64364" x="3286125" y="2279650"/>
          <p14:tracePt t="64380" x="3286125" y="2257425"/>
          <p14:tracePt t="64428" x="3279775" y="2243138"/>
          <p14:tracePt t="64668" x="3271838" y="2236788"/>
          <p14:tracePt t="64684" x="3271838" y="2208213"/>
          <p14:tracePt t="64692" x="3271838" y="2200275"/>
          <p14:tracePt t="64699" x="3271838" y="2165350"/>
          <p14:tracePt t="64717" x="3271838" y="2128838"/>
          <p14:tracePt t="64734" x="3271838" y="2114550"/>
          <p14:tracePt t="64812" x="3271838" y="2108200"/>
          <p14:tracePt t="64828" x="3279775" y="2100263"/>
          <p14:tracePt t="64836" x="3286125" y="2093913"/>
          <p14:tracePt t="64868" x="3294063" y="2093913"/>
          <p14:tracePt t="64876" x="3300413" y="2085975"/>
          <p14:tracePt t="64892" x="3308350" y="2085975"/>
          <p14:tracePt t="64908" x="3314700" y="2085975"/>
          <p14:tracePt t="64924" x="3328988" y="2085975"/>
          <p14:tracePt t="64932" x="3336925" y="2085975"/>
          <p14:tracePt t="64948" x="3343275" y="2085975"/>
          <p14:tracePt t="64954" x="3371850" y="2085975"/>
          <p14:tracePt t="64966" x="3386138" y="2085975"/>
          <p14:tracePt t="64982" x="3394075" y="2085975"/>
          <p14:tracePt t="64999" x="3414713" y="2085975"/>
          <p14:tracePt t="65015" x="3429000" y="2085975"/>
          <p14:tracePt t="65032" x="3451225" y="2085975"/>
          <p14:tracePt t="65048" x="3465513" y="2085975"/>
          <p14:tracePt t="65066" x="3500438" y="2085975"/>
          <p14:tracePt t="65082" x="3529013" y="2085975"/>
          <p14:tracePt t="65098" x="3586163" y="2079625"/>
          <p14:tracePt t="65116" x="3594100" y="2071688"/>
          <p14:tracePt t="65132" x="3608388" y="2071688"/>
          <p14:tracePt t="65149" x="3614738" y="2071688"/>
          <p14:tracePt t="65166" x="3629025" y="2057400"/>
          <p14:tracePt t="65219" x="3643313" y="2057400"/>
          <p14:tracePt t="65235" x="3651250" y="2057400"/>
          <p14:tracePt t="65243" x="3657600" y="2057400"/>
          <p14:tracePt t="65251" x="3679825" y="2057400"/>
          <p14:tracePt t="65265" x="3714750" y="2057400"/>
          <p14:tracePt t="65281" x="3736975" y="2057400"/>
          <p14:tracePt t="65281" x="3771900" y="2057400"/>
          <p14:tracePt t="65300" x="3800475" y="2057400"/>
          <p14:tracePt t="65315" x="3908425" y="2079625"/>
          <p14:tracePt t="65332" x="3979863" y="2108200"/>
          <p14:tracePt t="65348" x="4000500" y="2114550"/>
          <p14:tracePt t="65365" x="4043363" y="2128838"/>
          <p14:tracePt t="65382" x="4079875" y="2143125"/>
          <p14:tracePt t="65398" x="4100513" y="2143125"/>
          <p14:tracePt t="65415" x="4137025" y="2151063"/>
          <p14:tracePt t="65432" x="4165600" y="2157413"/>
          <p14:tracePt t="65449" x="4194175" y="2171700"/>
          <p14:tracePt t="65465" x="4214813" y="2171700"/>
          <p14:tracePt t="65483" x="4229100" y="2185988"/>
          <p14:tracePt t="65498" x="4251325" y="2193925"/>
          <p14:tracePt t="65498" x="4271963" y="2208213"/>
          <p14:tracePt t="65516" x="4300538" y="2222500"/>
          <p14:tracePt t="65532" x="4337050" y="2228850"/>
          <p14:tracePt t="65549" x="4351338" y="2236788"/>
          <p14:tracePt t="65564" x="4379913" y="2236788"/>
          <p14:tracePt t="65581" x="4394200" y="2251075"/>
          <p14:tracePt t="65598" x="4408488" y="2251075"/>
          <p14:tracePt t="65614" x="4422775" y="2265363"/>
          <p14:tracePt t="65632" x="4451350" y="2286000"/>
          <p14:tracePt t="65648" x="4457700" y="2322513"/>
          <p14:tracePt t="65665" x="4471988" y="2365375"/>
          <p14:tracePt t="65681" x="4479925" y="2408238"/>
          <p14:tracePt t="65698" x="4479925" y="2451100"/>
          <p14:tracePt t="65715" x="4479925" y="2493963"/>
          <p14:tracePt t="65731" x="4486275" y="2579688"/>
          <p14:tracePt t="65749" x="4494213" y="2586038"/>
          <p14:tracePt t="65764" x="4494213" y="2614613"/>
          <p14:tracePt t="65781" x="4494213" y="2657475"/>
          <p14:tracePt t="65797" x="4494213" y="2714625"/>
          <p14:tracePt t="65814" x="4494213" y="2779713"/>
          <p14:tracePt t="65830" x="4494213" y="2836863"/>
          <p14:tracePt t="65847" x="4486275" y="2894013"/>
          <p14:tracePt t="65864" x="4457700" y="2936875"/>
          <p14:tracePt t="65882" x="4443413" y="2971800"/>
          <p14:tracePt t="65897" x="4422775" y="3028950"/>
          <p14:tracePt t="65914" x="4379913" y="3086100"/>
          <p14:tracePt t="65914" x="4357688" y="3128963"/>
          <p14:tracePt t="65931" x="4314825" y="3186113"/>
          <p14:tracePt t="65948" x="4265613" y="3222625"/>
          <p14:tracePt t="65964" x="4222750" y="3243263"/>
          <p14:tracePt t="65980" x="4186238" y="3243263"/>
          <p14:tracePt t="65997" x="4171950" y="3243263"/>
          <p14:tracePt t="66013" x="4157663" y="3243263"/>
          <p14:tracePt t="66031" x="4122738" y="3243263"/>
          <p14:tracePt t="66047" x="4057650" y="3243263"/>
          <p14:tracePt t="66064" x="4000500" y="3200400"/>
          <p14:tracePt t="66081" x="3943350" y="3151188"/>
          <p14:tracePt t="66098" x="3922713" y="3065463"/>
          <p14:tracePt t="66119" x="3922713" y="3014663"/>
          <p14:tracePt t="66131" x="3900488" y="2886075"/>
          <p14:tracePt t="66131" x="3900488" y="2836863"/>
          <p14:tracePt t="66149" x="3900488" y="2757488"/>
          <p14:tracePt t="66164" x="3900488" y="2700338"/>
          <p14:tracePt t="66181" x="3943350" y="2628900"/>
          <p14:tracePt t="66198" x="3971925" y="2586038"/>
          <p14:tracePt t="66214" x="4014788" y="2536825"/>
          <p14:tracePt t="66232" x="4079875" y="2508250"/>
          <p14:tracePt t="66247" x="4122738" y="2500313"/>
          <p14:tracePt t="66265" x="4143375" y="2486025"/>
          <p14:tracePt t="66281" x="4186238" y="2486025"/>
          <p14:tracePt t="66298" x="4222750" y="2486025"/>
          <p14:tracePt t="66314" x="4265613" y="2500313"/>
          <p14:tracePt t="66331" x="4294188" y="2514600"/>
          <p14:tracePt t="66347" x="4343400" y="2579688"/>
          <p14:tracePt t="66365" x="4351338" y="2614613"/>
          <p14:tracePt t="66380" x="4351338" y="2643188"/>
          <p14:tracePt t="66397" x="4351338" y="2693988"/>
          <p14:tracePt t="66414" x="4343400" y="2736850"/>
          <p14:tracePt t="66431" x="4329113" y="2751138"/>
          <p14:tracePt t="66447" x="4314825" y="2751138"/>
          <p14:tracePt t="66464" x="4279900" y="2751138"/>
          <p14:tracePt t="66482" x="4237038" y="2751138"/>
          <p14:tracePt t="66497" x="4151313" y="2708275"/>
          <p14:tracePt t="66514" x="4065588" y="2643188"/>
          <p14:tracePt t="66530" x="3979863" y="2571750"/>
          <p14:tracePt t="66547" x="3879850" y="2493963"/>
          <p14:tracePt t="66547" x="3871913" y="2486025"/>
          <p14:tracePt t="66564" x="3829050" y="2436813"/>
          <p14:tracePt t="66580" x="3829050" y="2408238"/>
          <p14:tracePt t="66597" x="3829050" y="2379663"/>
          <p14:tracePt t="66613" x="3829050" y="2365375"/>
          <p14:tracePt t="66630" x="3829050" y="2357438"/>
          <p14:tracePt t="66684" x="3829050" y="2351088"/>
          <p14:tracePt t="66692" x="3843338" y="2351088"/>
          <p14:tracePt t="66694" x="3851275" y="2351088"/>
          <p14:tracePt t="66703" x="3865563" y="2351088"/>
          <p14:tracePt t="66714" x="3886200" y="2351088"/>
          <p14:tracePt t="66730" x="3908425" y="2351088"/>
          <p14:tracePt t="66730" x="3937000" y="2371725"/>
          <p14:tracePt t="66748" x="3965575" y="2400300"/>
          <p14:tracePt t="66763" x="4071938" y="2508250"/>
          <p14:tracePt t="66781" x="4151313" y="2579688"/>
          <p14:tracePt t="66796" x="4186238" y="2628900"/>
          <p14:tracePt t="66814" x="4200525" y="2643188"/>
          <p14:tracePt t="66829" x="4222750" y="2686050"/>
          <p14:tracePt t="66847" x="4229100" y="2714625"/>
          <p14:tracePt t="66863" x="4243388" y="2757488"/>
          <p14:tracePt t="66879" x="4257675" y="2814638"/>
          <p14:tracePt t="66896" x="4271963" y="2857500"/>
          <p14:tracePt t="66912" x="4271963" y="2886075"/>
          <p14:tracePt t="66930" x="4271963" y="2928938"/>
          <p14:tracePt t="66946" x="4279900" y="2986088"/>
          <p14:tracePt t="66963" x="4294188" y="3071813"/>
          <p14:tracePt t="66980" x="4294188" y="3122613"/>
          <p14:tracePt t="66997" x="4294188" y="3200400"/>
          <p14:tracePt t="67012" x="4294188" y="3243263"/>
          <p14:tracePt t="67029" x="4294188" y="3286125"/>
          <p14:tracePt t="67046" x="4271963" y="3322638"/>
          <p14:tracePt t="67062" x="4265613" y="3351213"/>
          <p14:tracePt t="67079" x="4251325" y="3365500"/>
          <p14:tracePt t="67095" x="4214813" y="3386138"/>
          <p14:tracePt t="67113" x="4179888" y="3408363"/>
          <p14:tracePt t="67129" x="4157663" y="3408363"/>
          <p14:tracePt t="67146" x="4122738" y="3429000"/>
          <p14:tracePt t="67162" x="4086225" y="3429000"/>
          <p14:tracePt t="67162" x="4057650" y="3429000"/>
          <p14:tracePt t="67180" x="4008438" y="3429000"/>
          <p14:tracePt t="67196" x="3929063" y="3429000"/>
          <p14:tracePt t="67212" x="3865563" y="3429000"/>
          <p14:tracePt t="67230" x="3814763" y="3422650"/>
          <p14:tracePt t="67245" x="3757613" y="3414713"/>
          <p14:tracePt t="67262" x="3708400" y="3408363"/>
          <p14:tracePt t="67279" x="3636963" y="3379788"/>
          <p14:tracePt t="67296" x="3608388" y="3371850"/>
          <p14:tracePt t="67312" x="3579813" y="3351213"/>
          <p14:tracePt t="67329" x="3536950" y="3322638"/>
          <p14:tracePt t="67345" x="3500438" y="3279775"/>
          <p14:tracePt t="67362" x="3479800" y="3257550"/>
          <p14:tracePt t="67362" x="3465513" y="3222625"/>
          <p14:tracePt t="67380" x="3436938" y="3165475"/>
          <p14:tracePt t="67395" x="3400425" y="3094038"/>
          <p14:tracePt t="67412" x="3386138" y="3014663"/>
          <p14:tracePt t="67429" x="3357563" y="2914650"/>
          <p14:tracePt t="67446" x="3336925" y="2828925"/>
          <p14:tracePt t="67462" x="3328988" y="2743200"/>
          <p14:tracePt t="67479" x="3328988" y="2665413"/>
          <p14:tracePt t="67496" x="3328988" y="2608263"/>
          <p14:tracePt t="67512" x="3328988" y="2543175"/>
          <p14:tracePt t="67528" x="3328988" y="2500313"/>
          <p14:tracePt t="67545" x="3328988" y="2428875"/>
          <p14:tracePt t="67562" x="3328988" y="2408238"/>
          <p14:tracePt t="67578" x="3328988" y="2343150"/>
          <p14:tracePt t="67578" x="3328988" y="2308225"/>
          <p14:tracePt t="67596" x="3386138" y="2214563"/>
          <p14:tracePt t="67612" x="3414713" y="2171700"/>
          <p14:tracePt t="67629" x="3429000" y="2122488"/>
          <p14:tracePt t="67645" x="3457575" y="2065338"/>
          <p14:tracePt t="67663" x="3471863" y="2051050"/>
          <p14:tracePt t="67678" x="3494088" y="2036763"/>
          <p14:tracePt t="67695" x="3500438" y="2028825"/>
          <p14:tracePt t="67712" x="3522663" y="2000250"/>
          <p14:tracePt t="67729" x="3551238" y="1993900"/>
          <p14:tracePt t="67746" x="3579813" y="1985963"/>
          <p14:tracePt t="67761" x="3629025" y="1985963"/>
          <p14:tracePt t="67778" x="3679825" y="1985963"/>
          <p14:tracePt t="67795" x="3757613" y="1985963"/>
          <p14:tracePt t="67812" x="3800475" y="1985963"/>
          <p14:tracePt t="67828" x="3851275" y="2014538"/>
          <p14:tracePt t="67845" x="3900488" y="2065338"/>
          <p14:tracePt t="67861" x="3943350" y="2114550"/>
          <p14:tracePt t="67878" x="3994150" y="2185988"/>
          <p14:tracePt t="67895" x="4037013" y="2243138"/>
          <p14:tracePt t="67911" x="4065588" y="2286000"/>
          <p14:tracePt t="67929" x="4094163" y="2336800"/>
          <p14:tracePt t="67945" x="4108450" y="2379663"/>
          <p14:tracePt t="67961" x="4151313" y="2428875"/>
          <p14:tracePt t="67978" x="4179888" y="2486025"/>
          <p14:tracePt t="67994" x="4194175" y="2528888"/>
          <p14:tracePt t="68011" x="4229100" y="2628900"/>
          <p14:tracePt t="68028" x="4237038" y="2686050"/>
          <p14:tracePt t="68045" x="4243388" y="2757488"/>
          <p14:tracePt t="68061" x="4243388" y="2814638"/>
          <p14:tracePt t="68078" x="4243388" y="2871788"/>
          <p14:tracePt t="68094" x="4243388" y="2936875"/>
          <p14:tracePt t="68111" x="4243388" y="3000375"/>
          <p14:tracePt t="68127" x="4243388" y="3057525"/>
          <p14:tracePt t="68145" x="4243388" y="3094038"/>
          <p14:tracePt t="68160" x="4229100" y="3122613"/>
          <p14:tracePt t="68177" x="4194175" y="3151188"/>
          <p14:tracePt t="68177" x="4171950" y="3165475"/>
          <p14:tracePt t="68196" x="4151313" y="3179763"/>
          <p14:tracePt t="68210" x="4086225" y="3194050"/>
          <p14:tracePt t="68228" x="4043363" y="3194050"/>
          <p14:tracePt t="68244" x="3979863" y="3214688"/>
          <p14:tracePt t="68261" x="3937000" y="3214688"/>
          <p14:tracePt t="68277" x="3879850" y="3214688"/>
          <p14:tracePt t="68295" x="3808413" y="3194050"/>
          <p14:tracePt t="68310" x="3743325" y="3151188"/>
          <p14:tracePt t="68327" x="3679825" y="3114675"/>
          <p14:tracePt t="68344" x="3636963" y="3071813"/>
          <p14:tracePt t="68360" x="3608388" y="3008313"/>
          <p14:tracePt t="68377" x="3536950" y="2928938"/>
          <p14:tracePt t="68393" x="3479800" y="2857500"/>
          <p14:tracePt t="68393" x="3465513" y="2828925"/>
          <p14:tracePt t="68412" x="3414713" y="2757488"/>
          <p14:tracePt t="68427" x="3371850" y="2657475"/>
          <p14:tracePt t="68445" x="3351213" y="2600325"/>
          <p14:tracePt t="68461" x="3351213" y="2522538"/>
          <p14:tracePt t="68478" x="3351213" y="2457450"/>
          <p14:tracePt t="68494" x="3351213" y="2365375"/>
          <p14:tracePt t="68510" x="3351213" y="2300288"/>
          <p14:tracePt t="68527" x="3351213" y="2228850"/>
          <p14:tracePt t="68544" x="3351213" y="2179638"/>
          <p14:tracePt t="68561" x="3365500" y="2136775"/>
          <p14:tracePt t="68576" x="3379788" y="2122488"/>
          <p14:tracePt t="68593" x="3414713" y="2114550"/>
          <p14:tracePt t="68610" x="3486150" y="2114550"/>
          <p14:tracePt t="68628" x="3514725" y="2114550"/>
          <p14:tracePt t="68643" x="3579813" y="2114550"/>
          <p14:tracePt t="68660" x="3622675" y="2114550"/>
          <p14:tracePt t="68677" x="3665538" y="2114550"/>
          <p14:tracePt t="68693" x="3694113" y="2114550"/>
          <p14:tracePt t="68711" x="3729038" y="2122488"/>
          <p14:tracePt t="68727" x="3765550" y="2151063"/>
          <p14:tracePt t="68745" x="3814763" y="2185988"/>
          <p14:tracePt t="68760" x="3851275" y="2214563"/>
          <p14:tracePt t="68777" x="3879850" y="2271713"/>
          <p14:tracePt t="68793" x="3908425" y="2300288"/>
          <p14:tracePt t="68810" x="3922713" y="2322513"/>
          <p14:tracePt t="68827" x="3943350" y="2357438"/>
          <p14:tracePt t="68843" x="3957638" y="2408238"/>
          <p14:tracePt t="68861" x="3979863" y="2451100"/>
          <p14:tracePt t="68876" x="3979863" y="2528888"/>
          <p14:tracePt t="68893" x="4000500" y="2600325"/>
          <p14:tracePt t="68910" x="4000500" y="2651125"/>
          <p14:tracePt t="68926" x="4000500" y="2700338"/>
          <p14:tracePt t="68943" x="4000500" y="2743200"/>
          <p14:tracePt t="68960" x="4008438" y="2786063"/>
          <p14:tracePt t="68976" x="4029075" y="2843213"/>
          <p14:tracePt t="68994" x="4029075" y="2908300"/>
          <p14:tracePt t="69011" x="4029075" y="2936875"/>
          <p14:tracePt t="69028" x="4022725" y="2979738"/>
          <p14:tracePt t="69045" x="4008438" y="2994025"/>
          <p14:tracePt t="69060" x="3994150" y="2994025"/>
          <p14:tracePt t="69077" x="3965575" y="2994025"/>
          <p14:tracePt t="69094" x="3957638" y="3000375"/>
          <p14:tracePt t="69110" x="3929063" y="3000375"/>
          <p14:tracePt t="69126" x="3908425" y="3008313"/>
          <p14:tracePt t="69143" x="3879850" y="3008313"/>
          <p14:tracePt t="69160" x="3865563" y="3008313"/>
          <p14:tracePt t="69177" x="3836988" y="3008313"/>
          <p14:tracePt t="69194" x="3808413" y="3008313"/>
          <p14:tracePt t="69210" x="3786188" y="3008313"/>
          <p14:tracePt t="69227" x="3736975" y="2979738"/>
          <p14:tracePt t="69243" x="3665538" y="2922588"/>
          <p14:tracePt t="69261" x="3608388" y="2894013"/>
          <p14:tracePt t="69276" x="3586163" y="2871788"/>
          <p14:tracePt t="69293" x="3557588" y="2843213"/>
          <p14:tracePt t="69310" x="3514725" y="2800350"/>
          <p14:tracePt t="69326" x="3479800" y="2771775"/>
          <p14:tracePt t="69344" x="3471863" y="2757488"/>
          <p14:tracePt t="69359" x="3429000" y="2708275"/>
          <p14:tracePt t="69377" x="3422650" y="2700338"/>
          <p14:tracePt t="69392" x="3414713" y="2686050"/>
          <p14:tracePt t="69410" x="3408363" y="2665413"/>
          <p14:tracePt t="69426" x="3400425" y="2651125"/>
          <p14:tracePt t="69443" x="3400425" y="2608263"/>
          <p14:tracePt t="69459" x="3400425" y="2565400"/>
          <p14:tracePt t="69476" x="3400425" y="2543175"/>
          <p14:tracePt t="69493" x="3400425" y="2528888"/>
          <p14:tracePt t="69532" x="3400425" y="2522538"/>
          <p14:tracePt t="69540" x="3414713" y="2493963"/>
          <p14:tracePt t="69548" x="3422650" y="2479675"/>
          <p14:tracePt t="69560" x="3429000" y="2465388"/>
          <p14:tracePt t="69576" x="3436938" y="2457450"/>
          <p14:tracePt t="69593" x="3443288" y="2451100"/>
          <p14:tracePt t="69609" x="3451225" y="2443163"/>
          <p14:tracePt t="69644" x="3457575" y="2436813"/>
          <p14:tracePt t="69644" x="3465513" y="2428875"/>
          <p14:tracePt t="69659" x="3479800" y="2422525"/>
          <p14:tracePt t="69659" x="3486150" y="2422525"/>
          <p14:tracePt t="69676" x="3522663" y="2408238"/>
          <p14:tracePt t="69692" x="3543300" y="2400300"/>
          <p14:tracePt t="69709" x="3594100" y="2400300"/>
          <p14:tracePt t="69726" x="3651250" y="2400300"/>
          <p14:tracePt t="69745" x="3694113" y="2400300"/>
          <p14:tracePt t="69759" x="3743325" y="2400300"/>
          <p14:tracePt t="69775" x="3771900" y="2400300"/>
          <p14:tracePt t="69792" x="3794125" y="2400300"/>
          <p14:tracePt t="69808" x="3822700" y="2414588"/>
          <p14:tracePt t="69826" x="3851275" y="2436813"/>
          <p14:tracePt t="69842" x="3900488" y="2465388"/>
          <p14:tracePt t="69859" x="3922713" y="2486025"/>
          <p14:tracePt t="69875" x="3957638" y="2522538"/>
          <p14:tracePt t="69892" x="3986213" y="2579688"/>
          <p14:tracePt t="69909" x="4008438" y="2636838"/>
          <p14:tracePt t="69925" x="4008438" y="2722563"/>
          <p14:tracePt t="69942" x="4014788" y="2828925"/>
          <p14:tracePt t="69958" x="4037013" y="2914650"/>
          <p14:tracePt t="69975" x="4043363" y="2994025"/>
          <p14:tracePt t="69992" x="4051300" y="3022600"/>
          <p14:tracePt t="70010" x="4051300" y="3051175"/>
          <p14:tracePt t="70026" x="4079875" y="3086100"/>
          <p14:tracePt t="70043" x="4094163" y="3100388"/>
          <p14:tracePt t="70059" x="4108450" y="3108325"/>
          <p14:tracePt t="70076" x="4129088" y="3114675"/>
          <p14:tracePt t="70140" x="4129088" y="3128963"/>
          <p14:tracePt t="70147" x="4129088" y="3136900"/>
          <p14:tracePt t="70180" x="4129088" y="3151188"/>
          <p14:tracePt t="70196" x="4129088" y="3165475"/>
          <p14:tracePt t="70204" x="4129088" y="3171825"/>
          <p14:tracePt t="70212" x="4122738" y="3179763"/>
          <p14:tracePt t="70224" x="4114800" y="3208338"/>
          <p14:tracePt t="70268" x="4108450" y="3222625"/>
          <p14:tracePt t="70275" x="4108450" y="3228975"/>
          <p14:tracePt t="70283" x="4108450" y="3243263"/>
          <p14:tracePt t="70291" x="4100513" y="3251200"/>
          <p14:tracePt t="70326" x="4100513" y="3257550"/>
          <p14:tracePt t="70332" x="4100513" y="3265488"/>
          <p14:tracePt t="70342" x="4086225" y="3286125"/>
          <p14:tracePt t="70357" x="4079875" y="3300413"/>
          <p14:tracePt t="70375" x="4065588" y="3314700"/>
          <p14:tracePt t="70390" x="4037013" y="3343275"/>
          <p14:tracePt t="70408" x="4029075" y="3351213"/>
          <p14:tracePt t="70424" x="4014788" y="3371850"/>
          <p14:tracePt t="70441" x="4008438" y="3379788"/>
          <p14:tracePt t="70457" x="4000500" y="3386138"/>
          <p14:tracePt t="70492" x="3986213" y="3394075"/>
          <p14:tracePt t="70492" x="3957638" y="3408363"/>
          <p14:tracePt t="70508" x="3951288" y="3408363"/>
          <p14:tracePt t="70524" x="3929063" y="3414713"/>
          <p14:tracePt t="70541" x="3908425" y="3422650"/>
          <p14:tracePt t="70558" x="3879850" y="3422650"/>
          <p14:tracePt t="70574" x="3851275" y="3429000"/>
          <p14:tracePt t="70592" x="3814763" y="3451225"/>
          <p14:tracePt t="70607" x="3800475" y="3451225"/>
          <p14:tracePt t="70624" x="3757613" y="3465513"/>
          <p14:tracePt t="70641" x="3714750" y="3465513"/>
          <p14:tracePt t="70657" x="3657600" y="3479800"/>
          <p14:tracePt t="70675" x="3629025" y="3479800"/>
          <p14:tracePt t="70690" x="3586163" y="3494088"/>
          <p14:tracePt t="70707" x="3571875" y="3494088"/>
          <p14:tracePt t="70723" x="3543300" y="3494088"/>
          <p14:tracePt t="70742" x="3514725" y="3494088"/>
          <p14:tracePt t="70757" x="3479800" y="3494088"/>
          <p14:tracePt t="70773" x="3471863" y="3494088"/>
          <p14:tracePt t="70791" x="3465513" y="3494088"/>
          <p14:tracePt t="70807" x="3443288" y="3494088"/>
          <p14:tracePt t="70824" x="3400425" y="3494088"/>
          <p14:tracePt t="70841" x="3328988" y="3471863"/>
          <p14:tracePt t="70857" x="3286125" y="3443288"/>
          <p14:tracePt t="70873" x="3251200" y="3429000"/>
          <p14:tracePt t="70932" x="3243263" y="3429000"/>
          <p14:tracePt t="70940" x="3236913" y="3422650"/>
          <p14:tracePt t="70956" x="3222625" y="3408363"/>
          <p14:tracePt t="70962" x="3194050" y="3371850"/>
          <p14:tracePt t="70973" x="3186113" y="3357563"/>
          <p14:tracePt t="70989" x="3186113" y="3328988"/>
          <p14:tracePt t="71007" x="3165475" y="3300413"/>
          <p14:tracePt t="71025" x="3165475" y="3243263"/>
          <p14:tracePt t="71041" x="3165475" y="3208338"/>
          <p14:tracePt t="71058" x="3165475" y="3186113"/>
          <p14:tracePt t="71074" x="3165475" y="3157538"/>
          <p14:tracePt t="71091" x="3165475" y="3128963"/>
          <p14:tracePt t="71107" x="3179763" y="3108325"/>
          <p14:tracePt t="71124" x="3194050" y="3071813"/>
          <p14:tracePt t="71140" x="3214688" y="3043238"/>
          <p14:tracePt t="71157" x="3236913" y="3014663"/>
          <p14:tracePt t="71173" x="3257550" y="2994025"/>
          <p14:tracePt t="71191" x="3294063" y="2957513"/>
          <p14:tracePt t="71207" x="3328988" y="2928938"/>
          <p14:tracePt t="71224" x="3351213" y="2928938"/>
          <p14:tracePt t="71240" x="3386138" y="2908300"/>
          <p14:tracePt t="71257" x="3414713" y="2900363"/>
          <p14:tracePt t="71274" x="3471863" y="2886075"/>
          <p14:tracePt t="71291" x="3522663" y="2871788"/>
          <p14:tracePt t="71291" x="3565525" y="2871788"/>
          <p14:tracePt t="71309" x="3594100" y="2871788"/>
          <p14:tracePt t="71323" x="3671888" y="2871788"/>
          <p14:tracePt t="71341" x="3714750" y="2871788"/>
          <p14:tracePt t="71356" x="3771900" y="2871788"/>
          <p14:tracePt t="71374" x="3836988" y="2871788"/>
          <p14:tracePt t="71390" x="3943350" y="2871788"/>
          <p14:tracePt t="71406" x="3986213" y="2871788"/>
          <p14:tracePt t="71423" x="4022725" y="2871788"/>
          <p14:tracePt t="71439" x="4051300" y="2879725"/>
          <p14:tracePt t="71456" x="4065588" y="2886075"/>
          <p14:tracePt t="71473" x="4108450" y="2908300"/>
          <p14:tracePt t="71491" x="4114800" y="2914650"/>
          <p14:tracePt t="71507" x="4137025" y="2943225"/>
          <p14:tracePt t="71541" x="4137025" y="2957513"/>
          <p14:tracePt t="71564" x="4122738" y="2979738"/>
          <p14:tracePt t="71573" x="4114800" y="2994025"/>
          <p14:tracePt t="71580" x="4094163" y="3028950"/>
          <p14:tracePt t="71593" x="4079875" y="3043238"/>
          <p14:tracePt t="71607" x="4057650" y="3079750"/>
          <p14:tracePt t="71623" x="4029075" y="3122613"/>
          <p14:tracePt t="71640" x="4014788" y="3143250"/>
          <p14:tracePt t="71656" x="3986213" y="3165475"/>
          <p14:tracePt t="71674" x="3951288" y="3186113"/>
          <p14:tracePt t="71690" x="3908425" y="3194050"/>
          <p14:tracePt t="71706" x="3871913" y="3214688"/>
          <p14:tracePt t="71723" x="3836988" y="3222625"/>
          <p14:tracePt t="71739" x="3786188" y="3228975"/>
          <p14:tracePt t="71758" x="3765550" y="3243263"/>
          <p14:tracePt t="71773" x="3743325" y="3243263"/>
          <p14:tracePt t="71790" x="3708400" y="3243263"/>
          <p14:tracePt t="71806" x="3665538" y="3243263"/>
          <p14:tracePt t="71823" x="3629025" y="3243263"/>
          <p14:tracePt t="71840" x="3594100" y="3243263"/>
          <p14:tracePt t="71856" x="3579813" y="3243263"/>
          <p14:tracePt t="71872" x="3522663" y="3243263"/>
          <p14:tracePt t="71890" x="3494088" y="3236913"/>
          <p14:tracePt t="71906" x="3443288" y="3228975"/>
          <p14:tracePt t="71922" x="3422650" y="3228975"/>
          <p14:tracePt t="71939" x="3414713" y="3228975"/>
          <p14:tracePt t="71955" x="3386138" y="3214688"/>
          <p14:tracePt t="72085" x="3386138" y="3208338"/>
          <p14:tracePt t="72093" x="3422650" y="3208338"/>
          <p14:tracePt t="72109" x="3451225" y="3208338"/>
          <p14:tracePt t="72113" x="3471863" y="3208338"/>
          <p14:tracePt t="72124" x="3543300" y="3208338"/>
          <p14:tracePt t="72140" x="3651250" y="3208338"/>
          <p14:tracePt t="72157" x="3708400" y="3208338"/>
          <p14:tracePt t="72173" x="3751263" y="3208338"/>
          <p14:tracePt t="72190" x="3771900" y="3208338"/>
          <p14:tracePt t="72206" x="3794125" y="3208338"/>
          <p14:tracePt t="72223" x="3836988" y="3208338"/>
          <p14:tracePt t="72240" x="3871913" y="3208338"/>
          <p14:tracePt t="72256" x="3900488" y="3208338"/>
          <p14:tracePt t="72274" x="3937000" y="3208338"/>
          <p14:tracePt t="72290" x="3979863" y="3208338"/>
          <p14:tracePt t="72307" x="4000500" y="3208338"/>
          <p14:tracePt t="72323" x="4043363" y="3208338"/>
          <p14:tracePt t="72340" x="4108450" y="3208338"/>
          <p14:tracePt t="72356" x="4157663" y="3208338"/>
          <p14:tracePt t="72374" x="4171950" y="3208338"/>
          <p14:tracePt t="72453" x="4179888" y="3214688"/>
          <p14:tracePt t="72461" x="4179888" y="3228975"/>
          <p14:tracePt t="72469" x="4157663" y="3243263"/>
          <p14:tracePt t="72489" x="4129088" y="3251200"/>
          <p14:tracePt t="72490" x="4079875" y="3257550"/>
          <p14:tracePt t="72506" x="4029075" y="3265488"/>
          <p14:tracePt t="72523" x="3979863" y="3265488"/>
          <p14:tracePt t="72540" x="3929063" y="3265488"/>
          <p14:tracePt t="72556" x="3814763" y="3265488"/>
          <p14:tracePt t="72574" x="3757613" y="3265488"/>
          <p14:tracePt t="72590" x="3700463" y="3265488"/>
          <p14:tracePt t="72606" x="3657600" y="3265488"/>
          <p14:tracePt t="72623" x="3622675" y="3265488"/>
          <p14:tracePt t="72749" x="3608388" y="3279775"/>
          <p14:tracePt t="72757" x="3608388" y="3286125"/>
          <p14:tracePt t="72765" x="3600450" y="3294063"/>
          <p14:tracePt t="72779" x="3586163" y="3308350"/>
          <p14:tracePt t="72790" x="3557588" y="3328988"/>
          <p14:tracePt t="72806" x="3543300" y="3343275"/>
          <p14:tracePt t="72824" x="3529013" y="3365500"/>
          <p14:tracePt t="73005" x="3529013" y="3371850"/>
          <p14:tracePt t="73013" x="3536950" y="3371850"/>
          <p14:tracePt t="73029" x="3543300" y="3371850"/>
          <p14:tracePt t="73037" x="3551238" y="3371850"/>
          <p14:tracePt t="73040" x="3565525" y="3371850"/>
          <p14:tracePt t="73055" x="3571875" y="3371850"/>
          <p14:tracePt t="73071" x="3579813" y="3371850"/>
          <p14:tracePt t="73089" x="3608388" y="3379788"/>
          <p14:tracePt t="73105" x="3622675" y="3379788"/>
          <p14:tracePt t="73123" x="3629025" y="3379788"/>
          <p14:tracePt t="73138" x="3643313" y="3379788"/>
          <p14:tracePt t="73155" x="3651250" y="3379788"/>
          <p14:tracePt t="73171" x="3657600" y="3379788"/>
          <p14:tracePt t="73189" x="3665538" y="3379788"/>
          <p14:tracePt t="73204" x="3679825" y="3379788"/>
          <p14:tracePt t="73221" x="3700463" y="3379788"/>
          <p14:tracePt t="73238" x="3729038" y="3379788"/>
          <p14:tracePt t="73254" x="3757613" y="3379788"/>
          <p14:tracePt t="73272" x="3771900" y="3379788"/>
          <p14:tracePt t="73287" x="3808413" y="3379788"/>
          <p14:tracePt t="73306" x="3814763" y="3379788"/>
          <p14:tracePt t="73321" x="3822700" y="3379788"/>
          <p14:tracePt t="73338" x="3851275" y="3379788"/>
          <p14:tracePt t="73355" x="3886200" y="3365500"/>
          <p14:tracePt t="73371" x="3929063" y="3351213"/>
          <p14:tracePt t="73388" x="3957638" y="3343275"/>
          <p14:tracePt t="73405" x="3979863" y="3322638"/>
          <p14:tracePt t="73421" x="3986213" y="3314700"/>
          <p14:tracePt t="73438" x="4000500" y="3300413"/>
          <p14:tracePt t="73455" x="4014788" y="3286125"/>
          <p14:tracePt t="73471" x="4037013" y="3265488"/>
          <p14:tracePt t="73488" x="4051300" y="3228975"/>
          <p14:tracePt t="73504" x="4051300" y="3222625"/>
          <p14:tracePt t="73521" x="4051300" y="3208338"/>
          <p14:tracePt t="73556" x="4051300" y="3200400"/>
          <p14:tracePt t="73620" x="4022725" y="3194050"/>
          <p14:tracePt t="73628" x="3994150" y="3214688"/>
          <p14:tracePt t="73634" x="3922713" y="3257550"/>
          <p14:tracePt t="73637" x="3786188" y="3294063"/>
          <p14:tracePt t="73654" x="3665538" y="3314700"/>
          <p14:tracePt t="73671" x="3579813" y="3336925"/>
          <p14:tracePt t="73687" x="3551238" y="3336925"/>
          <p14:tracePt t="73704" x="3543300" y="3336925"/>
          <p14:tracePt t="73836" x="3557588" y="3336925"/>
          <p14:tracePt t="73844" x="3594100" y="3336925"/>
          <p14:tracePt t="73852" x="3614738" y="3336925"/>
          <p14:tracePt t="73860" x="3686175" y="3336925"/>
          <p14:tracePt t="73870" x="3757613" y="3336925"/>
          <p14:tracePt t="73886" x="3822700" y="3336925"/>
          <p14:tracePt t="73904" x="3871913" y="3336925"/>
          <p14:tracePt t="73920" x="3922713" y="3336925"/>
          <p14:tracePt t="73938" x="3951288" y="3336925"/>
          <p14:tracePt t="73954" x="3965575" y="3336925"/>
          <p14:tracePt t="73971" x="3986213" y="3336925"/>
          <p14:tracePt t="73987" x="4000500" y="3336925"/>
          <p14:tracePt t="73987" x="4008438" y="3336925"/>
          <p14:tracePt t="74205" x="3994150" y="3343275"/>
          <p14:tracePt t="74221" x="3979863" y="3365500"/>
          <p14:tracePt t="74237" x="3971925" y="3365500"/>
          <p14:tracePt t="74237" x="3957638" y="3365500"/>
          <p14:tracePt t="74254" x="3937000" y="3371850"/>
          <p14:tracePt t="74270" x="3922713" y="3371850"/>
          <p14:tracePt t="74287" x="3894138" y="3371850"/>
          <p14:tracePt t="74304" x="3865563" y="3371850"/>
          <p14:tracePt t="74320" x="3843338" y="3371850"/>
          <p14:tracePt t="74337" x="3814763" y="3371850"/>
          <p14:tracePt t="74354" x="3794125" y="3371850"/>
          <p14:tracePt t="74370" x="3765550" y="3371850"/>
          <p14:tracePt t="74387" x="3722688" y="3371850"/>
          <p14:tracePt t="74404" x="3686175" y="3371850"/>
          <p14:tracePt t="74404" x="3679825" y="3371850"/>
          <p14:tracePt t="74421" x="3665538" y="3371850"/>
          <p14:tracePt t="74437" x="3651250" y="3371850"/>
          <p14:tracePt t="74453" x="3636963" y="3371850"/>
          <p14:tracePt t="74470" x="3594100" y="3371850"/>
          <p14:tracePt t="74487" x="3571875" y="3371850"/>
          <p14:tracePt t="74503" x="3557588" y="3371850"/>
          <p14:tracePt t="74520" x="3536950" y="3371850"/>
          <p14:tracePt t="74536" x="3529013" y="3371850"/>
          <p14:tracePt t="74553" x="3522663" y="3371850"/>
          <p14:tracePt t="74570" x="3494088" y="3371850"/>
          <p14:tracePt t="74587" x="3479800" y="3357563"/>
          <p14:tracePt t="74603" x="3451225" y="3322638"/>
          <p14:tracePt t="74620" x="3451225" y="3314700"/>
          <p14:tracePt t="74620" x="3443288" y="3300413"/>
          <p14:tracePt t="74637" x="3429000" y="3257550"/>
          <p14:tracePt t="74653" x="3422650" y="3200400"/>
          <p14:tracePt t="74669" x="3422650" y="3136900"/>
          <p14:tracePt t="74686" x="3400425" y="3065463"/>
          <p14:tracePt t="74702" x="3394075" y="3022600"/>
          <p14:tracePt t="74719" x="3394075" y="2979738"/>
          <p14:tracePt t="74736" x="3394075" y="2908300"/>
          <p14:tracePt t="74752" x="3394075" y="2828925"/>
          <p14:tracePt t="74768" x="3422650" y="2708275"/>
          <p14:tracePt t="74785" x="3457575" y="2608263"/>
          <p14:tracePt t="74802" x="3479800" y="2528888"/>
          <p14:tracePt t="74819" x="3479800" y="2508250"/>
          <p14:tracePt t="74836" x="3494088" y="2486025"/>
          <p14:tracePt t="74852" x="3500438" y="2486025"/>
          <p14:tracePt t="74869" x="3508375" y="2486025"/>
          <p14:tracePt t="74924" x="3514725" y="2486025"/>
          <p14:tracePt t="74932" x="3514725" y="2500313"/>
          <p14:tracePt t="74941" x="3514725" y="2543175"/>
          <p14:tracePt t="74952" x="3471863" y="2593975"/>
          <p14:tracePt t="74970" x="3436938" y="2608263"/>
          <p14:tracePt t="74986" x="3394075" y="2608263"/>
          <p14:tracePt t="75002" x="3351213" y="2608263"/>
          <p14:tracePt t="75019" x="3314700" y="2608263"/>
          <p14:tracePt t="75035" x="3251200" y="2608263"/>
          <p14:tracePt t="75053" x="3200400" y="2608263"/>
          <p14:tracePt t="75069" x="3179763" y="2608263"/>
          <p14:tracePt t="75087" x="3143250" y="2600325"/>
          <p14:tracePt t="75103" x="3114675" y="2528888"/>
          <p14:tracePt t="75120" x="3079750" y="2486025"/>
          <p14:tracePt t="75136" x="3043238" y="2422525"/>
          <p14:tracePt t="75152" x="2994025" y="2365375"/>
          <p14:tracePt t="75170" x="2965450" y="2328863"/>
          <p14:tracePt t="75186" x="2957513" y="2286000"/>
          <p14:tracePt t="75203" x="2943225" y="2236788"/>
          <p14:tracePt t="75218" x="2943225" y="2171700"/>
          <p14:tracePt t="75218" x="2943225" y="2143125"/>
          <p14:tracePt t="75237" x="2943225" y="2108200"/>
          <p14:tracePt t="75252" x="2943225" y="2051050"/>
          <p14:tracePt t="75252" x="2943225" y="2014538"/>
          <p14:tracePt t="75269" x="2957513" y="1957388"/>
          <p14:tracePt t="75285" x="2979738" y="1922463"/>
          <p14:tracePt t="75303" x="3022600" y="1879600"/>
          <p14:tracePt t="75318" x="3057525" y="1843088"/>
          <p14:tracePt t="75335" x="3071813" y="1814513"/>
          <p14:tracePt t="75353" x="3094038" y="1793875"/>
          <p14:tracePt t="75369" x="3122613" y="1785938"/>
          <p14:tracePt t="75387" x="3143250" y="1779588"/>
          <p14:tracePt t="75402" x="3186113" y="1757363"/>
          <p14:tracePt t="75420" x="3251200" y="1757363"/>
          <p14:tracePt t="75435" x="3300413" y="1757363"/>
          <p14:tracePt t="75452" x="3394075" y="1757363"/>
          <p14:tracePt t="75469" x="3443288" y="1757363"/>
          <p14:tracePt t="75485" x="3486150" y="1757363"/>
          <p14:tracePt t="75502" x="3500438" y="1757363"/>
          <p14:tracePt t="75518" x="3551238" y="1785938"/>
          <p14:tracePt t="75535" x="3614738" y="1857375"/>
          <p14:tracePt t="75551" x="3657600" y="1922463"/>
          <p14:tracePt t="75569" x="3700463" y="2014538"/>
          <p14:tracePt t="75585" x="3708400" y="2057400"/>
          <p14:tracePt t="75602" x="3708400" y="2114550"/>
          <p14:tracePt t="75618" x="3708400" y="2193925"/>
          <p14:tracePt t="75635" x="3708400" y="2279650"/>
          <p14:tracePt t="75652" x="3665538" y="2393950"/>
          <p14:tracePt t="75668" x="3608388" y="2500313"/>
          <p14:tracePt t="75686" x="3543300" y="2579688"/>
          <p14:tracePt t="75701" x="3479800" y="2628900"/>
          <p14:tracePt t="75718" x="3451225" y="2636838"/>
          <p14:tracePt t="75735" x="3422650" y="2657475"/>
          <p14:tracePt t="75781" x="3414713" y="2657475"/>
          <p14:tracePt t="75789" x="3408363" y="2608263"/>
          <p14:tracePt t="75801" x="3400425" y="2571750"/>
          <p14:tracePt t="75805" x="3379788" y="2500313"/>
          <p14:tracePt t="75818" x="3379788" y="2422525"/>
          <p14:tracePt t="75834" x="3379788" y="2365375"/>
          <p14:tracePt t="75851" x="3386138" y="2322513"/>
          <p14:tracePt t="75851" x="3400425" y="2279650"/>
          <p14:tracePt t="75869" x="3414713" y="2257425"/>
          <p14:tracePt t="75989" x="3429000" y="2257425"/>
          <p14:tracePt t="76045" x="3451225" y="2257425"/>
          <p14:tracePt t="77261" x="3422650" y="2257425"/>
          <p14:tracePt t="77267" x="3414713" y="2279650"/>
          <p14:tracePt t="77272" x="3414713" y="2286000"/>
          <p14:tracePt t="77282" x="3394075" y="2336800"/>
          <p14:tracePt t="77299" x="3394075" y="2379663"/>
          <p14:tracePt t="77316" x="3365500" y="2457450"/>
          <p14:tracePt t="77332" x="3251200" y="2686050"/>
          <p14:tracePt t="77349" x="3171825" y="2794000"/>
          <p14:tracePt t="77365" x="3128963" y="2857500"/>
          <p14:tracePt t="77383" x="3108325" y="2886075"/>
          <p14:tracePt t="77399" x="3094038" y="2922588"/>
          <p14:tracePt t="77416" x="3071813" y="2951163"/>
          <p14:tracePt t="77432" x="3036888" y="3000375"/>
          <p14:tracePt t="77449" x="3022600" y="3028950"/>
          <p14:tracePt t="77517" x="3022600" y="3043238"/>
          <p14:tracePt t="77565" x="3022600" y="3051175"/>
          <p14:tracePt t="77573" x="3036888" y="3051175"/>
          <p14:tracePt t="77580" x="3043238" y="3051175"/>
          <p14:tracePt t="77589" x="3086100" y="3051175"/>
          <p14:tracePt t="77598" x="3114675" y="3051175"/>
          <p14:tracePt t="77615" x="3128963" y="3051175"/>
          <p14:tracePt t="77693" x="3143250" y="3051175"/>
          <p14:tracePt t="77709" x="3151188" y="3043238"/>
          <p14:tracePt t="77789" x="3165475" y="3022600"/>
          <p14:tracePt t="77829" x="3165475" y="3014663"/>
          <p14:tracePt t="77837" x="3171825" y="3008313"/>
          <p14:tracePt t="77869" x="3171825" y="3000375"/>
          <p14:tracePt t="77900" x="3179763" y="2979738"/>
          <p14:tracePt t="77909" x="3194050" y="2957513"/>
          <p14:tracePt t="77917" x="3200400" y="2951163"/>
          <p14:tracePt t="77925" x="3200400" y="2943225"/>
          <p14:tracePt t="77932" x="3228975" y="2908300"/>
          <p14:tracePt t="77948" x="3265488" y="2865438"/>
          <p14:tracePt t="77965" x="3279775" y="2836863"/>
          <p14:tracePt t="77982" x="3286125" y="2828925"/>
          <p14:tracePt t="77998" x="3300413" y="2808288"/>
          <p14:tracePt t="78015" x="3308350" y="2794000"/>
          <p14:tracePt t="78031" x="3336925" y="2736850"/>
          <p14:tracePt t="78048" x="3351213" y="2700338"/>
          <p14:tracePt t="78064" x="3371850" y="2665413"/>
          <p14:tracePt t="78081" x="3386138" y="2651125"/>
          <p14:tracePt t="78098" x="3394075" y="2643188"/>
          <p14:tracePt t="78114" x="3408363" y="2622550"/>
          <p14:tracePt t="78229" x="3394075" y="2657475"/>
          <p14:tracePt t="78237" x="3365500" y="2693988"/>
          <p14:tracePt t="78245" x="3336925" y="2722563"/>
          <p14:tracePt t="78253" x="3265488" y="2786063"/>
          <p14:tracePt t="78268" x="3157538" y="2851150"/>
          <p14:tracePt t="78281" x="3086100" y="2914650"/>
          <p14:tracePt t="78297" x="3028950" y="2965450"/>
          <p14:tracePt t="78315" x="2994025" y="3000375"/>
          <p14:tracePt t="78330" x="2943225" y="3043238"/>
          <p14:tracePt t="78348" x="2908300" y="3086100"/>
          <p14:tracePt t="78364" x="2814638" y="3157538"/>
          <p14:tracePt t="78381" x="2743200" y="3208338"/>
          <p14:tracePt t="78397" x="2608263" y="3294063"/>
          <p14:tracePt t="78414" x="2508250" y="3343275"/>
          <p14:tracePt t="78432" x="2451100" y="3365500"/>
          <p14:tracePt t="78447" x="2379663" y="3408363"/>
          <p14:tracePt t="78465" x="2265363" y="3457575"/>
          <p14:tracePt t="78485" x="2222500" y="3479800"/>
          <p14:tracePt t="78497" x="2122488" y="3529013"/>
          <p14:tracePt t="78514" x="2008188" y="3586163"/>
          <p14:tracePt t="78531" x="1871663" y="3636963"/>
          <p14:tracePt t="78547" x="1743075" y="3694113"/>
          <p14:tracePt t="78547" x="1651000" y="3722688"/>
          <p14:tracePt t="78565" x="1571625" y="3771900"/>
          <p14:tracePt t="78580" x="1357313" y="3886200"/>
          <p14:tracePt t="78597" x="1257300" y="3957638"/>
          <p14:tracePt t="78614" x="1165225" y="4008438"/>
          <p14:tracePt t="78630" x="1057275" y="4079875"/>
          <p14:tracePt t="78647" x="922338" y="4165600"/>
          <p14:tracePt t="78664" x="800100" y="4251325"/>
          <p14:tracePt t="78681" x="722313" y="4308475"/>
          <p14:tracePt t="78697" x="665163" y="4357688"/>
          <p14:tracePt t="78714" x="579438" y="4408488"/>
          <p14:tracePt t="78731" x="493713" y="4479925"/>
          <p14:tracePt t="78747" x="457200" y="4508500"/>
          <p14:tracePt t="78764" x="407988" y="4557713"/>
          <p14:tracePt t="78780" x="365125" y="4594225"/>
          <p14:tracePt t="78798" x="357188" y="4600575"/>
          <p14:tracePt t="78813" x="336550" y="4608513"/>
          <p14:tracePt t="78831" x="293688" y="4651375"/>
          <p14:tracePt t="78846" x="271463" y="4672013"/>
          <p14:tracePt t="78864" x="265113" y="4679950"/>
          <p14:tracePt t="78909" x="257175" y="4686300"/>
          <p14:tracePt t="78925" x="257175" y="4694238"/>
          <p14:tracePt t="78938" x="257175" y="4708525"/>
          <p14:tracePt t="78939" x="257175" y="4737100"/>
          <p14:tracePt t="78947" x="271463" y="4772025"/>
          <p14:tracePt t="78963" x="300038" y="4808538"/>
          <p14:tracePt t="78963" x="328613" y="4822825"/>
          <p14:tracePt t="78981" x="365125" y="4857750"/>
          <p14:tracePt t="78997" x="400050" y="4879975"/>
          <p14:tracePt t="79013" x="442913" y="4900613"/>
          <p14:tracePt t="79030" x="500063" y="4922838"/>
          <p14:tracePt t="79047" x="557213" y="4937125"/>
          <p14:tracePt t="79062" x="614363" y="4951413"/>
          <p14:tracePt t="79079" x="700088" y="4951413"/>
          <p14:tracePt t="79096" x="857250" y="4951413"/>
          <p14:tracePt t="79113" x="1028700" y="4951413"/>
          <p14:tracePt t="79130" x="1185863" y="4951413"/>
          <p14:tracePt t="79146" x="1293813" y="4951413"/>
          <p14:tracePt t="79163" x="1371600" y="4937125"/>
          <p14:tracePt t="79180" x="1550988" y="4865688"/>
          <p14:tracePt t="79198" x="1651000" y="4808538"/>
          <p14:tracePt t="79213" x="1736725" y="4765675"/>
          <p14:tracePt t="79229" x="1793875" y="4722813"/>
          <p14:tracePt t="79247" x="1822450" y="4665663"/>
          <p14:tracePt t="79262" x="1843088" y="4608513"/>
          <p14:tracePt t="79279" x="1843088" y="4522788"/>
          <p14:tracePt t="79296" x="1814513" y="4451350"/>
          <p14:tracePt t="79313" x="1779588" y="4394200"/>
          <p14:tracePt t="79329" x="1685925" y="4329113"/>
          <p14:tracePt t="79346" x="1622425" y="4286250"/>
          <p14:tracePt t="79362" x="1571625" y="4251325"/>
          <p14:tracePt t="79380" x="1514475" y="4222750"/>
          <p14:tracePt t="79396" x="1485900" y="4222750"/>
          <p14:tracePt t="79413" x="1408113" y="4222750"/>
          <p14:tracePt t="79429" x="1365250" y="4229100"/>
          <p14:tracePt t="79446" x="1279525" y="4308475"/>
          <p14:tracePt t="79463" x="1222375" y="4371975"/>
          <p14:tracePt t="79480" x="1185863" y="4429125"/>
          <p14:tracePt t="79497" x="1179513" y="4508500"/>
          <p14:tracePt t="79513" x="1179513" y="4572000"/>
          <p14:tracePt t="79530" x="1179513" y="4651375"/>
          <p14:tracePt t="79545" x="1179513" y="4694238"/>
          <p14:tracePt t="79562" x="1179513" y="4708525"/>
          <p14:tracePt t="79579" x="1193800" y="4737100"/>
          <p14:tracePt t="79595" x="1208088" y="4751388"/>
          <p14:tracePt t="79613" x="1250950" y="4751388"/>
          <p14:tracePt t="79629" x="1336675" y="4751388"/>
          <p14:tracePt t="79646" x="1443038" y="4751388"/>
          <p14:tracePt t="79662" x="1565275" y="4751388"/>
          <p14:tracePt t="79680" x="1665288" y="4714875"/>
          <p14:tracePt t="79696" x="1751013" y="4665663"/>
          <p14:tracePt t="79712" x="1814513" y="4622800"/>
          <p14:tracePt t="79729" x="1871663" y="4572000"/>
          <p14:tracePt t="79745" x="1914525" y="4522788"/>
          <p14:tracePt t="79763" x="1985963" y="4457700"/>
          <p14:tracePt t="79779" x="2022475" y="4422775"/>
          <p14:tracePt t="79796" x="2071688" y="4371975"/>
          <p14:tracePt t="79812" x="2143125" y="4271963"/>
          <p14:tracePt t="79829" x="2179638" y="4237038"/>
          <p14:tracePt t="79845" x="2208213" y="4214813"/>
          <p14:tracePt t="79862" x="2257425" y="4179888"/>
          <p14:tracePt t="79878" x="2293938" y="4157663"/>
          <p14:tracePt t="79895" x="2365375" y="4129088"/>
          <p14:tracePt t="79911" x="2400300" y="4100513"/>
          <p14:tracePt t="79928" x="2443163" y="4079875"/>
          <p14:tracePt t="79946" x="2471738" y="4065588"/>
          <p14:tracePt t="79962" x="2493963" y="4051300"/>
          <p14:tracePt t="79980" x="2536825" y="4022725"/>
          <p14:tracePt t="79995" x="2571750" y="4000500"/>
          <p14:tracePt t="80011" x="2614613" y="3979863"/>
          <p14:tracePt t="80029" x="2651125" y="3965575"/>
          <p14:tracePt t="80045" x="2671763" y="3937000"/>
          <p14:tracePt t="80062" x="2700338" y="3914775"/>
          <p14:tracePt t="80078" x="2736850" y="3879850"/>
          <p14:tracePt t="80095" x="2765425" y="3843338"/>
          <p14:tracePt t="80111" x="2786063" y="3808413"/>
          <p14:tracePt t="80129" x="2808288" y="3765550"/>
          <p14:tracePt t="80144" x="2822575" y="3729038"/>
          <p14:tracePt t="80162" x="2828925" y="3686175"/>
          <p14:tracePt t="80178" x="2836863" y="3657600"/>
          <p14:tracePt t="80194" x="2851150" y="3629025"/>
          <p14:tracePt t="80212" x="2886075" y="3565525"/>
          <p14:tracePt t="80229" x="2894013" y="3529013"/>
          <p14:tracePt t="80246" x="2914650" y="3500438"/>
          <p14:tracePt t="80261" x="2922588" y="3486150"/>
          <p14:tracePt t="80279" x="2922588" y="3457575"/>
          <p14:tracePt t="80294" x="2928938" y="3422650"/>
          <p14:tracePt t="80311" x="2951163" y="3386138"/>
          <p14:tracePt t="80328" x="2965450" y="3365500"/>
          <p14:tracePt t="80344" x="2971800" y="3351213"/>
          <p14:tracePt t="80361" x="2994025" y="3322638"/>
          <p14:tracePt t="80378" x="3000375" y="3314700"/>
          <p14:tracePt t="80394" x="3008313" y="3300413"/>
          <p14:tracePt t="80437" x="3008313" y="3286125"/>
          <p14:tracePt t="80445" x="3014663" y="3265488"/>
          <p14:tracePt t="80501" x="3014663" y="3257550"/>
          <p14:tracePt t="80565" x="3014663" y="3279775"/>
          <p14:tracePt t="80573" x="3000375" y="3308350"/>
          <p14:tracePt t="80581" x="2986088" y="3322638"/>
          <p14:tracePt t="80589" x="2979738" y="3351213"/>
          <p14:tracePt t="80597" x="2965450" y="3357563"/>
          <p14:tracePt t="80610" x="2943225" y="3400425"/>
          <p14:tracePt t="80627" x="2928938" y="3436938"/>
          <p14:tracePt t="80627" x="2922588" y="3471863"/>
          <p14:tracePt t="80645" x="2894013" y="3494088"/>
          <p14:tracePt t="80661" x="2879725" y="3522663"/>
          <p14:tracePt t="80678" x="2857500" y="3536950"/>
          <p14:tracePt t="80694" x="2836863" y="3565525"/>
          <p14:tracePt t="80710" x="2822575" y="3579813"/>
          <p14:tracePt t="80728" x="2808288" y="3594100"/>
          <p14:tracePt t="80744" x="2794000" y="3608388"/>
          <p14:tracePt t="80761" x="2765425" y="3614738"/>
          <p14:tracePt t="80777" x="2736850" y="3643313"/>
          <p14:tracePt t="80795" x="2722563" y="3651250"/>
          <p14:tracePt t="80810" x="2714625" y="3657600"/>
          <p14:tracePt t="80827" x="2679700" y="3671888"/>
          <p14:tracePt t="80845" x="2665413" y="3686175"/>
          <p14:tracePt t="80845" x="2636838" y="3694113"/>
          <p14:tracePt t="80861" x="2608263" y="3714750"/>
          <p14:tracePt t="80877" x="2579688" y="3722688"/>
          <p14:tracePt t="80893" x="2557463" y="3729038"/>
          <p14:tracePt t="80910" x="2543175" y="3736975"/>
          <p14:tracePt t="80926" x="2522538" y="3751263"/>
          <p14:tracePt t="80944" x="2508250" y="3757613"/>
          <p14:tracePt t="80989" x="2500313" y="3757613"/>
          <p14:tracePt t="81005" x="2471738" y="3765550"/>
          <p14:tracePt t="81011" x="2465388" y="3765550"/>
          <p14:tracePt t="81029" x="2451100" y="3771900"/>
          <p14:tracePt t="81141" x="2457450" y="3771900"/>
          <p14:tracePt t="81149" x="2486025" y="3751263"/>
          <p14:tracePt t="81157" x="2493963" y="3743325"/>
          <p14:tracePt t="81163" x="2522538" y="3729038"/>
          <p14:tracePt t="81176" x="2565400" y="3694113"/>
          <p14:tracePt t="81193" x="2600325" y="3665538"/>
          <p14:tracePt t="81210" x="2622550" y="3643313"/>
          <p14:tracePt t="81227" x="2657475" y="3614738"/>
          <p14:tracePt t="81227" x="2665413" y="3608388"/>
          <p14:tracePt t="81245" x="2671763" y="3608388"/>
          <p14:tracePt t="81260" x="2693988" y="3579813"/>
          <p14:tracePt t="81295" x="2708275" y="3571875"/>
          <p14:tracePt t="81317" x="2736850" y="3557588"/>
          <p14:tracePt t="81326" x="2743200" y="3543300"/>
          <p14:tracePt t="81333" x="2757488" y="3529013"/>
          <p14:tracePt t="81345" x="2765425" y="3522663"/>
          <p14:tracePt t="81360" x="2786063" y="3514725"/>
          <p14:tracePt t="81376" x="2808288" y="3500438"/>
          <p14:tracePt t="81393" x="2814638" y="3494088"/>
          <p14:tracePt t="81437" x="2836863" y="3486150"/>
          <p14:tracePt t="81445" x="2857500" y="3465513"/>
          <p14:tracePt t="81461" x="2886075" y="3451225"/>
          <p14:tracePt t="81476" x="2894013" y="3443288"/>
          <p14:tracePt t="81477" x="2900363" y="3429000"/>
          <p14:tracePt t="81495" x="2908300" y="3408363"/>
          <p14:tracePt t="81509" x="2922588" y="3394075"/>
          <p14:tracePt t="81526" x="2928938" y="3379788"/>
          <p14:tracePt t="81543" x="2943225" y="3365500"/>
          <p14:tracePt t="81560" x="2943225" y="3357563"/>
          <p14:tracePt t="81577" x="2951163" y="3351213"/>
          <p14:tracePt t="81613" x="2951163" y="3343275"/>
          <p14:tracePt t="81749" x="2936875" y="3328988"/>
          <p14:tracePt t="81757" x="2922588" y="3328988"/>
          <p14:tracePt t="81765" x="2894013" y="3357563"/>
          <p14:tracePt t="81773" x="2879725" y="3365500"/>
          <p14:tracePt t="81781" x="2794000" y="3414713"/>
          <p14:tracePt t="81794" x="2722563" y="3457575"/>
          <p14:tracePt t="81809" x="2671763" y="3471863"/>
          <p14:tracePt t="81826" x="2636838" y="3514725"/>
          <p14:tracePt t="81843" x="2608263" y="3536950"/>
          <p14:tracePt t="81859" x="2579688" y="3571875"/>
          <p14:tracePt t="81876" x="2543175" y="3622675"/>
          <p14:tracePt t="81892" x="2486025" y="3671888"/>
          <p14:tracePt t="81910" x="2451100" y="3708400"/>
          <p14:tracePt t="81926" x="2436813" y="3722688"/>
          <p14:tracePt t="81943" x="2422525" y="3743325"/>
          <p14:tracePt t="82077" x="2428875" y="3708400"/>
          <p14:tracePt t="82085" x="2486025" y="3686175"/>
          <p14:tracePt t="82093" x="2536825" y="3657600"/>
          <p14:tracePt t="82094" x="2608263" y="3614738"/>
          <p14:tracePt t="82109" x="2651125" y="3586163"/>
          <p14:tracePt t="82126" x="2700338" y="3551238"/>
          <p14:tracePt t="82142" x="2743200" y="3500438"/>
          <p14:tracePt t="82159" x="2771775" y="3465513"/>
          <p14:tracePt t="82175" x="2808288" y="3422650"/>
          <p14:tracePt t="82192" x="2822575" y="3400425"/>
          <p14:tracePt t="82209" x="2836863" y="3379788"/>
          <p14:tracePt t="82225" x="2843213" y="3371850"/>
          <p14:tracePt t="82243" x="2857500" y="3365500"/>
          <p14:tracePt t="82259" x="2865438" y="3357563"/>
          <p14:tracePt t="82276" x="2894013" y="3343275"/>
          <p14:tracePt t="82317" x="2900363" y="3336925"/>
          <p14:tracePt t="84172" x="2900363" y="3343275"/>
          <p14:tracePt t="84180" x="2894013" y="3351213"/>
          <p14:tracePt t="84228" x="2886075" y="3357563"/>
          <p14:tracePt t="84300" x="2879725" y="3365500"/>
          <p14:tracePt t="84310" x="2879725" y="3371850"/>
          <p14:tracePt t="84312" x="2871788" y="3379788"/>
          <p14:tracePt t="84322" x="2865438" y="3394075"/>
          <p14:tracePt t="84338" x="2843213" y="3414713"/>
          <p14:tracePt t="84355" x="2814638" y="3436938"/>
          <p14:tracePt t="84372" x="2786063" y="3457575"/>
          <p14:tracePt t="84389" x="2779713" y="3479800"/>
          <p14:tracePt t="84405" x="2771775" y="3486150"/>
          <p14:tracePt t="84421" x="2765425" y="3494088"/>
          <p14:tracePt t="84456" x="2757488" y="3508375"/>
          <p14:tracePt t="84471" x="2736850" y="3529013"/>
          <p14:tracePt t="84472" x="2722563" y="3543300"/>
          <p14:tracePt t="84488" x="2708275" y="3557588"/>
          <p14:tracePt t="84505" x="2700338" y="3565525"/>
          <p14:tracePt t="84521" x="2679700" y="3571875"/>
          <p14:tracePt t="84538" x="2671763" y="3579813"/>
          <p14:tracePt t="84580" x="2665413" y="3586163"/>
          <p14:tracePt t="84684" x="2651125" y="3608388"/>
          <p14:tracePt t="84749" x="2651125" y="3614738"/>
          <p14:tracePt t="84797" x="2651125" y="3622675"/>
          <p14:tracePt t="84818" x="2651125" y="3629025"/>
          <p14:tracePt t="84821" x="2643188" y="3636963"/>
          <p14:tracePt t="85852" x="2643188" y="3643313"/>
          <p14:tracePt t="85860" x="2593975" y="3665538"/>
          <p14:tracePt t="85868" x="2571750" y="3671888"/>
          <p14:tracePt t="85870" x="2543175" y="3671888"/>
          <p14:tracePt t="85886" x="2493963" y="3686175"/>
          <p14:tracePt t="85903" x="2436813" y="3708400"/>
          <p14:tracePt t="85919" x="2365375" y="3729038"/>
          <p14:tracePt t="85936" x="2236788" y="3765550"/>
          <p14:tracePt t="85953" x="2093913" y="3800475"/>
          <p14:tracePt t="85969" x="1943100" y="3851275"/>
          <p14:tracePt t="85986" x="1765300" y="3900488"/>
          <p14:tracePt t="86003" x="1571625" y="3929063"/>
          <p14:tracePt t="86003" x="1493838" y="3965575"/>
          <p14:tracePt t="86020" x="1365250" y="3994150"/>
          <p14:tracePt t="86036" x="1250950" y="4037013"/>
          <p14:tracePt t="86053" x="1171575" y="4051300"/>
          <p14:tracePt t="86069" x="1079500" y="4079875"/>
          <p14:tracePt t="86086" x="1022350" y="4094163"/>
          <p14:tracePt t="86103" x="950913" y="4122738"/>
          <p14:tracePt t="86121" x="885825" y="4137025"/>
          <p14:tracePt t="86136" x="785813" y="4171950"/>
          <p14:tracePt t="86153" x="722313" y="4208463"/>
          <p14:tracePt t="86170" x="671513" y="4237038"/>
          <p14:tracePt t="86185" x="665163" y="4265613"/>
          <p14:tracePt t="86203" x="665163" y="4300538"/>
          <p14:tracePt t="86219" x="665163" y="4343400"/>
          <p14:tracePt t="86236" x="665163" y="4400550"/>
          <p14:tracePt t="86253" x="671513" y="4414838"/>
          <p14:tracePt t="86269" x="685800" y="4443413"/>
          <p14:tracePt t="86286" x="700088" y="4443413"/>
          <p14:tracePt t="86302" x="714375" y="4443413"/>
          <p14:tracePt t="86319" x="742950" y="4451350"/>
          <p14:tracePt t="86336" x="757238" y="4451350"/>
          <p14:tracePt t="86353" x="800100" y="4451350"/>
          <p14:tracePt t="86369" x="865188" y="4451350"/>
          <p14:tracePt t="86386" x="885825" y="4451350"/>
          <p14:tracePt t="86403" x="900113" y="4443413"/>
          <p14:tracePt t="86419" x="908050" y="4437063"/>
          <p14:tracePt t="86436" x="900113" y="4429125"/>
          <p14:tracePt t="86452" x="871538" y="4422775"/>
          <p14:tracePt t="86469" x="865188" y="4422775"/>
          <p14:tracePt t="86485" x="850900" y="4422775"/>
          <p14:tracePt t="86503" x="822325" y="4437063"/>
          <p14:tracePt t="86519" x="822325" y="4508500"/>
          <p14:tracePt t="86536" x="822325" y="4579938"/>
          <p14:tracePt t="86553" x="822325" y="4594225"/>
          <p14:tracePt t="86569" x="836613" y="4629150"/>
          <p14:tracePt t="86587" x="850900" y="4637088"/>
          <p14:tracePt t="86603" x="885825" y="4637088"/>
          <p14:tracePt t="86620" x="979488" y="4637088"/>
          <p14:tracePt t="86636" x="1079500" y="4565650"/>
          <p14:tracePt t="86636" x="1128713" y="4514850"/>
          <p14:tracePt t="86654" x="1214438" y="4379913"/>
          <p14:tracePt t="86669" x="1243013" y="4237038"/>
          <p14:tracePt t="86687" x="1243013" y="4108450"/>
          <p14:tracePt t="86702" x="1243013" y="4043363"/>
          <p14:tracePt t="86719" x="1236663" y="4022725"/>
          <p14:tracePt t="86736" x="1214438" y="4008438"/>
          <p14:tracePt t="86752" x="1185863" y="4008438"/>
          <p14:tracePt t="86768" x="1143000" y="4008438"/>
          <p14:tracePt t="86785" x="1108075" y="4071938"/>
          <p14:tracePt t="86802" x="1071563" y="4186238"/>
          <p14:tracePt t="86818" x="1057275" y="4294188"/>
          <p14:tracePt t="86836" x="1057275" y="4357688"/>
          <p14:tracePt t="86852" x="1108075" y="4386263"/>
          <p14:tracePt t="86869" x="1200150" y="4394200"/>
          <p14:tracePt t="86886" x="1336675" y="4394200"/>
          <p14:tracePt t="86902" x="1465263" y="4394200"/>
          <p14:tracePt t="86918" x="1628775" y="4329113"/>
          <p14:tracePt t="86935" x="1800225" y="4222750"/>
          <p14:tracePt t="86952" x="1957388" y="4079875"/>
          <p14:tracePt t="86968" x="2151063" y="3886200"/>
          <p14:tracePt t="86985" x="2293938" y="3751263"/>
          <p14:tracePt t="87001" x="2386013" y="3643313"/>
          <p14:tracePt t="87019" x="2443163" y="3557588"/>
          <p14:tracePt t="87035" x="2479675" y="3500438"/>
          <p14:tracePt t="87052" x="2536825" y="3422650"/>
          <p14:tracePt t="87069" x="2557463" y="3400425"/>
          <p14:tracePt t="87085" x="2579688" y="3371850"/>
          <p14:tracePt t="87102" x="2586038" y="3351213"/>
          <p14:tracePt t="87119" x="2593975" y="3328988"/>
          <p14:tracePt t="87135" x="2636838" y="3279775"/>
          <p14:tracePt t="87152" x="2671763" y="3243263"/>
          <p14:tracePt t="87168" x="2722563" y="3194050"/>
          <p14:tracePt t="87184" x="2736850" y="3179763"/>
          <p14:tracePt t="87201" x="2771775" y="3136900"/>
          <p14:tracePt t="87218" x="2800350" y="3114675"/>
          <p14:tracePt t="87235" x="2851150" y="3079750"/>
          <p14:tracePt t="87252" x="2894013" y="3028950"/>
          <p14:tracePt t="87268" x="2943225" y="2986088"/>
          <p14:tracePt t="87285" x="2965450" y="2957513"/>
          <p14:tracePt t="87302" x="2986088" y="2943225"/>
          <p14:tracePt t="87318" x="2994025" y="2936875"/>
          <p14:tracePt t="87334" x="3000375" y="2928938"/>
          <p14:tracePt t="87373" x="3014663" y="2908300"/>
          <p14:tracePt t="87429" x="3014663" y="2900363"/>
          <p14:tracePt t="87437" x="3008313" y="2900363"/>
          <p14:tracePt t="87453" x="2979738" y="2900363"/>
          <p14:tracePt t="87469" x="2971800" y="2900363"/>
          <p14:tracePt t="87469" x="2928938" y="2914650"/>
          <p14:tracePt t="87486" x="2886075" y="2965450"/>
          <p14:tracePt t="87502" x="2851150" y="3000375"/>
          <p14:tracePt t="87518" x="2800350" y="3043238"/>
          <p14:tracePt t="87534" x="2771775" y="3086100"/>
          <p14:tracePt t="87551" x="2751138" y="3114675"/>
          <p14:tracePt t="87567" x="2728913" y="3143250"/>
          <p14:tracePt t="87661" x="2751138" y="3122613"/>
          <p14:tracePt t="87669" x="2765425" y="3108325"/>
          <p14:tracePt t="87677" x="2794000" y="3086100"/>
          <p14:tracePt t="87685" x="2828925" y="3051175"/>
          <p14:tracePt t="87685" x="2851150" y="3028950"/>
          <p14:tracePt t="87701" x="2886075" y="3008313"/>
          <p14:tracePt t="87717" x="2922588" y="2965450"/>
          <p14:tracePt t="87735" x="2951163" y="2943225"/>
          <p14:tracePt t="87751" x="2971800" y="2922588"/>
          <p14:tracePt t="87768" x="2986088" y="2894013"/>
          <p14:tracePt t="87784" x="2994025" y="2886075"/>
          <p14:tracePt t="87801" x="3014663" y="2871788"/>
          <p14:tracePt t="87837" x="3022600" y="2857500"/>
          <p14:tracePt t="87885" x="3008313" y="2857500"/>
          <p14:tracePt t="87893" x="2994025" y="2865438"/>
          <p14:tracePt t="87901" x="2943225" y="2914650"/>
          <p14:tracePt t="87917" x="2928938" y="2928938"/>
          <p14:tracePt t="87917" x="2900363" y="2957513"/>
          <p14:tracePt t="87934" x="2865438" y="2994025"/>
          <p14:tracePt t="87951" x="2851150" y="3014663"/>
          <p14:tracePt t="87997" x="2843213" y="3022600"/>
          <p14:tracePt t="88061" x="2851150" y="3008313"/>
          <p14:tracePt t="88069" x="2857500" y="3000375"/>
          <p14:tracePt t="88077" x="2865438" y="2979738"/>
          <p14:tracePt t="88085" x="2928938" y="2936875"/>
          <p14:tracePt t="88085" x="2936875" y="2928938"/>
          <p14:tracePt t="88101" x="2971800" y="2886075"/>
          <p14:tracePt t="88117" x="2986088" y="2857500"/>
          <p14:tracePt t="88135" x="2994025" y="2843213"/>
          <p14:tracePt t="88197" x="2994025" y="2836863"/>
          <p14:tracePt t="88237" x="2994025" y="2828925"/>
          <p14:tracePt t="88253" x="2965450" y="2836863"/>
          <p14:tracePt t="88270" x="2936875" y="2871788"/>
          <p14:tracePt t="88277" x="2914650" y="2900363"/>
          <p14:tracePt t="88283" x="2894013" y="2922588"/>
          <p14:tracePt t="88299" x="2879725" y="2943225"/>
          <p14:tracePt t="88317" x="2851150" y="2986088"/>
          <p14:tracePt t="88333" x="2843213" y="2994025"/>
          <p14:tracePt t="88350" x="2836863" y="3000375"/>
          <p14:tracePt t="88460" x="2865438" y="2979738"/>
          <p14:tracePt t="88468" x="2894013" y="2943225"/>
          <p14:tracePt t="88469" x="2900363" y="2936875"/>
          <p14:tracePt t="88483" x="2922588" y="2914650"/>
          <p14:tracePt t="88499" x="2943225" y="2894013"/>
          <p14:tracePt t="88603" x="2908300" y="2928938"/>
          <p14:tracePt t="88620" x="2879725" y="2957513"/>
          <p14:tracePt t="88628" x="2871788" y="2965450"/>
          <p14:tracePt t="88636" x="2857500" y="2994025"/>
          <p14:tracePt t="88650" x="2828925" y="3014663"/>
          <p14:tracePt t="88740" x="2843213" y="3014663"/>
          <p14:tracePt t="88748" x="2871788" y="3000375"/>
          <p14:tracePt t="88756" x="2908300" y="2965450"/>
          <p14:tracePt t="88765" x="2936875" y="2928938"/>
          <p14:tracePt t="88782" x="2943225" y="2922588"/>
          <p14:tracePt t="88799" x="2951163" y="2914650"/>
          <p14:tracePt t="88948" x="2943225" y="2936875"/>
          <p14:tracePt t="88956" x="2936875" y="2943225"/>
          <p14:tracePt t="88976" x="2928938" y="2951163"/>
          <p14:tracePt t="88980" x="2922588" y="2957513"/>
          <p14:tracePt t="88988" x="2922588" y="2965450"/>
          <p14:tracePt t="89300" x="2922588" y="2979738"/>
          <p14:tracePt t="89316" x="2914650" y="3008313"/>
          <p14:tracePt t="89318" x="2894013" y="3022600"/>
          <p14:tracePt t="89331" x="2886075" y="3028950"/>
          <p14:tracePt t="89348" x="2879725" y="3043238"/>
          <p14:tracePt t="89364" x="2851150" y="3071813"/>
          <p14:tracePt t="89381" x="2843213" y="3086100"/>
          <p14:tracePt t="89399" x="2814638" y="3114675"/>
          <p14:tracePt t="89415" x="2808288" y="3128963"/>
          <p14:tracePt t="89433" x="2800350" y="3143250"/>
          <p14:tracePt t="89448" x="2786063" y="3179763"/>
          <p14:tracePt t="89464" x="2757488" y="3214688"/>
          <p14:tracePt t="89481" x="2722563" y="3257550"/>
          <p14:tracePt t="89498" x="2708275" y="3286125"/>
          <p14:tracePt t="89515" x="2686050" y="3328988"/>
          <p14:tracePt t="89531" x="2636838" y="3408363"/>
          <p14:tracePt t="89548" x="2622550" y="3436938"/>
          <p14:tracePt t="89564" x="2593975" y="3494088"/>
          <p14:tracePt t="89581" x="2579688" y="3522663"/>
          <p14:tracePt t="89597" x="2551113" y="3565525"/>
          <p14:tracePt t="89614" x="2522538" y="3622675"/>
          <p14:tracePt t="89631" x="2493963" y="3657600"/>
          <p14:tracePt t="89647" x="2451100" y="3708400"/>
          <p14:tracePt t="89664" x="2436813" y="3736975"/>
          <p14:tracePt t="89681" x="2408238" y="3779838"/>
          <p14:tracePt t="89698" x="2393950" y="3814763"/>
          <p14:tracePt t="89714" x="2371725" y="3857625"/>
          <p14:tracePt t="89714" x="2351088" y="3871913"/>
          <p14:tracePt t="89732" x="2343150" y="3879850"/>
          <p14:tracePt t="89747" x="2322513" y="3908425"/>
          <p14:tracePt t="89764" x="2314575" y="3929063"/>
          <p14:tracePt t="89781" x="2300288" y="3951288"/>
          <p14:tracePt t="89797" x="2279650" y="3971925"/>
          <p14:tracePt t="89814" x="2265363" y="4014788"/>
          <p14:tracePt t="89830" x="2243138" y="4043363"/>
          <p14:tracePt t="89847" x="2228850" y="4057650"/>
          <p14:tracePt t="89863" x="2228850" y="4065588"/>
          <p14:tracePt t="89880" x="2222500" y="4086225"/>
          <p14:tracePt t="90109" x="2222500" y="4094163"/>
          <p14:tracePt t="90116" x="2228850" y="4094163"/>
          <p14:tracePt t="90133" x="2236788" y="4094163"/>
          <p14:tracePt t="90135" x="2243138" y="4094163"/>
          <p14:tracePt t="90147" x="2251075" y="4094163"/>
          <p14:tracePt t="90164" x="2279650" y="4094163"/>
          <p14:tracePt t="90181" x="2293938" y="4086225"/>
          <p14:tracePt t="90197" x="2322513" y="4086225"/>
          <p14:tracePt t="90216" x="2328863" y="4079875"/>
          <p14:tracePt t="90231" x="2351088" y="4071938"/>
          <p14:tracePt t="90248" x="2371725" y="4065588"/>
          <p14:tracePt t="90263" x="2393950" y="4051300"/>
          <p14:tracePt t="90280" x="2408238" y="4037013"/>
          <p14:tracePt t="90297" x="2428875" y="4014788"/>
          <p14:tracePt t="90313" x="2436813" y="4008438"/>
          <p14:tracePt t="90330" x="2457450" y="3986213"/>
          <p14:tracePt t="90346" x="2471738" y="3965575"/>
          <p14:tracePt t="90364" x="2479675" y="3951288"/>
          <p14:tracePt t="90380" x="2522538" y="3886200"/>
          <p14:tracePt t="90397" x="2536825" y="3865563"/>
          <p14:tracePt t="90413" x="2565400" y="3829050"/>
          <p14:tracePt t="90431" x="2565400" y="3814763"/>
          <p14:tracePt t="90447" x="2571750" y="3800475"/>
          <p14:tracePt t="90463" x="2608263" y="3751263"/>
          <p14:tracePt t="90480" x="2614613" y="3743325"/>
          <p14:tracePt t="90497" x="2622550" y="3729038"/>
          <p14:tracePt t="90513" x="2636838" y="3714750"/>
          <p14:tracePt t="90529" x="2643188" y="3708400"/>
          <p14:tracePt t="90546" x="2651125" y="3700463"/>
          <p14:tracePt t="90562" x="2679700" y="3679825"/>
          <p14:tracePt t="90580" x="2700338" y="3657600"/>
          <p14:tracePt t="90596" x="2722563" y="3629025"/>
          <p14:tracePt t="90613" x="2728913" y="3614738"/>
          <p14:tracePt t="90629" x="2751138" y="3608388"/>
          <p14:tracePt t="90646" x="2765425" y="3600450"/>
          <p14:tracePt t="90663" x="2771775" y="3594100"/>
          <p14:tracePt t="90700" x="2779713" y="3579813"/>
          <p14:tracePt t="90708" x="2786063" y="3571875"/>
          <p14:tracePt t="90716" x="2800350" y="3557588"/>
          <p14:tracePt t="90730" x="2814638" y="3551238"/>
          <p14:tracePt t="90746" x="2843213" y="3536950"/>
          <p14:tracePt t="90763" x="2851150" y="3529013"/>
          <p14:tracePt t="90779" x="2857500" y="3522663"/>
          <p14:tracePt t="90796" x="2871788" y="3514725"/>
          <p14:tracePt t="90813" x="2879725" y="3500438"/>
          <p14:tracePt t="90945" x="2865438" y="3500438"/>
          <p14:tracePt t="90956" x="2857500" y="3508375"/>
          <p14:tracePt t="90964" x="2857500" y="3522663"/>
          <p14:tracePt t="90972" x="2843213" y="3543300"/>
          <p14:tracePt t="90980" x="2828925" y="3565525"/>
          <p14:tracePt t="90980" x="2822575" y="3571875"/>
          <p14:tracePt t="90997" x="2794000" y="3594100"/>
          <p14:tracePt t="91012" x="2779713" y="3608388"/>
          <p14:tracePt t="91030" x="2765425" y="3636963"/>
          <p14:tracePt t="91045" x="2751138" y="3651250"/>
          <p14:tracePt t="91062" x="2736850" y="3665538"/>
          <p14:tracePt t="91079" x="2708275" y="3686175"/>
          <p14:tracePt t="91096" x="2693988" y="3714750"/>
          <p14:tracePt t="91112" x="2686050" y="3729038"/>
          <p14:tracePt t="91129" x="2671763" y="3743325"/>
          <p14:tracePt t="91146" x="2665413" y="3751263"/>
          <p14:tracePt t="91162" x="2657475" y="3757613"/>
          <p14:tracePt t="91178" x="2643188" y="3771900"/>
          <p14:tracePt t="91195" x="2636838" y="3779838"/>
          <p14:tracePt t="91212" x="2628900" y="3786188"/>
          <p14:tracePt t="91252" x="2622550" y="3794125"/>
          <p14:tracePt t="91268" x="2622550" y="3800475"/>
          <p14:tracePt t="91284" x="2614613" y="3822700"/>
          <p14:tracePt t="91500" x="2628900" y="3808413"/>
          <p14:tracePt t="91532" x="2636838" y="3800475"/>
          <p14:tracePt t="91685" x="2628900" y="3800475"/>
          <p14:tracePt t="91756" x="2614613" y="3800475"/>
          <p14:tracePt t="91788" x="2608263" y="3794125"/>
          <p14:tracePt t="91796" x="2600325" y="3786188"/>
          <p14:tracePt t="91812" x="2600325" y="3779838"/>
          <p14:tracePt t="91820" x="2600325" y="3765550"/>
          <p14:tracePt t="91828" x="2571750" y="3722688"/>
          <p14:tracePt t="91845" x="2551113" y="3700463"/>
          <p14:tracePt t="91861" x="2522538" y="3671888"/>
          <p14:tracePt t="91878" x="2514600" y="3665538"/>
          <p14:tracePt t="91894" x="2508250" y="3657600"/>
          <p14:tracePt t="91932" x="2508250" y="3651250"/>
          <p14:tracePt t="91940" x="2508250" y="3643313"/>
          <p14:tracePt t="91949" x="2508250" y="3636963"/>
          <p14:tracePt t="92020" x="2508250" y="3622675"/>
          <p14:tracePt t="92028" x="2508250" y="3614738"/>
          <p14:tracePt t="92060" x="2514600" y="3614738"/>
          <p14:tracePt t="92068" x="2528888" y="3608388"/>
          <p14:tracePt t="92068" x="2551113" y="3594100"/>
          <p14:tracePt t="92077" x="2586038" y="3557588"/>
          <p14:tracePt t="92094" x="2608263" y="3543300"/>
          <p14:tracePt t="92110" x="2614613" y="3529013"/>
          <p14:tracePt t="92127" x="2622550" y="3522663"/>
          <p14:tracePt t="92144" x="2628900" y="3522663"/>
          <p14:tracePt t="92180" x="2636838" y="3514725"/>
          <p14:tracePt t="92220" x="2643188" y="3508375"/>
          <p14:tracePt t="92228" x="2657475" y="3508375"/>
          <p14:tracePt t="92340" x="2643188" y="3508375"/>
          <p14:tracePt t="92348" x="2600325" y="3551238"/>
          <p14:tracePt t="92357" x="2571750" y="3557588"/>
          <p14:tracePt t="92362" x="2528888" y="3608388"/>
          <p14:tracePt t="92377" x="2486025" y="3643313"/>
          <p14:tracePt t="92394" x="2479675" y="3651250"/>
          <p14:tracePt t="92533" x="2486025" y="3651250"/>
          <p14:tracePt t="92541" x="2493963" y="3651250"/>
          <p14:tracePt t="92548" x="2522538" y="3651250"/>
          <p14:tracePt t="92560" x="2536825" y="3636963"/>
          <p14:tracePt t="92577" x="2565400" y="3614738"/>
          <p14:tracePt t="92594" x="2571750" y="3608388"/>
          <p14:tracePt t="92685" x="2579688" y="3594100"/>
          <p14:tracePt t="92717" x="2586038" y="3586163"/>
          <p14:tracePt t="92725" x="2593975" y="3579813"/>
          <p14:tracePt t="92757" x="2600325" y="3571875"/>
          <p14:tracePt t="92765" x="2614613" y="3565525"/>
          <p14:tracePt t="92766" x="2622550" y="3536950"/>
          <p14:tracePt t="92777" x="2628900" y="3529013"/>
          <p14:tracePt t="92793" x="2651125" y="3508375"/>
          <p14:tracePt t="92811" x="2657475" y="3500438"/>
          <p14:tracePt t="92827" x="2665413" y="3486150"/>
          <p14:tracePt t="92844" x="2679700" y="3457575"/>
          <p14:tracePt t="92860" x="2693988" y="3443288"/>
          <p14:tracePt t="92877" x="2722563" y="3400425"/>
          <p14:tracePt t="92893" x="2743200" y="3379788"/>
          <p14:tracePt t="92910" x="2751138" y="3343275"/>
          <p14:tracePt t="92926" x="2779713" y="3308350"/>
          <p14:tracePt t="92943" x="2786063" y="3300413"/>
          <p14:tracePt t="92960" x="2794000" y="3294063"/>
          <p14:tracePt t="93052" x="2794000" y="3308350"/>
          <p14:tracePt t="93060" x="2786063" y="3336925"/>
          <p14:tracePt t="93063" x="2757488" y="3379788"/>
          <p14:tracePt t="93076" x="2686050" y="3508375"/>
          <p14:tracePt t="93093" x="2628900" y="3614738"/>
          <p14:tracePt t="93109" x="2565400" y="3700463"/>
          <p14:tracePt t="93126" x="2500313" y="3808413"/>
          <p14:tracePt t="93143" x="2465388" y="3843338"/>
          <p14:tracePt t="93159" x="2428875" y="3894138"/>
          <p14:tracePt t="93176" x="2414588" y="3908425"/>
          <p14:tracePt t="93300" x="2414588" y="3922713"/>
          <p14:tracePt t="93308" x="2414588" y="3929063"/>
          <p14:tracePt t="93340" x="2428875" y="3937000"/>
          <p14:tracePt t="93348" x="2443163" y="3937000"/>
          <p14:tracePt t="93359" x="2451100" y="3937000"/>
          <p14:tracePt t="93360" x="2479675" y="3937000"/>
          <p14:tracePt t="93375" x="2528888" y="3937000"/>
          <p14:tracePt t="93392" x="2579688" y="3937000"/>
          <p14:tracePt t="93408" x="2622550" y="3937000"/>
          <p14:tracePt t="93426" x="2657475" y="3922713"/>
          <p14:tracePt t="93443" x="2665413" y="3914775"/>
          <p14:tracePt t="93458" x="2700338" y="3900488"/>
          <p14:tracePt t="93476" x="2722563" y="3879850"/>
          <p14:tracePt t="93494" x="2736850" y="3871913"/>
          <p14:tracePt t="93511" x="2751138" y="3865563"/>
          <p14:tracePt t="93526" x="2779713" y="3836988"/>
          <p14:tracePt t="93542" x="2786063" y="3836988"/>
          <p14:tracePt t="93559" x="2800350" y="3829050"/>
          <p14:tracePt t="93576" x="2814638" y="3814763"/>
          <p14:tracePt t="93593" x="2828925" y="3800475"/>
          <p14:tracePt t="93609" x="2843213" y="3786188"/>
          <p14:tracePt t="93626" x="2865438" y="3765550"/>
          <p14:tracePt t="93642" x="2894013" y="3751263"/>
          <p14:tracePt t="93659" x="2900363" y="3736975"/>
          <p14:tracePt t="93675" x="2914650" y="3700463"/>
          <p14:tracePt t="93691" x="2928938" y="3671888"/>
          <p14:tracePt t="93709" x="2928938" y="3643313"/>
          <p14:tracePt t="93724" x="2936875" y="3614738"/>
          <p14:tracePt t="93742" x="2936875" y="3594100"/>
          <p14:tracePt t="93758" x="2936875" y="3579813"/>
          <p14:tracePt t="93776" x="2936875" y="3551238"/>
          <p14:tracePt t="93792" x="2943225" y="3536950"/>
          <p14:tracePt t="93809" x="2943225" y="3514725"/>
          <p14:tracePt t="93824" x="2943225" y="3500438"/>
          <p14:tracePt t="93842" x="2943225" y="3494088"/>
          <p14:tracePt t="93893" x="2943225" y="3479800"/>
          <p14:tracePt t="93909" x="2943225" y="3471863"/>
          <p14:tracePt t="94028" x="2943225" y="3465513"/>
          <p14:tracePt t="94037" x="2936875" y="3465513"/>
          <p14:tracePt t="94045" x="2928938" y="3465513"/>
          <p14:tracePt t="94053" x="2922588" y="3465513"/>
          <p14:tracePt t="94061" x="2914650" y="3465513"/>
          <p14:tracePt t="94075" x="2894013" y="3465513"/>
          <p14:tracePt t="94092" x="2879725" y="3465513"/>
          <p14:tracePt t="94092" x="2857500" y="3465513"/>
          <p14:tracePt t="94109" x="2843213" y="3465513"/>
          <p14:tracePt t="94125" x="2822575" y="3465513"/>
          <p14:tracePt t="94142" x="2808288" y="3465513"/>
          <p14:tracePt t="94158" x="2786063" y="3465513"/>
          <p14:tracePt t="94175" x="2779713" y="3465513"/>
          <p14:tracePt t="94191" x="2771775" y="3465513"/>
          <p14:tracePt t="94208" x="2743200" y="3465513"/>
          <p14:tracePt t="94224" x="2736850" y="3465513"/>
          <p14:tracePt t="94241" x="2722563" y="3465513"/>
          <p14:tracePt t="94259" x="2700338" y="3465513"/>
          <p14:tracePt t="94275" x="2686050" y="3465513"/>
          <p14:tracePt t="94292" x="2657475" y="3471863"/>
          <p14:tracePt t="94308" x="2608263" y="3500438"/>
          <p14:tracePt t="94325" x="2579688" y="3514725"/>
          <p14:tracePt t="94341" x="2543175" y="3551238"/>
          <p14:tracePt t="94357" x="2508250" y="3579813"/>
          <p14:tracePt t="94374" x="2465388" y="3629025"/>
          <p14:tracePt t="94391" x="2428875" y="3679825"/>
          <p14:tracePt t="94408" x="2379663" y="3736975"/>
          <p14:tracePt t="94424" x="2343150" y="3771900"/>
          <p14:tracePt t="94441" x="2328863" y="3794125"/>
          <p14:tracePt t="94457" x="2322513" y="3808413"/>
          <p14:tracePt t="94474" x="2314575" y="3814763"/>
          <p14:tracePt t="94516" x="2308225" y="3822700"/>
          <p14:tracePt t="94556" x="2308225" y="3829050"/>
          <p14:tracePt t="94564" x="2308225" y="3857625"/>
          <p14:tracePt t="94580" x="2314575" y="3865563"/>
          <p14:tracePt t="94612" x="2314575" y="3871913"/>
          <p14:tracePt t="94612" x="2322513" y="3894138"/>
          <p14:tracePt t="94636" x="2328863" y="3894138"/>
          <p14:tracePt t="94668" x="2336800" y="3894138"/>
          <p14:tracePt t="94676" x="2343150" y="3894138"/>
          <p14:tracePt t="94727" x="2351088" y="3894138"/>
          <p14:tracePt t="94764" x="2357438" y="3900488"/>
          <p14:tracePt t="95668" x="2365375" y="3894138"/>
          <p14:tracePt t="95676" x="2371725" y="3886200"/>
          <p14:tracePt t="95693" x="2379663" y="3871913"/>
          <p14:tracePt t="95708" x="2379663" y="3857625"/>
          <p14:tracePt t="95722" x="2379663" y="3829050"/>
          <p14:tracePt t="95724" x="2400300" y="3771900"/>
          <p14:tracePt t="95739" x="2443163" y="3686175"/>
          <p14:tracePt t="95755" x="2493963" y="3608388"/>
          <p14:tracePt t="95772" x="2528888" y="3551238"/>
          <p14:tracePt t="95790" x="2543175" y="3529013"/>
          <p14:tracePt t="95806" x="2571750" y="3494088"/>
          <p14:tracePt t="95823" x="2579688" y="3471863"/>
          <p14:tracePt t="95840" x="2586038" y="3436938"/>
          <p14:tracePt t="95856" x="2608263" y="3400425"/>
          <p14:tracePt t="95873" x="2614613" y="3379788"/>
          <p14:tracePt t="95889" x="2614613" y="3357563"/>
          <p14:tracePt t="95906" x="2622550" y="3336925"/>
          <p14:tracePt t="95922" x="2628900" y="3314700"/>
          <p14:tracePt t="95939" x="2657475" y="3300413"/>
          <p14:tracePt t="95981" x="2665413" y="3271838"/>
          <p14:tracePt t="95989" x="2671763" y="3265488"/>
          <p14:tracePt t="95994" x="2686050" y="3243263"/>
          <p14:tracePt t="96005" x="2693988" y="3228975"/>
          <p14:tracePt t="96053" x="2700338" y="3200400"/>
          <p14:tracePt t="96061" x="2708275" y="3194050"/>
          <p14:tracePt t="96068" x="2708275" y="3186113"/>
          <p14:tracePt t="96072" x="2728913" y="3165475"/>
          <p14:tracePt t="96089" x="2736850" y="3151188"/>
          <p14:tracePt t="96106" x="2743200" y="3143250"/>
          <p14:tracePt t="96181" x="2751138" y="3136900"/>
          <p14:tracePt t="96189" x="2757488" y="3136900"/>
          <p14:tracePt t="96197" x="2765425" y="3128963"/>
          <p14:tracePt t="96229" x="2779713" y="3114675"/>
          <p14:tracePt t="96277" x="2794000" y="3114675"/>
          <p14:tracePt t="96285" x="2814638" y="3108325"/>
          <p14:tracePt t="96317" x="2828925" y="3094038"/>
          <p14:tracePt t="96325" x="2851150" y="3086100"/>
          <p14:tracePt t="96341" x="2857500" y="3079750"/>
          <p14:tracePt t="96357" x="2865438" y="3065463"/>
          <p14:tracePt t="96389" x="2879725" y="3057525"/>
          <p14:tracePt t="96397" x="2900363" y="3043238"/>
          <p14:tracePt t="96413" x="2908300" y="3036888"/>
          <p14:tracePt t="96429" x="2914650" y="3028950"/>
          <p14:tracePt t="96445" x="2922588" y="3022600"/>
          <p14:tracePt t="96461" x="2928938" y="3014663"/>
          <p14:tracePt t="96493" x="2936875" y="3008313"/>
          <p14:tracePt t="96525" x="2951163" y="2994025"/>
          <p14:tracePt t="96533" x="2971800" y="2971800"/>
          <p14:tracePt t="96565" x="2979738" y="2965450"/>
          <p14:tracePt t="96605" x="2994025" y="2957513"/>
          <p14:tracePt t="96637" x="3000375" y="2951163"/>
          <p14:tracePt t="96645" x="3008313" y="2943225"/>
          <p14:tracePt t="96677" x="3014663" y="2936875"/>
          <p14:tracePt t="96688" x="3022600" y="2928938"/>
          <p14:tracePt t="96693" x="3028950" y="2908300"/>
          <p14:tracePt t="96704" x="3036888" y="2900363"/>
          <p14:tracePt t="96721" x="3043238" y="2894013"/>
          <p14:tracePt t="96739" x="3057525" y="2879725"/>
          <p14:tracePt t="96754" x="3065463" y="2865438"/>
          <p14:tracePt t="96771" x="3086100" y="2851150"/>
          <p14:tracePt t="96787" x="3094038" y="2828925"/>
          <p14:tracePt t="96804" x="3143250" y="2779713"/>
          <p14:tracePt t="96821" x="3157538" y="2743200"/>
          <p14:tracePt t="96838" x="3179763" y="2708275"/>
          <p14:tracePt t="96855" x="3186113" y="2693988"/>
          <p14:tracePt t="96871" x="3194050" y="2665413"/>
          <p14:tracePt t="96909" x="3194050" y="2657475"/>
          <p14:tracePt t="96916" x="3214688" y="2628900"/>
          <p14:tracePt t="96921" x="3243263" y="2571750"/>
          <p14:tracePt t="96937" x="3279775" y="2508250"/>
          <p14:tracePt t="96954" x="3294063" y="2436813"/>
          <p14:tracePt t="96971" x="3322638" y="2379663"/>
          <p14:tracePt t="96987" x="3336925" y="2343150"/>
          <p14:tracePt t="96987" x="3336925" y="2328863"/>
          <p14:tracePt t="97005" x="3357563" y="2286000"/>
          <p14:tracePt t="97020" x="3379788" y="2251075"/>
          <p14:tracePt t="97038" x="3386138" y="2228850"/>
          <p14:tracePt t="97053" x="3386138" y="2214563"/>
          <p14:tracePt t="97071" x="3386138" y="2208213"/>
          <p14:tracePt t="97124" x="3386138" y="2200275"/>
          <p14:tracePt t="97132" x="3394075" y="2193925"/>
          <p14:tracePt t="97236" x="3379788" y="2236788"/>
          <p14:tracePt t="97244" x="3336925" y="2293938"/>
          <p14:tracePt t="97253" x="3308350" y="2365375"/>
          <p14:tracePt t="97270" x="3294063" y="2408238"/>
          <p14:tracePt t="97286" x="3265488" y="2465388"/>
          <p14:tracePt t="97303" x="3243263" y="2514600"/>
          <p14:tracePt t="97320" x="3236913" y="2536825"/>
          <p14:tracePt t="97337" x="3222625" y="2571750"/>
          <p14:tracePt t="97353" x="3200400" y="2614613"/>
          <p14:tracePt t="97370" x="3165475" y="2651125"/>
          <p14:tracePt t="97386" x="3157538" y="2665413"/>
          <p14:tracePt t="97386" x="3151188" y="2679700"/>
          <p14:tracePt t="97405" x="3136900" y="2714625"/>
          <p14:tracePt t="97420" x="3114675" y="2736850"/>
          <p14:tracePt t="97437" x="3108325" y="2743200"/>
          <p14:tracePt t="97453" x="3094038" y="2757488"/>
          <p14:tracePt t="97470" x="3086100" y="2765425"/>
          <p14:tracePt t="97487" x="3071813" y="2779713"/>
          <p14:tracePt t="97503" x="3057525" y="2794000"/>
          <p14:tracePt t="97520" x="3043238" y="2808288"/>
          <p14:tracePt t="97536" x="3008313" y="2836863"/>
          <p14:tracePt t="97554" x="2986088" y="2857500"/>
          <p14:tracePt t="97570" x="2957513" y="2871788"/>
          <p14:tracePt t="97586" x="2951163" y="2886075"/>
          <p14:tracePt t="97604" x="2951163" y="2894013"/>
          <p14:tracePt t="97620" x="2928938" y="2928938"/>
          <p14:tracePt t="97637" x="2922588" y="2951163"/>
          <p14:tracePt t="97654" x="2886075" y="2986088"/>
          <p14:tracePt t="97670" x="2857500" y="3008313"/>
          <p14:tracePt t="97687" x="2843213" y="3028950"/>
          <p14:tracePt t="97703" x="2828925" y="3065463"/>
          <p14:tracePt t="97719" x="2822575" y="3071813"/>
          <p14:tracePt t="97736" x="2800350" y="3094038"/>
          <p14:tracePt t="97753" x="2794000" y="3100388"/>
          <p14:tracePt t="97770" x="2771775" y="3114675"/>
          <p14:tracePt t="97786" x="2757488" y="3122613"/>
          <p14:tracePt t="97802" x="2714625" y="3157538"/>
          <p14:tracePt t="97819" x="2686050" y="3165475"/>
          <p14:tracePt t="97836" x="2651125" y="3186113"/>
          <p14:tracePt t="97853" x="2643188" y="3200400"/>
          <p14:tracePt t="97869" x="2628900" y="3200400"/>
          <p14:tracePt t="97886" x="2614613" y="3208338"/>
          <p14:tracePt t="97903" x="2600325" y="3208338"/>
          <p14:tracePt t="97919" x="2586038" y="3208338"/>
          <p14:tracePt t="97980" x="2571750" y="3208338"/>
          <p14:tracePt t="97980" x="2551113" y="3208338"/>
          <p14:tracePt t="98012" x="2543175" y="3208338"/>
          <p14:tracePt t="98020" x="2528888" y="3208338"/>
          <p14:tracePt t="98034" x="2522538" y="3208338"/>
          <p14:tracePt t="98038" x="2514600" y="3208338"/>
          <p14:tracePt t="98052" x="2500313" y="3200400"/>
          <p14:tracePt t="98069" x="2486025" y="3179763"/>
          <p14:tracePt t="98085" x="2486025" y="3151188"/>
          <p14:tracePt t="98102" x="2486025" y="3114675"/>
          <p14:tracePt t="98119" x="2486025" y="3086100"/>
          <p14:tracePt t="98135" x="2486025" y="3057525"/>
          <p14:tracePt t="98153" x="2486025" y="3028950"/>
          <p14:tracePt t="98169" x="2486025" y="2986088"/>
          <p14:tracePt t="98186" x="2486025" y="2957513"/>
          <p14:tracePt t="98201" x="2486025" y="2922588"/>
          <p14:tracePt t="98219" x="2500313" y="2900363"/>
          <p14:tracePt t="98235" x="2514600" y="2865438"/>
          <p14:tracePt t="98252" x="2551113" y="2836863"/>
          <p14:tracePt t="98269" x="2571750" y="2822575"/>
          <p14:tracePt t="98285" x="2586038" y="2814638"/>
          <p14:tracePt t="98302" x="2614613" y="2786063"/>
          <p14:tracePt t="98318" x="2636838" y="2779713"/>
          <p14:tracePt t="98335" x="2671763" y="2751138"/>
          <p14:tracePt t="98352" x="2722563" y="2736850"/>
          <p14:tracePt t="98369" x="2736850" y="2728913"/>
          <p14:tracePt t="98385" x="2771775" y="2728913"/>
          <p14:tracePt t="98401" x="2808288" y="2700338"/>
          <p14:tracePt t="98444" x="2814638" y="2700338"/>
          <p14:tracePt t="98460" x="2836863" y="2693988"/>
          <p14:tracePt t="98468" x="2843213" y="2693988"/>
          <p14:tracePt t="98484" x="2857500" y="2686050"/>
          <p14:tracePt t="98486" x="2865438" y="2686050"/>
          <p14:tracePt t="98501" x="2900363" y="2665413"/>
          <p14:tracePt t="98518" x="2922588" y="2665413"/>
          <p14:tracePt t="98534" x="2936875" y="2665413"/>
          <p14:tracePt t="98551" x="2965450" y="2657475"/>
          <p14:tracePt t="98604" x="2971800" y="2657475"/>
          <p14:tracePt t="98620" x="2979738" y="2657475"/>
          <p14:tracePt t="98652" x="3000375" y="2657475"/>
          <p14:tracePt t="98692" x="3008313" y="2657475"/>
          <p14:tracePt t="98704" x="3008313" y="2671763"/>
          <p14:tracePt t="98705" x="3008313" y="2743200"/>
          <p14:tracePt t="98718" x="3008313" y="2786063"/>
          <p14:tracePt t="98734" x="3000375" y="2828925"/>
          <p14:tracePt t="98751" x="2951163" y="2886075"/>
          <p14:tracePt t="98767" x="2900363" y="2971800"/>
          <p14:tracePt t="98785" x="2879725" y="3028950"/>
          <p14:tracePt t="98801" x="2843213" y="3065463"/>
          <p14:tracePt t="98818" x="2828925" y="3094038"/>
          <p14:tracePt t="98834" x="2800350" y="3108325"/>
          <p14:tracePt t="98900" x="2794000" y="3114675"/>
          <p14:tracePt t="98916" x="2786063" y="3122613"/>
          <p14:tracePt t="98948" x="2771775" y="3128963"/>
          <p14:tracePt t="98980" x="2765425" y="3136900"/>
          <p14:tracePt t="99020" x="2751138" y="3136900"/>
          <p14:tracePt t="99028" x="2743200" y="3143250"/>
          <p14:tracePt t="99044" x="2728913" y="3151188"/>
          <p14:tracePt t="99052" x="2722563" y="3157538"/>
          <p14:tracePt t="99067" x="2700338" y="3171825"/>
          <p14:tracePt t="99068" x="2693988" y="3179763"/>
          <p14:tracePt t="99068" x="2679700" y="3200400"/>
          <p14:tracePt t="99100" x="2665413" y="3208338"/>
          <p14:tracePt t="99101" x="2657475" y="3214688"/>
          <p14:tracePt t="99140" x="2651125" y="3228975"/>
          <p14:tracePt t="99146" x="2628900" y="3251200"/>
          <p14:tracePt t="99151" x="2608263" y="3265488"/>
          <p14:tracePt t="99188" x="2586038" y="3265488"/>
          <p14:tracePt t="99196" x="2565400" y="3279775"/>
          <p14:tracePt t="99204" x="2551113" y="3294063"/>
          <p14:tracePt t="99204" x="2543175" y="3300413"/>
          <p14:tracePt t="99220" x="2528888" y="3308350"/>
          <p14:tracePt t="99234" x="2508250" y="3322638"/>
          <p14:tracePt t="99250" x="2493963" y="3328988"/>
          <p14:tracePt t="99267" x="2486025" y="3336925"/>
          <p14:tracePt t="99284" x="2457450" y="3351213"/>
          <p14:tracePt t="99301" x="2443163" y="3365500"/>
          <p14:tracePt t="99317" x="2428875" y="3371850"/>
          <p14:tracePt t="99334" x="2408238" y="3394075"/>
          <p14:tracePt t="99350" x="2393950" y="3408363"/>
          <p14:tracePt t="99367" x="2371725" y="3414713"/>
          <p14:tracePt t="99384" x="2328863" y="3429000"/>
          <p14:tracePt t="99400" x="2314575" y="3443288"/>
          <p14:tracePt t="99418" x="2300288" y="3451225"/>
          <p14:tracePt t="99434" x="2265363" y="3479800"/>
          <p14:tracePt t="99450" x="2251075" y="3494088"/>
          <p14:tracePt t="99467" x="2228850" y="3522663"/>
          <p14:tracePt t="99484" x="2214563" y="3522663"/>
          <p14:tracePt t="99499" x="2171700" y="3551238"/>
          <p14:tracePt t="99517" x="2165350" y="3557588"/>
          <p14:tracePt t="99533" x="2143125" y="3565525"/>
          <p14:tracePt t="99549" x="2128838" y="3579813"/>
          <p14:tracePt t="99566" x="2108200" y="3586163"/>
          <p14:tracePt t="99583" x="2071688" y="3622675"/>
          <p14:tracePt t="99600" x="2051050" y="3629025"/>
          <p14:tracePt t="99616" x="2036763" y="3643313"/>
          <p14:tracePt t="99634" x="2028825" y="3657600"/>
          <p14:tracePt t="99650" x="2014538" y="3679825"/>
          <p14:tracePt t="99667" x="2014538" y="3700463"/>
          <p14:tracePt t="99683" x="2000250" y="3722688"/>
          <p14:tracePt t="99699" x="1971675" y="3743325"/>
          <p14:tracePt t="99717" x="1971675" y="3751263"/>
          <p14:tracePt t="99733" x="1957388" y="3779838"/>
          <p14:tracePt t="99749" x="1943100" y="3822700"/>
          <p14:tracePt t="99766" x="1922463" y="3857625"/>
          <p14:tracePt t="99783" x="1914525" y="3886200"/>
          <p14:tracePt t="99799" x="1908175" y="3900488"/>
          <p14:tracePt t="99817" x="1879600" y="3937000"/>
          <p14:tracePt t="99833" x="1865313" y="3951288"/>
          <p14:tracePt t="99850" x="1851025" y="3986213"/>
          <p14:tracePt t="99866" x="1843088" y="4008438"/>
          <p14:tracePt t="99884" x="1843088" y="4014788"/>
          <p14:tracePt t="99973" x="1843088" y="4022725"/>
          <p14:tracePt t="99989" x="1857375" y="4022725"/>
          <p14:tracePt t="100000" x="1871663" y="4022725"/>
          <p14:tracePt t="100001" x="1928813" y="4022725"/>
          <p14:tracePt t="100016" x="1985963" y="4000500"/>
          <p14:tracePt t="100033" x="2043113" y="3965575"/>
          <p14:tracePt t="100050" x="2093913" y="3914775"/>
          <p14:tracePt t="100066" x="2143125" y="3857625"/>
          <p14:tracePt t="100083" x="2179638" y="3800475"/>
          <p14:tracePt t="100099" x="2222500" y="3751263"/>
          <p14:tracePt t="100099" x="2236788" y="3722688"/>
          <p14:tracePt t="100117" x="2271713" y="3686175"/>
          <p14:tracePt t="100133" x="2286000" y="3671888"/>
          <p14:tracePt t="100151" x="2308225" y="3657600"/>
          <p14:tracePt t="100166" x="2314575" y="3636963"/>
          <p14:tracePt t="100183" x="2343150" y="3614738"/>
          <p14:tracePt t="100199" x="2365375" y="3586163"/>
          <p14:tracePt t="100216" x="2393950" y="3543300"/>
          <p14:tracePt t="100234" x="2408238" y="3514725"/>
          <p14:tracePt t="100250" x="2428875" y="3494088"/>
          <p14:tracePt t="100267" x="2443163" y="3486150"/>
          <p14:tracePt t="100282" x="2451100" y="3471863"/>
          <p14:tracePt t="100300" x="2471738" y="3443288"/>
          <p14:tracePt t="100316" x="2493963" y="3422650"/>
          <p14:tracePt t="100334" x="2514600" y="3400425"/>
          <p14:tracePt t="100349" x="2528888" y="3365500"/>
          <p14:tracePt t="100366" x="2543175" y="3336925"/>
          <p14:tracePt t="100383" x="2551113" y="3286125"/>
          <p14:tracePt t="100400" x="2551113" y="3265488"/>
          <p14:tracePt t="100417" x="2551113" y="3251200"/>
          <p14:tracePt t="100453" x="2551113" y="3243263"/>
          <p14:tracePt t="100461" x="2536825" y="3243263"/>
          <p14:tracePt t="100469" x="2493963" y="3243263"/>
          <p14:tracePt t="100483" x="2414588" y="3243263"/>
          <p14:tracePt t="100499" x="2286000" y="3294063"/>
          <p14:tracePt t="100516" x="2151063" y="3357563"/>
          <p14:tracePt t="100516" x="2122488" y="3371850"/>
          <p14:tracePt t="100534" x="2065338" y="3422650"/>
          <p14:tracePt t="100549" x="2000250" y="3486150"/>
          <p14:tracePt t="100565" x="1951038" y="3536950"/>
          <p14:tracePt t="100582" x="1914525" y="3571875"/>
          <p14:tracePt t="100599" x="1879600" y="3651250"/>
          <p14:tracePt t="100615" x="1851025" y="3700463"/>
          <p14:tracePt t="100632" x="1822450" y="3743325"/>
          <p14:tracePt t="100649" x="1814513" y="3779838"/>
          <p14:tracePt t="100666" x="1785938" y="3822700"/>
          <p14:tracePt t="100683" x="1771650" y="3851275"/>
          <p14:tracePt t="100699" x="1757363" y="3900488"/>
          <p14:tracePt t="100699" x="1743075" y="3929063"/>
          <p14:tracePt t="100717" x="1728788" y="3943350"/>
          <p14:tracePt t="100732" x="1714500" y="3971925"/>
          <p14:tracePt t="100749" x="1700213" y="3994150"/>
          <p14:tracePt t="100764" x="1685925" y="4008438"/>
          <p14:tracePt t="100781" x="1679575" y="4029075"/>
          <p14:tracePt t="100799" x="1657350" y="4071938"/>
          <p14:tracePt t="100816" x="1643063" y="4086225"/>
          <p14:tracePt t="100832" x="1636713" y="4108450"/>
          <p14:tracePt t="100848" x="1628775" y="4114800"/>
          <p14:tracePt t="100865" x="1628775" y="4129088"/>
          <p14:tracePt t="100882" x="1608138" y="4143375"/>
          <p14:tracePt t="101947" x="1608138" y="4151313"/>
          <p14:tracePt t="102069" x="1608138" y="4171950"/>
          <p14:tracePt t="102072" x="1608138" y="4186238"/>
          <p14:tracePt t="102079" x="1593850" y="4208463"/>
          <p14:tracePt t="102097" x="1557338" y="4257675"/>
          <p14:tracePt t="102114" x="1543050" y="4271963"/>
          <p14:tracePt t="102130" x="1508125" y="4308475"/>
          <p14:tracePt t="102147" x="1493838" y="4314825"/>
          <p14:tracePt t="102147" x="1485900" y="4314825"/>
          <p14:tracePt t="102180" x="1479550" y="4322763"/>
          <p14:tracePt t="102205" x="1471613" y="4322763"/>
          <p14:tracePt t="102213" x="1457325" y="4322763"/>
          <p14:tracePt t="102221" x="1428750" y="4322763"/>
          <p14:tracePt t="102230" x="1408113" y="4322763"/>
          <p14:tracePt t="102246" x="1385888" y="4322763"/>
          <p14:tracePt t="102264" x="1328738" y="4322763"/>
          <p14:tracePt t="102280" x="1265238" y="4322763"/>
          <p14:tracePt t="102297" x="1214438" y="4286250"/>
          <p14:tracePt t="102313" x="1171575" y="4265613"/>
          <p14:tracePt t="102329" x="1150938" y="4237038"/>
          <p14:tracePt t="102347" x="1122363" y="4214813"/>
          <p14:tracePt t="102363" x="1100138" y="4208463"/>
          <p14:tracePt t="102380" x="1071563" y="4200525"/>
          <p14:tracePt t="102396" x="1050925" y="4200525"/>
          <p14:tracePt t="102414" x="1028700" y="4200525"/>
          <p14:tracePt t="102429" x="1022350" y="4200525"/>
          <p14:tracePt t="102447" x="1014413" y="4200525"/>
          <p14:tracePt t="102463" x="993775" y="4200525"/>
          <p14:tracePt t="102480" x="971550" y="4194175"/>
          <p14:tracePt t="102497" x="965200" y="4186238"/>
          <p14:tracePt t="102513" x="957263" y="4179888"/>
          <p14:tracePt t="102530" x="950913" y="4179888"/>
          <p14:tracePt t="102546" x="942975" y="4179888"/>
          <p14:tracePt t="102563" x="900113" y="4179888"/>
          <p14:tracePt t="102579" x="850900" y="4179888"/>
          <p14:tracePt t="102579" x="808038" y="4194175"/>
          <p14:tracePt t="102597" x="750888" y="4251325"/>
          <p14:tracePt t="102613" x="722313" y="4271963"/>
          <p14:tracePt t="102629" x="708025" y="4286250"/>
          <p14:tracePt t="102646" x="700088" y="4294188"/>
          <p14:tracePt t="102663" x="700088" y="4308475"/>
          <p14:tracePt t="102680" x="700088" y="4329113"/>
          <p14:tracePt t="102696" x="700088" y="4343400"/>
          <p14:tracePt t="102713" x="700088" y="4357688"/>
          <p14:tracePt t="102757" x="708025" y="4394200"/>
          <p14:tracePt t="102765" x="736600" y="4408488"/>
          <p14:tracePt t="102773" x="750888" y="4422775"/>
          <p14:tracePt t="102773" x="779463" y="4451350"/>
          <p14:tracePt t="102781" x="785813" y="4457700"/>
          <p14:tracePt t="102795" x="828675" y="4500563"/>
          <p14:tracePt t="102813" x="850900" y="4522788"/>
          <p14:tracePt t="102829" x="879475" y="4537075"/>
          <p14:tracePt t="102845" x="922338" y="4543425"/>
          <p14:tracePt t="102863" x="936625" y="4543425"/>
          <p14:tracePt t="102879" x="979488" y="4565650"/>
          <p14:tracePt t="102896" x="985838" y="4572000"/>
          <p14:tracePt t="102933" x="1000125" y="4572000"/>
          <p14:tracePt t="102949" x="1008063" y="4572000"/>
          <p14:tracePt t="102981" x="1014413" y="4579938"/>
          <p14:tracePt t="103013" x="1028700" y="4586288"/>
          <p14:tracePt t="103021" x="1036638" y="4586288"/>
          <p14:tracePt t="103029" x="1065213" y="4600575"/>
          <p14:tracePt t="103053" x="1093788" y="4608513"/>
          <p14:tracePt t="103061" x="1100138" y="4608513"/>
          <p14:tracePt t="103069" x="1136650" y="4608513"/>
          <p14:tracePt t="103079" x="1171575" y="4614863"/>
          <p14:tracePt t="103094" x="1236663" y="4614863"/>
          <p14:tracePt t="103112" x="1314450" y="4614863"/>
          <p14:tracePt t="103129" x="1365250" y="4614863"/>
          <p14:tracePt t="103146" x="1414463" y="4608513"/>
          <p14:tracePt t="103162" x="1428750" y="4594225"/>
          <p14:tracePt t="103178" x="1465263" y="4557713"/>
          <p14:tracePt t="103178" x="1471613" y="4551363"/>
          <p14:tracePt t="103197" x="1485900" y="4537075"/>
          <p14:tracePt t="103211" x="1508125" y="4486275"/>
          <p14:tracePt t="103229" x="1550988" y="4437063"/>
          <p14:tracePt t="103244" x="1571625" y="4408488"/>
          <p14:tracePt t="103262" x="1585913" y="4394200"/>
          <p14:tracePt t="103278" x="1614488" y="4357688"/>
          <p14:tracePt t="103295" x="1628775" y="4343400"/>
          <p14:tracePt t="103312" x="1628775" y="4329113"/>
          <p14:tracePt t="103328" x="1628775" y="4314825"/>
          <p14:tracePt t="103344" x="1628775" y="4300538"/>
          <p14:tracePt t="103362" x="1628775" y="4286250"/>
          <p14:tracePt t="103378" x="1628775" y="4279900"/>
          <p14:tracePt t="103395" x="1628775" y="4265613"/>
          <p14:tracePt t="103412" x="1622425" y="4251325"/>
          <p14:tracePt t="103428" x="1608138" y="4237038"/>
          <p14:tracePt t="103469" x="1579563" y="4229100"/>
          <p14:tracePt t="103477" x="1565275" y="4214813"/>
          <p14:tracePt t="103477" x="1543050" y="4214813"/>
          <p14:tracePt t="103485" x="1528763" y="4200525"/>
          <p14:tracePt t="103495" x="1522413" y="4200525"/>
          <p14:tracePt t="103511" x="1479550" y="4194175"/>
          <p14:tracePt t="103529" x="1450975" y="4186238"/>
          <p14:tracePt t="103545" x="1408113" y="4171950"/>
          <p14:tracePt t="103562" x="1371600" y="4151313"/>
          <p14:tracePt t="103578" x="1328738" y="4137025"/>
          <p14:tracePt t="103595" x="1285875" y="4129088"/>
          <p14:tracePt t="103611" x="1228725" y="4100513"/>
          <p14:tracePt t="103628" x="1143000" y="4057650"/>
          <p14:tracePt t="103645" x="1100138" y="4037013"/>
          <p14:tracePt t="103661" x="1071563" y="4014788"/>
          <p14:tracePt t="103678" x="1042988" y="4014788"/>
          <p14:tracePt t="103694" x="1028700" y="4008438"/>
          <p14:tracePt t="103741" x="1014413" y="4008438"/>
          <p14:tracePt t="103757" x="1008063" y="4008438"/>
          <p14:tracePt t="103773" x="1000125" y="4008438"/>
          <p14:tracePt t="103789" x="971550" y="4022725"/>
          <p14:tracePt t="103797" x="965200" y="4029075"/>
          <p14:tracePt t="103805" x="957263" y="4043363"/>
          <p14:tracePt t="103813" x="942975" y="4086225"/>
          <p14:tracePt t="103827" x="893763" y="4165600"/>
          <p14:tracePt t="103845" x="857250" y="4200525"/>
          <p14:tracePt t="103861" x="814388" y="4271963"/>
          <p14:tracePt t="103877" x="800100" y="4294188"/>
          <p14:tracePt t="103894" x="771525" y="4337050"/>
          <p14:tracePt t="103910" x="728663" y="4400550"/>
          <p14:tracePt t="103927" x="685800" y="4443413"/>
          <p14:tracePt t="103944" x="671513" y="4494213"/>
          <p14:tracePt t="103960" x="642938" y="4557713"/>
          <p14:tracePt t="103978" x="622300" y="4608513"/>
          <p14:tracePt t="103994" x="622300" y="4651375"/>
          <p14:tracePt t="104012" x="622300" y="4708525"/>
          <p14:tracePt t="104027" x="622300" y="4757738"/>
          <p14:tracePt t="104027" x="622300" y="4800600"/>
          <p14:tracePt t="104045" x="622300" y="4843463"/>
          <p14:tracePt t="104061" x="642938" y="4886325"/>
          <p14:tracePt t="104077" x="657225" y="4922838"/>
          <p14:tracePt t="104094" x="685800" y="4943475"/>
          <p14:tracePt t="104110" x="708025" y="4951413"/>
          <p14:tracePt t="104127" x="728663" y="4972050"/>
          <p14:tracePt t="104143" x="757238" y="4972050"/>
          <p14:tracePt t="104160" x="793750" y="4979988"/>
          <p14:tracePt t="104176" x="814388" y="4986338"/>
          <p14:tracePt t="104193" x="879475" y="4986338"/>
          <p14:tracePt t="104210" x="936625" y="4986338"/>
          <p14:tracePt t="104228" x="965200" y="4986338"/>
          <p14:tracePt t="104243" x="993775" y="4986338"/>
          <p14:tracePt t="104260" x="1000125" y="4979988"/>
          <p14:tracePt t="104260" x="1014413" y="4957763"/>
          <p14:tracePt t="104278" x="1050925" y="4929188"/>
          <p14:tracePt t="104294" x="1065213" y="4914900"/>
          <p14:tracePt t="104310" x="1085850" y="4894263"/>
          <p14:tracePt t="104326" x="1093788" y="4886325"/>
          <p14:tracePt t="104344" x="1114425" y="4872038"/>
          <p14:tracePt t="104389" x="1122363" y="4857750"/>
          <p14:tracePt t="104397" x="1128713" y="4851400"/>
          <p14:tracePt t="104404" x="1143000" y="4843463"/>
          <p14:tracePt t="104404" x="1157288" y="4829175"/>
          <p14:tracePt t="104413" x="1171575" y="4808538"/>
          <p14:tracePt t="104426" x="1200150" y="4765675"/>
          <p14:tracePt t="104443" x="1214438" y="4737100"/>
          <p14:tracePt t="104443" x="1228725" y="4722813"/>
          <p14:tracePt t="104461" x="1236663" y="4679950"/>
          <p14:tracePt t="104477" x="1243013" y="4622800"/>
          <p14:tracePt t="104495" x="1265238" y="4551363"/>
          <p14:tracePt t="104510" x="1265238" y="4508500"/>
          <p14:tracePt t="104528" x="1265238" y="4465638"/>
          <p14:tracePt t="104543" x="1265238" y="4443413"/>
          <p14:tracePt t="104561" x="1265238" y="4414838"/>
          <p14:tracePt t="104576" x="1243013" y="4386263"/>
          <p14:tracePt t="104593" x="1208088" y="4343400"/>
          <p14:tracePt t="104610" x="1171575" y="4308475"/>
          <p14:tracePt t="104626" x="1114425" y="4271963"/>
          <p14:tracePt t="104643" x="1079500" y="4257675"/>
          <p14:tracePt t="104659" x="1028700" y="4237038"/>
          <p14:tracePt t="104677" x="1014413" y="4237038"/>
          <p14:tracePt t="104692" x="1008063" y="4237038"/>
          <p14:tracePt t="104709" x="985838" y="4237038"/>
          <p14:tracePt t="104726" x="950913" y="4251325"/>
          <p14:tracePt t="104742" x="900113" y="4279900"/>
          <p14:tracePt t="104760" x="879475" y="4300538"/>
          <p14:tracePt t="104776" x="865188" y="4329113"/>
          <p14:tracePt t="104794" x="865188" y="4371975"/>
          <p14:tracePt t="104809" x="865188" y="4414838"/>
          <p14:tracePt t="104826" x="865188" y="4471988"/>
          <p14:tracePt t="104843" x="865188" y="4522788"/>
          <p14:tracePt t="104859" x="865188" y="4565650"/>
          <p14:tracePt t="104876" x="865188" y="4637088"/>
          <p14:tracePt t="104892" x="865188" y="4714875"/>
          <p14:tracePt t="104909" x="865188" y="4779963"/>
          <p14:tracePt t="104925" x="865188" y="4829175"/>
          <p14:tracePt t="104942" x="865188" y="4857750"/>
          <p14:tracePt t="104959" x="885825" y="4900613"/>
          <p14:tracePt t="104977" x="900113" y="4922838"/>
          <p14:tracePt t="104992" x="928688" y="4943475"/>
          <p14:tracePt t="105010" x="965200" y="4943475"/>
          <p14:tracePt t="105025" x="979488" y="4951413"/>
          <p14:tracePt t="105043" x="993775" y="4951413"/>
          <p14:tracePt t="105059" x="1008063" y="4957763"/>
          <p14:tracePt t="105075" x="1079500" y="4957763"/>
          <p14:tracePt t="105093" x="1143000" y="4957763"/>
          <p14:tracePt t="105108" x="1214438" y="4957763"/>
          <p14:tracePt t="105125" x="1257300" y="4951413"/>
          <p14:tracePt t="105141" x="1293813" y="4929188"/>
          <p14:tracePt t="105159" x="1343025" y="4879975"/>
          <p14:tracePt t="105175" x="1365250" y="4843463"/>
          <p14:tracePt t="105192" x="1414463" y="4794250"/>
          <p14:tracePt t="105208" x="1443038" y="4757738"/>
          <p14:tracePt t="105225" x="1479550" y="4708525"/>
          <p14:tracePt t="105243" x="1493838" y="4679950"/>
          <p14:tracePt t="105258" x="1508125" y="4629150"/>
          <p14:tracePt t="105258" x="1522413" y="4614863"/>
          <p14:tracePt t="105277" x="1528763" y="4586288"/>
          <p14:tracePt t="105292" x="1536700" y="4514850"/>
          <p14:tracePt t="105309" x="1536700" y="4451350"/>
          <p14:tracePt t="105325" x="1536700" y="4400550"/>
          <p14:tracePt t="105343" x="1536700" y="4379913"/>
          <p14:tracePt t="105358" x="1528763" y="4337050"/>
          <p14:tracePt t="105376" x="1500188" y="4314825"/>
          <p14:tracePt t="105391" x="1465263" y="4265613"/>
          <p14:tracePt t="105408" x="1443038" y="4251325"/>
          <p14:tracePt t="105425" x="1400175" y="4243388"/>
          <p14:tracePt t="105441" x="1328738" y="4243388"/>
          <p14:tracePt t="105459" x="1285875" y="4229100"/>
          <p14:tracePt t="105474" x="1243013" y="4214813"/>
          <p14:tracePt t="105492" x="1200150" y="4214813"/>
          <p14:tracePt t="105509" x="1171575" y="4214813"/>
          <p14:tracePt t="105526" x="1136650" y="4214813"/>
          <p14:tracePt t="105542" x="1122363" y="4214813"/>
          <p14:tracePt t="105558" x="1100138" y="4214813"/>
          <p14:tracePt t="105575" x="1085850" y="4214813"/>
          <p14:tracePt t="105591" x="1042988" y="4243388"/>
          <p14:tracePt t="105609" x="1022350" y="4279900"/>
          <p14:tracePt t="105624" x="1000125" y="4337050"/>
          <p14:tracePt t="105642" x="1000125" y="4386263"/>
          <p14:tracePt t="105658" x="1000125" y="4414838"/>
          <p14:tracePt t="105675" x="1000125" y="4457700"/>
          <p14:tracePt t="105691" x="1000125" y="4486275"/>
          <p14:tracePt t="105708" x="1022350" y="4529138"/>
          <p14:tracePt t="105725" x="1036638" y="4543425"/>
          <p14:tracePt t="105741" x="1057275" y="4565650"/>
          <p14:tracePt t="105788" x="1057275" y="4572000"/>
          <p14:tracePt t="105796" x="1065213" y="4579938"/>
          <p14:tracePt t="107212" x="1071563" y="4565650"/>
          <p14:tracePt t="107220" x="1079500" y="4565650"/>
          <p14:tracePt t="107228" x="1100138" y="4565650"/>
          <p14:tracePt t="107239" x="1114425" y="4565650"/>
          <p14:tracePt t="107255" x="1128713" y="4565650"/>
          <p14:tracePt t="107273" x="1150938" y="4565650"/>
          <p14:tracePt t="107288" x="1165225" y="4565650"/>
          <p14:tracePt t="107306" x="1193800" y="4579938"/>
          <p14:tracePt t="107322" x="1208088" y="4586288"/>
          <p14:tracePt t="107339" x="1222375" y="4586288"/>
          <p14:tracePt t="107355" x="1243013" y="4600575"/>
          <p14:tracePt t="107372" x="1265238" y="4600575"/>
          <p14:tracePt t="107388" x="1308100" y="4586288"/>
          <p14:tracePt t="107405" x="1328738" y="4565650"/>
          <p14:tracePt t="107422" x="1357313" y="4543425"/>
          <p14:tracePt t="107438" x="1365250" y="4508500"/>
          <p14:tracePt t="107455" x="1365250" y="4479925"/>
          <p14:tracePt t="107472" x="1365250" y="4443413"/>
          <p14:tracePt t="107488" x="1365250" y="4414838"/>
          <p14:tracePt t="107505" x="1365250" y="4379913"/>
          <p14:tracePt t="107522" x="1365250" y="4329113"/>
          <p14:tracePt t="107539" x="1357313" y="4294188"/>
          <p14:tracePt t="107555" x="1343025" y="4237038"/>
          <p14:tracePt t="107573" x="1343025" y="4214813"/>
          <p14:tracePt t="107589" x="1328738" y="4208463"/>
          <p14:tracePt t="107606" x="1314450" y="4208463"/>
          <p14:tracePt t="107622" x="1279525" y="4208463"/>
          <p14:tracePt t="107639" x="1222375" y="4208463"/>
          <p14:tracePt t="107655" x="1179513" y="4208463"/>
          <p14:tracePt t="107672" x="1150938" y="4208463"/>
          <p14:tracePt t="107688" x="1143000" y="4208463"/>
          <p14:tracePt t="107704" x="1108075" y="4179888"/>
          <p14:tracePt t="107722" x="1100138" y="4171950"/>
          <p14:tracePt t="107738" x="1085850" y="4157663"/>
          <p14:tracePt t="107755" x="1071563" y="4157663"/>
          <p14:tracePt t="107771" x="1036638" y="4157663"/>
          <p14:tracePt t="107788" x="1000125" y="4157663"/>
          <p14:tracePt t="107805" x="936625" y="4157663"/>
          <p14:tracePt t="107821" x="900113" y="4157663"/>
          <p14:tracePt t="107839" x="871538" y="4143375"/>
          <p14:tracePt t="107855" x="842963" y="4143375"/>
          <p14:tracePt t="107873" x="822325" y="4143375"/>
          <p14:tracePt t="107887" x="785813" y="4143375"/>
          <p14:tracePt t="107905" x="771525" y="4151313"/>
          <p14:tracePt t="107921" x="728663" y="4179888"/>
          <p14:tracePt t="107938" x="722313" y="4186238"/>
          <p14:tracePt t="107954" x="693738" y="4200525"/>
          <p14:tracePt t="107971" x="650875" y="4222750"/>
          <p14:tracePt t="107988" x="628650" y="4237038"/>
          <p14:tracePt t="108004" x="600075" y="4271963"/>
          <p14:tracePt t="108021" x="593725" y="4300538"/>
          <p14:tracePt t="108038" x="585788" y="4314825"/>
          <p14:tracePt t="108055" x="579438" y="4357688"/>
          <p14:tracePt t="108072" x="557213" y="4371975"/>
          <p14:tracePt t="108088" x="550863" y="4400550"/>
          <p14:tracePt t="108104" x="550863" y="4414838"/>
          <p14:tracePt t="108122" x="550863" y="4443413"/>
          <p14:tracePt t="108137" x="550863" y="4451350"/>
          <p14:tracePt t="108154" x="550863" y="4471988"/>
          <p14:tracePt t="108171" x="550863" y="4522788"/>
          <p14:tracePt t="108188" x="550863" y="4551363"/>
          <p14:tracePt t="108205" x="557213" y="4586288"/>
          <p14:tracePt t="108221" x="579438" y="4622800"/>
          <p14:tracePt t="108239" x="585788" y="4657725"/>
          <p14:tracePt t="108254" x="593725" y="4714875"/>
          <p14:tracePt t="108271" x="614363" y="4757738"/>
          <p14:tracePt t="108287" x="622300" y="4800600"/>
          <p14:tracePt t="108304" x="665163" y="4872038"/>
          <p14:tracePt t="108321" x="679450" y="4922838"/>
          <p14:tracePt t="108337" x="700088" y="4965700"/>
          <p14:tracePt t="108355" x="714375" y="4986338"/>
          <p14:tracePt t="108371" x="722313" y="5022850"/>
          <p14:tracePt t="108388" x="750888" y="5057775"/>
          <p14:tracePt t="108405" x="757238" y="5065713"/>
          <p14:tracePt t="108422" x="771525" y="5065713"/>
          <p14:tracePt t="108437" x="785813" y="5072063"/>
          <p14:tracePt t="108455" x="808038" y="5080000"/>
          <p14:tracePt t="108470" x="836613" y="5094288"/>
          <p14:tracePt t="108487" x="865188" y="5100638"/>
          <p14:tracePt t="108504" x="885825" y="5100638"/>
          <p14:tracePt t="108521" x="936625" y="5114925"/>
          <p14:tracePt t="108538" x="979488" y="5122863"/>
          <p14:tracePt t="108554" x="1042988" y="5122863"/>
          <p14:tracePt t="108571" x="1100138" y="5122863"/>
          <p14:tracePt t="108587" x="1143000" y="5122863"/>
          <p14:tracePt t="108587" x="1179513" y="5122863"/>
          <p14:tracePt t="108605" x="1228725" y="5122863"/>
          <p14:tracePt t="108621" x="1293813" y="5122863"/>
          <p14:tracePt t="108637" x="1343025" y="5122863"/>
          <p14:tracePt t="108655" x="1371600" y="5122863"/>
          <p14:tracePt t="108670" x="1443038" y="5080000"/>
          <p14:tracePt t="108687" x="1485900" y="5051425"/>
          <p14:tracePt t="108703" x="1550988" y="5022850"/>
          <p14:tracePt t="108721" x="1593850" y="4994275"/>
          <p14:tracePt t="108738" x="1651000" y="4957763"/>
          <p14:tracePt t="108754" x="1714500" y="4908550"/>
          <p14:tracePt t="108770" x="1771650" y="4829175"/>
          <p14:tracePt t="108787" x="1822450" y="4772025"/>
          <p14:tracePt t="108803" x="1893888" y="4657725"/>
          <p14:tracePt t="108821" x="1908175" y="4614863"/>
          <p14:tracePt t="108837" x="1908175" y="4572000"/>
          <p14:tracePt t="108854" x="1908175" y="4551363"/>
          <p14:tracePt t="108871" x="1908175" y="4514850"/>
          <p14:tracePt t="108886" x="1893888" y="4486275"/>
          <p14:tracePt t="108904" x="1879600" y="4457700"/>
          <p14:tracePt t="108920" x="1843088" y="4414838"/>
          <p14:tracePt t="108937" x="1808163" y="4379913"/>
          <p14:tracePt t="108953" x="1751013" y="4329113"/>
          <p14:tracePt t="108970" x="1728788" y="4294188"/>
          <p14:tracePt t="108987" x="1671638" y="4251325"/>
          <p14:tracePt t="109003" x="1657350" y="4222750"/>
          <p14:tracePt t="109003" x="1643063" y="4208463"/>
          <p14:tracePt t="109020" x="1636713" y="4200525"/>
          <p14:tracePt t="109036" x="1622425" y="4194175"/>
          <p14:tracePt t="109054" x="1593850" y="4186238"/>
          <p14:tracePt t="109070" x="1557338" y="4179888"/>
          <p14:tracePt t="109087" x="1514475" y="4165600"/>
          <p14:tracePt t="109103" x="1457325" y="4151313"/>
          <p14:tracePt t="109120" x="1408113" y="4129088"/>
          <p14:tracePt t="109136" x="1371600" y="4122738"/>
          <p14:tracePt t="109153" x="1328738" y="4108450"/>
          <p14:tracePt t="109171" x="1293813" y="4100513"/>
          <p14:tracePt t="109186" x="1265238" y="4086225"/>
          <p14:tracePt t="109203" x="1236663" y="4079875"/>
          <p14:tracePt t="109219" x="1208088" y="4079875"/>
          <p14:tracePt t="109237" x="1165225" y="4079875"/>
          <p14:tracePt t="109253" x="1143000" y="4079875"/>
          <p14:tracePt t="109269" x="1128713" y="4079875"/>
          <p14:tracePt t="109285" x="1100138" y="4079875"/>
          <p14:tracePt t="109332" x="1079500" y="4079875"/>
          <p14:tracePt t="109348" x="1050925" y="4079875"/>
          <p14:tracePt t="109356" x="1042988" y="4086225"/>
          <p14:tracePt t="109372" x="1028700" y="4100513"/>
          <p14:tracePt t="109380" x="1022350" y="4122738"/>
          <p14:tracePt t="109386" x="1000125" y="4137025"/>
          <p14:tracePt t="109403" x="985838" y="4171950"/>
          <p14:tracePt t="109403" x="965200" y="4194175"/>
          <p14:tracePt t="109421" x="950913" y="4208463"/>
          <p14:tracePt t="109435" x="914400" y="4257675"/>
          <p14:tracePt t="109453" x="900113" y="4322763"/>
          <p14:tracePt t="109469" x="871538" y="4400550"/>
          <p14:tracePt t="109486" x="842963" y="4457700"/>
          <p14:tracePt t="109502" x="814388" y="4522788"/>
          <p14:tracePt t="109519" x="793750" y="4586288"/>
          <p14:tracePt t="109536" x="779463" y="4629150"/>
          <p14:tracePt t="109552" x="771525" y="4672013"/>
          <p14:tracePt t="109569" x="771525" y="4694238"/>
          <p14:tracePt t="109585" x="757238" y="4729163"/>
          <p14:tracePt t="109602" x="757238" y="4737100"/>
          <p14:tracePt t="109619" x="757238" y="4772025"/>
          <p14:tracePt t="109635" x="757238" y="4779963"/>
          <p14:tracePt t="109653" x="757238" y="4794250"/>
          <p14:tracePt t="109692" x="757238" y="4800600"/>
          <p14:tracePt t="109702" x="771525" y="4814888"/>
          <p14:tracePt t="109715" x="779463" y="4822825"/>
          <p14:tracePt t="109718" x="793750" y="4843463"/>
          <p14:tracePt t="109735" x="808038" y="4857750"/>
          <p14:tracePt t="109753" x="822325" y="4865688"/>
          <p14:tracePt t="109768" x="842963" y="4865688"/>
          <p14:tracePt t="109785" x="879475" y="4879975"/>
          <p14:tracePt t="109802" x="893763" y="4879975"/>
          <p14:tracePt t="109818" x="922338" y="4879975"/>
          <p14:tracePt t="109818" x="936625" y="4886325"/>
          <p14:tracePt t="109837" x="971550" y="4900613"/>
          <p14:tracePt t="109852" x="1000125" y="4900613"/>
          <p14:tracePt t="109870" x="1028700" y="4908550"/>
          <p14:tracePt t="109886" x="1057275" y="4908550"/>
          <p14:tracePt t="109903" x="1085850" y="4922838"/>
          <p14:tracePt t="109919" x="1100138" y="4922838"/>
          <p14:tracePt t="109935" x="1122363" y="4922838"/>
          <p14:tracePt t="109952" x="1143000" y="4922838"/>
          <p14:tracePt t="109968" x="1171575" y="4922838"/>
          <p14:tracePt t="109985" x="1185863" y="4922838"/>
          <p14:tracePt t="110001" x="1214438" y="4914900"/>
          <p14:tracePt t="110018" x="1236663" y="4900613"/>
          <p14:tracePt t="110035" x="1285875" y="4872038"/>
          <p14:tracePt t="110035" x="1300163" y="4865688"/>
          <p14:tracePt t="110052" x="1365250" y="4829175"/>
          <p14:tracePt t="110068" x="1422400" y="4779963"/>
          <p14:tracePt t="110086" x="1457325" y="4743450"/>
          <p14:tracePt t="110102" x="1493838" y="4708525"/>
          <p14:tracePt t="110118" x="1508125" y="4679950"/>
          <p14:tracePt t="110135" x="1543050" y="4651375"/>
          <p14:tracePt t="110152" x="1579563" y="4579938"/>
          <p14:tracePt t="110169" x="1636713" y="4494213"/>
          <p14:tracePt t="110185" x="1657350" y="4414838"/>
          <p14:tracePt t="110201" x="1693863" y="4329113"/>
          <p14:tracePt t="110219" x="1700213" y="4251325"/>
          <p14:tracePt t="110235" x="1700213" y="4194175"/>
          <p14:tracePt t="110251" x="1700213" y="4114800"/>
          <p14:tracePt t="110268" x="1700213" y="4057650"/>
          <p14:tracePt t="110285" x="1685925" y="3979863"/>
          <p14:tracePt t="110301" x="1657350" y="3922713"/>
          <p14:tracePt t="110318" x="1657350" y="3886200"/>
          <p14:tracePt t="110334" x="1657350" y="3871913"/>
          <p14:tracePt t="110352" x="1657350" y="3851275"/>
          <p14:tracePt t="110367" x="1657350" y="3836988"/>
          <p14:tracePt t="110384" x="1657350" y="3829050"/>
          <p14:tracePt t="110401" x="1657350" y="3808413"/>
          <p14:tracePt t="110418" x="1657350" y="3800475"/>
          <p14:tracePt t="110540" x="1657350" y="3786188"/>
          <p14:tracePt t="110548" x="1657350" y="3779838"/>
          <p14:tracePt t="110556" x="1671638" y="3757613"/>
          <p14:tracePt t="110567" x="1693863" y="3751263"/>
          <p14:tracePt t="110612" x="1700213" y="3743325"/>
          <p14:tracePt t="110620" x="1708150" y="3743325"/>
          <p14:tracePt t="110636" x="1722438" y="3736975"/>
          <p14:tracePt t="110642" x="1722438" y="3729038"/>
          <p14:tracePt t="110651" x="1736725" y="3714750"/>
          <p14:tracePt t="110667" x="1765300" y="3671888"/>
          <p14:tracePt t="110685" x="1785938" y="3651250"/>
          <p14:tracePt t="110700" x="1800225" y="3629025"/>
          <p14:tracePt t="110718" x="1808163" y="3622675"/>
          <p14:tracePt t="110734" x="1808163" y="3614738"/>
          <p14:tracePt t="110780" x="1814513" y="3608388"/>
          <p14:tracePt t="110796" x="1822450" y="3594100"/>
          <p14:tracePt t="110812" x="1828800" y="3586163"/>
          <p14:tracePt t="110948" x="1822450" y="3586163"/>
          <p14:tracePt t="110964" x="1808163" y="3586163"/>
          <p14:tracePt t="110972" x="1793875" y="3586163"/>
          <p14:tracePt t="110984" x="1785938" y="3586163"/>
          <p14:tracePt t="111000" x="1757363" y="3586163"/>
          <p14:tracePt t="111017" x="1743075" y="3594100"/>
          <p14:tracePt t="111033" x="1736725" y="3608388"/>
          <p14:tracePt t="111050" x="1708150" y="3643313"/>
          <p14:tracePt t="111066" x="1700213" y="3651250"/>
          <p14:tracePt t="111083" x="1685925" y="3686175"/>
          <p14:tracePt t="111100" x="1679575" y="3694113"/>
          <p14:tracePt t="111116" x="1665288" y="3700463"/>
          <p14:tracePt t="111163" x="1651000" y="3700463"/>
          <p14:tracePt t="111164" x="1600200" y="3729038"/>
          <p14:tracePt t="111204" x="1585913" y="3736975"/>
          <p14:tracePt t="111220" x="1557338" y="3736975"/>
          <p14:tracePt t="111228" x="1550988" y="3736975"/>
          <p14:tracePt t="111234" x="1514475" y="3743325"/>
          <p14:tracePt t="111250" x="1493838" y="3751263"/>
          <p14:tracePt t="111266" x="1479550" y="3751263"/>
          <p14:tracePt t="111283" x="1457325" y="3771900"/>
          <p14:tracePt t="111332" x="1450975" y="3771900"/>
          <p14:tracePt t="111340" x="1443038" y="3771900"/>
          <p14:tracePt t="111356" x="1436688" y="3771900"/>
          <p14:tracePt t="111404" x="1428750" y="3765550"/>
          <p14:tracePt t="111412" x="1428750" y="3743325"/>
          <p14:tracePt t="111421" x="1428750" y="3722688"/>
          <p14:tracePt t="111433" x="1428750" y="3686175"/>
          <p14:tracePt t="111449" x="1436688" y="3665538"/>
          <p14:tracePt t="111467" x="1450975" y="3643313"/>
          <p14:tracePt t="111482" x="1493838" y="3600450"/>
          <p14:tracePt t="111500" x="1522413" y="3571875"/>
          <p14:tracePt t="111516" x="1571625" y="3522663"/>
          <p14:tracePt t="111534" x="1585913" y="3508375"/>
          <p14:tracePt t="111549" x="1608138" y="3494088"/>
          <p14:tracePt t="111566" x="1628775" y="3471863"/>
          <p14:tracePt t="111583" x="1636713" y="3465513"/>
          <p14:tracePt t="111599" x="1651000" y="3457575"/>
          <p14:tracePt t="111616" x="1665288" y="3443288"/>
          <p14:tracePt t="111633" x="1693863" y="3429000"/>
          <p14:tracePt t="111651" x="1708150" y="3422650"/>
          <p14:tracePt t="111666" x="1722438" y="3408363"/>
          <p14:tracePt t="111683" x="1728788" y="3400425"/>
          <p14:tracePt t="111699" x="1743075" y="3400425"/>
          <p14:tracePt t="111716" x="1765300" y="3379788"/>
          <p14:tracePt t="111733" x="1800225" y="3365500"/>
          <p14:tracePt t="111749" x="1808163" y="3365500"/>
          <p14:tracePt t="111766" x="1814513" y="3357563"/>
          <p14:tracePt t="111783" x="1836738" y="3357563"/>
          <p14:tracePt t="111799" x="1843088" y="3357563"/>
          <p14:tracePt t="111884" x="1851025" y="3357563"/>
          <p14:tracePt t="111892" x="1836738" y="3386138"/>
          <p14:tracePt t="111904" x="1822450" y="3414713"/>
          <p14:tracePt t="111915" x="1751013" y="3508375"/>
          <p14:tracePt t="111932" x="1679575" y="3543300"/>
          <p14:tracePt t="111949" x="1657350" y="3571875"/>
          <p14:tracePt t="111966" x="1628775" y="3594100"/>
          <p14:tracePt t="111983" x="1608138" y="3614738"/>
          <p14:tracePt t="111998" x="1593850" y="3629025"/>
          <p14:tracePt t="112016" x="1585913" y="3636963"/>
          <p14:tracePt t="112032" x="1565275" y="3643313"/>
          <p14:tracePt t="112048" x="1536700" y="3651250"/>
          <p14:tracePt t="112065" x="1514475" y="3665538"/>
          <p14:tracePt t="112082" x="1493838" y="3671888"/>
          <p14:tracePt t="112099" x="1471613" y="3686175"/>
          <p14:tracePt t="112140" x="1465263" y="3694113"/>
          <p14:tracePt t="112148" x="1450975" y="3700463"/>
          <p14:tracePt t="112164" x="1443038" y="3708400"/>
          <p14:tracePt t="112324" x="1450975" y="3708400"/>
          <p14:tracePt t="112332" x="1457325" y="3708400"/>
          <p14:tracePt t="112340" x="1479550" y="3708400"/>
          <p14:tracePt t="112349" x="1508125" y="3708400"/>
          <p14:tracePt t="112365" x="1522413" y="3700463"/>
          <p14:tracePt t="112381" x="1536700" y="3686175"/>
          <p14:tracePt t="112399" x="1557338" y="3686175"/>
          <p14:tracePt t="112415" x="1579563" y="3671888"/>
          <p14:tracePt t="112452" x="1585913" y="3665538"/>
          <p14:tracePt t="112452" x="1593850" y="3665538"/>
          <p14:tracePt t="112468" x="1600200" y="3665538"/>
          <p14:tracePt t="112476" x="1608138" y="3665538"/>
          <p14:tracePt t="112492" x="1614488" y="3657600"/>
          <p14:tracePt t="112524" x="1628775" y="3657600"/>
          <p14:tracePt t="112532" x="1636713" y="3651250"/>
          <p14:tracePt t="112540" x="1657350" y="3636963"/>
          <p14:tracePt t="112564" x="1671638" y="3636963"/>
          <p14:tracePt t="112565" x="1679575" y="3629025"/>
          <p14:tracePt t="112581" x="1700213" y="3622675"/>
          <p14:tracePt t="112598" x="1714500" y="3614738"/>
          <p14:tracePt t="112636" x="1736725" y="3600450"/>
          <p14:tracePt t="112644" x="1743075" y="3594100"/>
          <p14:tracePt t="112648" x="1757363" y="3586163"/>
          <p14:tracePt t="112665" x="1765300" y="3579813"/>
          <p14:tracePt t="112708" x="1779588" y="3571875"/>
          <p14:tracePt t="112724" x="1793875" y="3557588"/>
          <p14:tracePt t="112764" x="1800225" y="3551238"/>
          <p14:tracePt t="112772" x="1814513" y="3536950"/>
          <p14:tracePt t="112788" x="1836738" y="3522663"/>
          <p14:tracePt t="112798" x="1836738" y="3514725"/>
          <p14:tracePt t="112814" x="1843088" y="3508375"/>
          <p14:tracePt t="112852" x="1851025" y="3500438"/>
          <p14:tracePt t="112860" x="1851025" y="3494088"/>
          <p14:tracePt t="112860" x="1857375" y="3479800"/>
          <p14:tracePt t="112884" x="1857375" y="3471863"/>
          <p14:tracePt t="112892" x="1857375" y="3465513"/>
          <p14:tracePt t="112900" x="1871663" y="3451225"/>
          <p14:tracePt t="112915" x="1871663" y="3443288"/>
          <p14:tracePt t="112931" x="1871663" y="3429000"/>
          <p14:tracePt t="112931" x="1871663" y="3400425"/>
          <p14:tracePt t="112949" x="1871663" y="3394075"/>
          <p14:tracePt t="112964" x="1865313" y="3365500"/>
          <p14:tracePt t="112982" x="1857375" y="3314700"/>
          <p14:tracePt t="112998" x="1843088" y="3300413"/>
          <p14:tracePt t="113014" x="1814513" y="3279775"/>
          <p14:tracePt t="113031" x="1800225" y="3265488"/>
          <p14:tracePt t="113047" x="1779588" y="3257550"/>
          <p14:tracePt t="113065" x="1765300" y="3257550"/>
          <p14:tracePt t="113080" x="1743075" y="3257550"/>
          <p14:tracePt t="113097" x="1722438" y="3257550"/>
          <p14:tracePt t="113114" x="1714500" y="3257550"/>
          <p14:tracePt t="113131" x="1671638" y="3257550"/>
          <p14:tracePt t="113147" x="1636713" y="3294063"/>
          <p14:tracePt t="113164" x="1593850" y="3357563"/>
          <p14:tracePt t="113182" x="1557338" y="3436938"/>
          <p14:tracePt t="113197" x="1528763" y="3508375"/>
          <p14:tracePt t="113214" x="1508125" y="3571875"/>
          <p14:tracePt t="113231" x="1479550" y="3657600"/>
          <p14:tracePt t="113248" x="1457325" y="3722688"/>
          <p14:tracePt t="113264" x="1428750" y="3808413"/>
          <p14:tracePt t="113281" x="1414463" y="3886200"/>
          <p14:tracePt t="113297" x="1414463" y="3951288"/>
          <p14:tracePt t="113314" x="1414463" y="3994150"/>
          <p14:tracePt t="113330" x="1371600" y="4043363"/>
          <p14:tracePt t="113347" x="1343025" y="4094163"/>
          <p14:tracePt t="113364" x="1322388" y="4129088"/>
          <p14:tracePt t="113380" x="1300163" y="4157663"/>
          <p14:tracePt t="113397" x="1257300" y="4194175"/>
          <p14:tracePt t="113413" x="1200150" y="4214813"/>
          <p14:tracePt t="113431" x="1165225" y="4243388"/>
          <p14:tracePt t="113447" x="1100138" y="4286250"/>
          <p14:tracePt t="113464" x="1071563" y="4300538"/>
          <p14:tracePt t="113480" x="1050925" y="4329113"/>
          <p14:tracePt t="113497" x="1028700" y="4371975"/>
          <p14:tracePt t="113513" x="1022350" y="4379913"/>
          <p14:tracePt t="113530" x="1014413" y="4408488"/>
          <p14:tracePt t="113547" x="1008063" y="4443413"/>
          <p14:tracePt t="113563" x="985838" y="4457700"/>
          <p14:tracePt t="113580" x="979488" y="4486275"/>
          <p14:tracePt t="113708" x="979488" y="4494213"/>
          <p14:tracePt t="113716" x="985838" y="4494213"/>
          <p14:tracePt t="113722" x="993775" y="4494213"/>
          <p14:tracePt t="113730" x="1050925" y="4471988"/>
          <p14:tracePt t="113746" x="1079500" y="4414838"/>
          <p14:tracePt t="113763" x="1079500" y="4394200"/>
          <p14:tracePt t="113780" x="1079500" y="4308475"/>
          <p14:tracePt t="113797" x="1050925" y="4271963"/>
          <p14:tracePt t="113813" x="1014413" y="4243388"/>
          <p14:tracePt t="113830" x="1000125" y="4237038"/>
          <p14:tracePt t="113846" x="985838" y="4237038"/>
          <p14:tracePt t="113862" x="979488" y="4237038"/>
          <p14:tracePt t="113880" x="971550" y="4300538"/>
          <p14:tracePt t="113896" x="971550" y="4422775"/>
          <p14:tracePt t="113913" x="971550" y="4543425"/>
          <p14:tracePt t="113929" x="971550" y="4629150"/>
          <p14:tracePt t="113946" x="971550" y="4665663"/>
          <p14:tracePt t="113963" x="979488" y="4686300"/>
          <p14:tracePt t="113980" x="985838" y="4694238"/>
          <p14:tracePt t="113996" x="993775" y="4694238"/>
          <p14:tracePt t="114013" x="1071563" y="4637088"/>
          <p14:tracePt t="114030" x="1157288" y="4514850"/>
          <p14:tracePt t="114046" x="1257300" y="4357688"/>
          <p14:tracePt t="114063" x="1357313" y="4214813"/>
          <p14:tracePt t="114079" x="1385888" y="4151313"/>
          <p14:tracePt t="114097" x="1385888" y="4137025"/>
          <p14:tracePt t="114141" x="1385888" y="4129088"/>
          <p14:tracePt t="114149" x="1357313" y="4129088"/>
          <p14:tracePt t="114157" x="1350963" y="4129088"/>
          <p14:tracePt t="114179" x="1293813" y="4137025"/>
          <p14:tracePt t="114179" x="1257300" y="4208463"/>
          <p14:tracePt t="114182" x="1236663" y="4251325"/>
          <p14:tracePt t="114196" x="1128713" y="4429125"/>
          <p14:tracePt t="114214" x="1071563" y="4565650"/>
          <p14:tracePt t="114230" x="1028700" y="4651375"/>
          <p14:tracePt t="114247" x="1000125" y="4686300"/>
          <p14:tracePt t="114262" x="1000125" y="4694238"/>
          <p14:tracePt t="114325" x="985838" y="4700588"/>
          <p14:tracePt t="114333" x="922338" y="4622800"/>
          <p14:tracePt t="114341" x="885825" y="4529138"/>
          <p14:tracePt t="114349" x="785813" y="4408488"/>
          <p14:tracePt t="114362" x="722313" y="4329113"/>
          <p14:tracePt t="114379" x="714375" y="4300538"/>
          <p14:tracePt t="114396" x="714375" y="4294188"/>
          <p14:tracePt t="114461" x="742950" y="4294188"/>
          <p14:tracePt t="114469" x="808038" y="4386263"/>
          <p14:tracePt t="114477" x="836613" y="4443413"/>
          <p14:tracePt t="114485" x="900113" y="4608513"/>
          <p14:tracePt t="114485" x="922338" y="4651375"/>
          <p14:tracePt t="114501" x="928688" y="4694238"/>
          <p14:tracePt t="114512" x="957263" y="4765675"/>
          <p14:tracePt t="114529" x="979488" y="4786313"/>
          <p14:tracePt t="114546" x="985838" y="4808538"/>
          <p14:tracePt t="114563" x="993775" y="4822825"/>
          <p14:tracePt t="114716" x="993775" y="4808538"/>
          <p14:tracePt t="114723" x="993775" y="4800600"/>
          <p14:tracePt t="114732" x="993775" y="4779963"/>
          <p14:tracePt t="114741" x="993775" y="4765675"/>
          <p14:tracePt t="114749" x="993775" y="4722813"/>
          <p14:tracePt t="114762" x="993775" y="4694238"/>
          <p14:tracePt t="114779" x="993775" y="4686300"/>
          <p14:tracePt t="114845" x="1008063" y="4679950"/>
          <p14:tracePt t="114853" x="1022350" y="4679950"/>
          <p14:tracePt t="114861" x="1042988" y="4679950"/>
          <p14:tracePt t="114878" x="1065213" y="4679950"/>
          <p14:tracePt t="114879" x="1079500" y="4679950"/>
          <p14:tracePt t="114997" x="1085850" y="4672013"/>
          <p14:tracePt t="115005" x="1085850" y="4651375"/>
          <p14:tracePt t="115013" x="1085850" y="4629150"/>
          <p14:tracePt t="115020" x="1085850" y="4594225"/>
          <p14:tracePt t="115028" x="1085850" y="4486275"/>
          <p14:tracePt t="115045" x="1108075" y="4451350"/>
          <p14:tracePt t="115062" x="1136650" y="4408488"/>
          <p14:tracePt t="115078" x="1157288" y="4400550"/>
          <p14:tracePt t="115095" x="1179513" y="4400550"/>
          <p14:tracePt t="115111" x="1200150" y="4400550"/>
          <p14:tracePt t="115128" x="1208088" y="4400550"/>
          <p14:tracePt t="115144" x="1236663" y="4429125"/>
          <p14:tracePt t="115161" x="1257300" y="4494213"/>
          <p14:tracePt t="115178" x="1257300" y="4537075"/>
          <p14:tracePt t="115194" x="1257300" y="4557713"/>
          <p14:tracePt t="115229" x="1257300" y="4565650"/>
          <p14:tracePt t="115229" x="1250950" y="4565650"/>
          <p14:tracePt t="115277" x="1228725" y="4565650"/>
          <p14:tracePt t="115280" x="1222375" y="4565650"/>
          <p14:tracePt t="115301" x="1214438" y="4565650"/>
          <p14:tracePt t="115313" x="1208088" y="4565650"/>
          <p14:tracePt t="115313" x="1193800" y="4565650"/>
          <p14:tracePt t="115317" x="1185863" y="4565650"/>
          <p14:tracePt t="115327" x="1179513" y="4557713"/>
          <p14:tracePt t="115345" x="1179513" y="4551363"/>
          <p14:tracePt t="115361" x="1179513" y="4522788"/>
          <p14:tracePt t="115378" x="1179513" y="4508500"/>
          <p14:tracePt t="115394" x="1179513" y="4500563"/>
          <p14:tracePt t="115411" x="1179513" y="4479925"/>
          <p14:tracePt t="115428" x="1179513" y="4465638"/>
          <p14:tracePt t="115444" x="1193800" y="4422775"/>
          <p14:tracePt t="115461" x="1208088" y="4408488"/>
          <p14:tracePt t="115478" x="1214438" y="4394200"/>
          <p14:tracePt t="115495" x="1228725" y="4365625"/>
          <p14:tracePt t="115511" x="1243013" y="4322763"/>
          <p14:tracePt t="115528" x="1271588" y="4257675"/>
          <p14:tracePt t="115545" x="1293813" y="4157663"/>
          <p14:tracePt t="115560" x="1314450" y="4086225"/>
          <p14:tracePt t="115577" x="1328738" y="4022725"/>
          <p14:tracePt t="115593" x="1328738" y="3979863"/>
          <p14:tracePt t="115610" x="1343025" y="3957638"/>
          <p14:tracePt t="115627" x="1365250" y="3900488"/>
          <p14:tracePt t="115643" x="1408113" y="3857625"/>
          <p14:tracePt t="115660" x="1443038" y="3829050"/>
          <p14:tracePt t="115676" x="1485900" y="3808413"/>
          <p14:tracePt t="115694" x="1514475" y="3786188"/>
          <p14:tracePt t="115709" x="1557338" y="3751263"/>
          <p14:tracePt t="115728" x="1628775" y="3722688"/>
          <p14:tracePt t="115743" x="1685925" y="3694113"/>
          <p14:tracePt t="115759" x="1743075" y="3679825"/>
          <p14:tracePt t="115777" x="1808163" y="3651250"/>
          <p14:tracePt t="115793" x="1865313" y="3629025"/>
          <p14:tracePt t="115811" x="1936750" y="3600450"/>
          <p14:tracePt t="115826" x="1993900" y="3571875"/>
          <p14:tracePt t="115826" x="2036763" y="3536950"/>
          <p14:tracePt t="115844" x="2065338" y="3529013"/>
          <p14:tracePt t="115859" x="2128838" y="3471863"/>
          <p14:tracePt t="115877" x="2179638" y="3422650"/>
          <p14:tracePt t="115893" x="2228850" y="3386138"/>
          <p14:tracePt t="115910" x="2286000" y="3351213"/>
          <p14:tracePt t="115926" x="2343150" y="3286125"/>
          <p14:tracePt t="115943" x="2393950" y="3236913"/>
          <p14:tracePt t="115959" x="2428875" y="3200400"/>
          <p14:tracePt t="115976" x="2465388" y="3171825"/>
          <p14:tracePt t="115994" x="2500313" y="3128963"/>
          <p14:tracePt t="116010" x="2543175" y="3094038"/>
          <p14:tracePt t="116027" x="2593975" y="3043238"/>
          <p14:tracePt t="116043" x="2643188" y="3008313"/>
          <p14:tracePt t="116043" x="2686050" y="2965450"/>
          <p14:tracePt t="116061" x="2728913" y="2928938"/>
          <p14:tracePt t="116076" x="2800350" y="2879725"/>
          <p14:tracePt t="116093" x="2865438" y="2814638"/>
          <p14:tracePt t="116109" x="2922588" y="2765425"/>
          <p14:tracePt t="116130" x="2979738" y="2728913"/>
          <p14:tracePt t="116142" x="3057525" y="2679700"/>
          <p14:tracePt t="116159" x="3079750" y="2651125"/>
          <p14:tracePt t="116177" x="3114675" y="2628900"/>
          <p14:tracePt t="116192" x="3128963" y="2622550"/>
          <p14:tracePt t="116210" x="3136900" y="2608263"/>
          <p14:tracePt t="116226" x="3151188" y="2600325"/>
          <p14:tracePt t="116242" x="3171825" y="2586038"/>
          <p14:tracePt t="116260" x="3194050" y="2571750"/>
          <p14:tracePt t="116277" x="3236913" y="2536825"/>
          <p14:tracePt t="116293" x="3271838" y="2508250"/>
          <p14:tracePt t="116309" x="3308350" y="2471738"/>
          <p14:tracePt t="116326" x="3322638" y="2457450"/>
          <p14:tracePt t="116343" x="3336925" y="2443163"/>
          <p14:tracePt t="116359" x="3343275" y="2436813"/>
          <p14:tracePt t="116468" x="3343275" y="2428875"/>
          <p14:tracePt t="116476" x="3300413" y="2443163"/>
          <p14:tracePt t="116484" x="3294063" y="2451100"/>
          <p14:tracePt t="116492" x="3271838" y="2465388"/>
          <p14:tracePt t="116500" x="3222625" y="2536825"/>
          <p14:tracePt t="116509" x="3157538" y="2636838"/>
          <p14:tracePt t="116526" x="3079750" y="2714625"/>
          <p14:tracePt t="116543" x="2965450" y="2836863"/>
          <p14:tracePt t="116559" x="2843213" y="2965450"/>
          <p14:tracePt t="116575" x="2665413" y="3136900"/>
          <p14:tracePt t="116593" x="2471738" y="3286125"/>
          <p14:tracePt t="116608" x="2222500" y="3457575"/>
          <p14:tracePt t="116626" x="2043113" y="3622675"/>
          <p14:tracePt t="116642" x="1871663" y="3736975"/>
          <p14:tracePt t="116659" x="1728788" y="3865563"/>
          <p14:tracePt t="116675" x="1543050" y="4000500"/>
          <p14:tracePt t="116693" x="1457325" y="4057650"/>
          <p14:tracePt t="116709" x="1385888" y="4122738"/>
          <p14:tracePt t="116742" x="1300163" y="4151313"/>
          <p14:tracePt t="116742" x="1243013" y="4171950"/>
          <p14:tracePt t="116759" x="1185863" y="4200525"/>
          <p14:tracePt t="116775" x="1143000" y="4208463"/>
          <p14:tracePt t="116792" x="1050925" y="4229100"/>
          <p14:tracePt t="116809" x="1000125" y="4251325"/>
          <p14:tracePt t="116825" x="942975" y="4265613"/>
          <p14:tracePt t="116842" x="908050" y="4265613"/>
          <p14:tracePt t="116858" x="885825" y="4271963"/>
          <p14:tracePt t="116875" x="879475" y="4271963"/>
          <p14:tracePt t="116891" x="871538" y="4279900"/>
          <p14:tracePt t="117004" x="871538" y="4286250"/>
          <p14:tracePt t="117012" x="879475" y="4286250"/>
          <p14:tracePt t="117028" x="885825" y="4286250"/>
          <p14:tracePt t="117036" x="900113" y="4279900"/>
          <p14:tracePt t="117044" x="928688" y="4265613"/>
          <p14:tracePt t="117059" x="950913" y="4243388"/>
          <p14:tracePt t="117074" x="979488" y="4208463"/>
          <p14:tracePt t="117091" x="1028700" y="4151313"/>
          <p14:tracePt t="117108" x="1065213" y="4114800"/>
          <p14:tracePt t="117125" x="1100138" y="4079875"/>
          <p14:tracePt t="117141" x="1143000" y="4043363"/>
          <p14:tracePt t="117157" x="1200150" y="4000500"/>
          <p14:tracePt t="117175" x="1308100" y="3937000"/>
          <p14:tracePt t="117191" x="1393825" y="3857625"/>
          <p14:tracePt t="117208" x="1536700" y="3765550"/>
          <p14:tracePt t="117224" x="1643063" y="3686175"/>
          <p14:tracePt t="117241" x="1728788" y="3629025"/>
          <p14:tracePt t="117259" x="1822450" y="3565525"/>
          <p14:tracePt t="117274" x="1851025" y="3551238"/>
          <p14:tracePt t="117274" x="1908175" y="3514725"/>
          <p14:tracePt t="117293" x="1971675" y="3465513"/>
          <p14:tracePt t="117307" x="2157413" y="3328988"/>
          <p14:tracePt t="117324" x="2279650" y="3243263"/>
          <p14:tracePt t="117341" x="2351088" y="3179763"/>
          <p14:tracePt t="117358" x="2400300" y="3143250"/>
          <p14:tracePt t="117374" x="2436813" y="3108325"/>
          <p14:tracePt t="117390" x="2479675" y="3071813"/>
          <p14:tracePt t="117407" x="2528888" y="3022600"/>
          <p14:tracePt t="117424" x="2600325" y="2971800"/>
          <p14:tracePt t="117441" x="2657475" y="2922588"/>
          <p14:tracePt t="117457" x="2693988" y="2871788"/>
          <p14:tracePt t="117474" x="2708275" y="2857500"/>
          <p14:tracePt t="117491" x="2736850" y="2828925"/>
          <p14:tracePt t="117508" x="2771775" y="2794000"/>
          <p14:tracePt t="117525" x="2800350" y="2771775"/>
          <p14:tracePt t="117542" x="2822575" y="2751138"/>
          <p14:tracePt t="117558" x="2857500" y="2714625"/>
          <p14:tracePt t="117574" x="2871788" y="2686050"/>
          <p14:tracePt t="117591" x="2900363" y="2651125"/>
          <p14:tracePt t="117607" x="2951163" y="2608263"/>
          <p14:tracePt t="117624" x="2986088" y="2536825"/>
          <p14:tracePt t="117640" x="3022600" y="2500313"/>
          <p14:tracePt t="117657" x="3051175" y="2465388"/>
          <p14:tracePt t="117674" x="3065463" y="2436813"/>
          <p14:tracePt t="117691" x="3100388" y="2386013"/>
          <p14:tracePt t="117707" x="3108325" y="2371725"/>
          <p14:tracePt t="117724" x="3128963" y="2351088"/>
          <p14:tracePt t="117741" x="3136900" y="2343150"/>
          <p14:tracePt t="117757" x="3151188" y="2322513"/>
          <p14:tracePt t="117775" x="3165475" y="2293938"/>
          <p14:tracePt t="117791" x="3171825" y="2286000"/>
          <p14:tracePt t="117836" x="3179763" y="2279650"/>
          <p14:tracePt t="117852" x="3179763" y="2271713"/>
          <p14:tracePt t="118044" x="3179763" y="2265363"/>
          <p14:tracePt t="118052" x="3186113" y="2257425"/>
          <p14:tracePt t="118180" x="3194050" y="2257425"/>
          <p14:tracePt t="118356" x="3179763" y="2257425"/>
          <p14:tracePt t="118358" x="3151188" y="2257425"/>
          <p14:tracePt t="118364" x="3114675" y="2257425"/>
          <p14:tracePt t="118372" x="3057525" y="2257425"/>
          <p14:tracePt t="118389" x="2971800" y="2286000"/>
          <p14:tracePt t="118406" x="2900363" y="2343150"/>
          <p14:tracePt t="118423" x="2794000" y="2408238"/>
          <p14:tracePt t="118440" x="2686050" y="2522538"/>
          <p14:tracePt t="118456" x="2557463" y="2679700"/>
          <p14:tracePt t="118472" x="2400300" y="2900363"/>
          <p14:tracePt t="118489" x="2251075" y="3108325"/>
          <p14:tracePt t="118506" x="2065338" y="3343275"/>
          <p14:tracePt t="118522" x="1885950" y="3551238"/>
          <p14:tracePt t="118540" x="1685925" y="3822700"/>
          <p14:tracePt t="118558" x="1579563" y="3994150"/>
          <p14:tracePt t="118572" x="1500188" y="4143375"/>
          <p14:tracePt t="118589" x="1414463" y="4279900"/>
          <p14:tracePt t="118606" x="1343025" y="4400550"/>
          <p14:tracePt t="118623" x="1314450" y="4471988"/>
          <p14:tracePt t="118639" x="1285875" y="4543425"/>
          <p14:tracePt t="118656" x="1285875" y="4572000"/>
          <p14:tracePt t="118672" x="1279525" y="4608513"/>
          <p14:tracePt t="118689" x="1271588" y="4637088"/>
          <p14:tracePt t="118705" x="1236663" y="4700588"/>
          <p14:tracePt t="118722" x="1222375" y="4729163"/>
          <p14:tracePt t="118722" x="1208088" y="4751388"/>
          <p14:tracePt t="118740" x="1200150" y="4757738"/>
          <p14:tracePt t="118755" x="1179513" y="4779963"/>
          <p14:tracePt t="118772" x="1165225" y="4800600"/>
          <p14:tracePt t="118812" x="1157288" y="4814888"/>
          <p14:tracePt t="118820" x="1143000" y="4837113"/>
          <p14:tracePt t="118980" x="1157288" y="4814888"/>
          <p14:tracePt t="118980" x="1165225" y="4808538"/>
          <p14:tracePt t="119004" x="1171575" y="4808538"/>
          <p14:tracePt t="119019" x="1179513" y="4800600"/>
          <p14:tracePt t="119133" x="1165225" y="4800600"/>
          <p14:tracePt t="119141" x="1143000" y="4800600"/>
          <p14:tracePt t="119149" x="1114425" y="4765675"/>
          <p14:tracePt t="119157" x="1085850" y="4722813"/>
          <p14:tracePt t="119157" x="1065213" y="4700588"/>
          <p14:tracePt t="119173" x="1050925" y="4679950"/>
          <p14:tracePt t="119189" x="1042988" y="4643438"/>
          <p14:tracePt t="119204" x="1022350" y="4614863"/>
          <p14:tracePt t="119221" x="1014413" y="4586288"/>
          <p14:tracePt t="119238" x="1014413" y="4551363"/>
          <p14:tracePt t="119255" x="1014413" y="4522788"/>
          <p14:tracePt t="119271" x="1014413" y="4465638"/>
          <p14:tracePt t="119288" x="1036638" y="4394200"/>
          <p14:tracePt t="119304" x="1079500" y="4322763"/>
          <p14:tracePt t="119322" x="1122363" y="4251325"/>
          <p14:tracePt t="119338" x="1150938" y="4214813"/>
          <p14:tracePt t="119354" x="1185863" y="4179888"/>
          <p14:tracePt t="119354" x="1193800" y="4171950"/>
          <p14:tracePt t="119372" x="1214438" y="4151313"/>
          <p14:tracePt t="119388" x="1222375" y="4151313"/>
          <p14:tracePt t="119405" x="1243013" y="4151313"/>
          <p14:tracePt t="119421" x="1279525" y="4151313"/>
          <p14:tracePt t="119438" x="1314450" y="4165600"/>
          <p14:tracePt t="119454" x="1343025" y="4222750"/>
          <p14:tracePt t="119471" x="1357313" y="4308475"/>
          <p14:tracePt t="119487" x="1357313" y="4386263"/>
          <p14:tracePt t="119504" x="1357313" y="4508500"/>
          <p14:tracePt t="119521" x="1308100" y="4657725"/>
          <p14:tracePt t="119537" x="1250950" y="4729163"/>
          <p14:tracePt t="119555" x="1200150" y="4779963"/>
          <p14:tracePt t="119571" x="1179513" y="4794250"/>
          <p14:tracePt t="119589" x="1165225" y="4800600"/>
          <p14:tracePt t="119604" x="1128713" y="4800600"/>
          <p14:tracePt t="119622" x="1122363" y="4808538"/>
          <p14:tracePt t="119740" x="1128713" y="4822825"/>
          <p14:tracePt t="119748" x="1143000" y="4822825"/>
          <p14:tracePt t="119756" x="1179513" y="4822825"/>
          <p14:tracePt t="119780" x="1185863" y="4822825"/>
          <p14:tracePt t="119788" x="1200150" y="4822825"/>
          <p14:tracePt t="119804" x="1214438" y="4822825"/>
          <p14:tracePt t="119805" x="1250950" y="4822825"/>
          <p14:tracePt t="119821" x="1257300" y="4822825"/>
          <p14:tracePt t="119901" x="1265238" y="4822825"/>
          <p14:tracePt t="120021" x="1271588" y="4829175"/>
          <p14:tracePt t="120037" x="1271588" y="4851400"/>
          <p14:tracePt t="120045" x="1271588" y="4857750"/>
          <p14:tracePt t="120053" x="1271588" y="4872038"/>
          <p14:tracePt t="120061" x="1271588" y="4914900"/>
          <p14:tracePt t="120072" x="1265238" y="4965700"/>
          <p14:tracePt t="120088" x="1265238" y="5029200"/>
          <p14:tracePt t="120106" x="1265238" y="5072063"/>
          <p14:tracePt t="120121" x="1250950" y="5108575"/>
          <p14:tracePt t="120138" x="1228725" y="5165725"/>
          <p14:tracePt t="120154" x="1228725" y="5186363"/>
          <p14:tracePt t="120171" x="1228725" y="5229225"/>
          <p14:tracePt t="120188" x="1214438" y="5272088"/>
          <p14:tracePt t="120204" x="1185863" y="5351463"/>
          <p14:tracePt t="120221" x="1165225" y="5394325"/>
          <p14:tracePt t="120237" x="1128713" y="5437188"/>
          <p14:tracePt t="120254" x="1079500" y="5486400"/>
          <p14:tracePt t="120271" x="1042988" y="5537200"/>
          <p14:tracePt t="120287" x="1008063" y="5580063"/>
          <p14:tracePt t="120304" x="993775" y="5614988"/>
          <p14:tracePt t="120320" x="950913" y="5651500"/>
          <p14:tracePt t="120338" x="922338" y="5686425"/>
          <p14:tracePt t="120354" x="885825" y="5722938"/>
          <p14:tracePt t="120371" x="836613" y="5751513"/>
          <p14:tracePt t="120386" x="800100" y="5772150"/>
          <p14:tracePt t="120386" x="771525" y="5786438"/>
          <p14:tracePt t="120404" x="757238" y="5786438"/>
          <p14:tracePt t="120404" x="728663" y="5794375"/>
          <p14:tracePt t="120420" x="693738" y="5800725"/>
          <p14:tracePt t="120437" x="671513" y="5800725"/>
          <p14:tracePt t="120453" x="657225" y="5800725"/>
          <p14:tracePt t="120469" x="600075" y="5794375"/>
          <p14:tracePt t="120486" x="528638" y="5743575"/>
          <p14:tracePt t="120503" x="442913" y="5665788"/>
          <p14:tracePt t="120519" x="371475" y="5557838"/>
          <p14:tracePt t="120536" x="342900" y="5480050"/>
          <p14:tracePt t="120553" x="328613" y="5365750"/>
          <p14:tracePt t="120569" x="328613" y="5243513"/>
          <p14:tracePt t="120587" x="336550" y="5137150"/>
          <p14:tracePt t="120603" x="400050" y="5014913"/>
          <p14:tracePt t="120621" x="450850" y="4943475"/>
          <p14:tracePt t="120636" x="542925" y="4851400"/>
          <p14:tracePt t="120652" x="622300" y="4757738"/>
          <p14:tracePt t="120670" x="728663" y="4657725"/>
          <p14:tracePt t="120686" x="822325" y="4594225"/>
          <p14:tracePt t="120703" x="865188" y="4565650"/>
          <p14:tracePt t="120719" x="900113" y="4551363"/>
          <p14:tracePt t="120737" x="942975" y="4537075"/>
          <p14:tracePt t="120752" x="1036638" y="4537075"/>
          <p14:tracePt t="120770" x="1100138" y="4537075"/>
          <p14:tracePt t="120786" x="1143000" y="4537075"/>
          <p14:tracePt t="120802" x="1193800" y="4551363"/>
          <p14:tracePt t="120820" x="1236663" y="4637088"/>
          <p14:tracePt t="120836" x="1279525" y="4708525"/>
          <p14:tracePt t="120853" x="1300163" y="4800600"/>
          <p14:tracePt t="120869" x="1300163" y="4886325"/>
          <p14:tracePt t="120886" x="1300163" y="4965700"/>
          <p14:tracePt t="120903" x="1300163" y="5057775"/>
          <p14:tracePt t="120920" x="1300163" y="5180013"/>
          <p14:tracePt t="120935" x="1300163" y="5286375"/>
          <p14:tracePt t="120952" x="1300163" y="5351463"/>
          <p14:tracePt t="120969" x="1265238" y="5400675"/>
          <p14:tracePt t="120985" x="1228725" y="5437188"/>
          <p14:tracePt t="121003" x="1136650" y="5494338"/>
          <p14:tracePt t="121019" x="1065213" y="5508625"/>
          <p14:tracePt t="121019" x="1022350" y="5529263"/>
          <p14:tracePt t="121036" x="979488" y="5543550"/>
          <p14:tracePt t="121052" x="957263" y="5557838"/>
          <p14:tracePt t="121069" x="922338" y="5557838"/>
          <p14:tracePt t="121085" x="871538" y="5572125"/>
          <p14:tracePt t="121103" x="836613" y="5572125"/>
          <p14:tracePt t="121119" x="793750" y="5572125"/>
          <p14:tracePt t="121136" x="757238" y="5551488"/>
          <p14:tracePt t="121153" x="736600" y="5508625"/>
          <p14:tracePt t="121169" x="693738" y="5422900"/>
          <p14:tracePt t="121187" x="685800" y="5365750"/>
          <p14:tracePt t="121202" x="685800" y="5300663"/>
          <p14:tracePt t="121219" x="685800" y="5222875"/>
          <p14:tracePt t="121219" x="685800" y="5186363"/>
          <p14:tracePt t="121236" x="714375" y="5114925"/>
          <p14:tracePt t="121252" x="765175" y="5029200"/>
          <p14:tracePt t="121269" x="828675" y="4951413"/>
          <p14:tracePt t="121285" x="871538" y="4886325"/>
          <p14:tracePt t="121302" x="922338" y="4837113"/>
          <p14:tracePt t="121318" x="985838" y="4757738"/>
          <p14:tracePt t="121335" x="1079500" y="4679950"/>
          <p14:tracePt t="121352" x="1150938" y="4629150"/>
          <p14:tracePt t="121370" x="1236663" y="4586288"/>
          <p14:tracePt t="121386" x="1314450" y="4586288"/>
          <p14:tracePt t="121403" x="1393825" y="4572000"/>
          <p14:tracePt t="121419" x="1436688" y="4572000"/>
          <p14:tracePt t="121419" x="1471613" y="4572000"/>
          <p14:tracePt t="121437" x="1514475" y="4572000"/>
          <p14:tracePt t="121452" x="1636713" y="4622800"/>
          <p14:tracePt t="121469" x="1722438" y="4729163"/>
          <p14:tracePt t="121485" x="1771650" y="4843463"/>
          <p14:tracePt t="121502" x="1800225" y="4943475"/>
          <p14:tracePt t="121519" x="1800225" y="5008563"/>
          <p14:tracePt t="121535" x="1793875" y="5072063"/>
          <p14:tracePt t="121553" x="1751013" y="5129213"/>
          <p14:tracePt t="121568" x="1708150" y="5180013"/>
          <p14:tracePt t="121585" x="1651000" y="5229225"/>
          <p14:tracePt t="121602" x="1622425" y="5237163"/>
          <p14:tracePt t="121618" x="1608138" y="5243513"/>
          <p14:tracePt t="121618" x="1585913" y="5257800"/>
          <p14:tracePt t="121637" x="1571625" y="5257800"/>
          <p14:tracePt t="121651" x="1485900" y="5272088"/>
          <p14:tracePt t="121669" x="1443038" y="5272088"/>
          <p14:tracePt t="121685" x="1385888" y="5272088"/>
          <p14:tracePt t="121702" x="1350963" y="5265738"/>
          <p14:tracePt t="121718" x="1328738" y="5251450"/>
          <p14:tracePt t="121737" x="1293813" y="5214938"/>
          <p14:tracePt t="121752" x="1250950" y="5172075"/>
          <p14:tracePt t="121769" x="1200150" y="5122863"/>
          <p14:tracePt t="121785" x="1193800" y="5086350"/>
          <p14:tracePt t="121801" x="1171575" y="5014913"/>
          <p14:tracePt t="121819" x="1171575" y="4951413"/>
          <p14:tracePt t="121835" x="1165225" y="4872038"/>
          <p14:tracePt t="121852" x="1165225" y="4829175"/>
          <p14:tracePt t="121868" x="1165225" y="4765675"/>
          <p14:tracePt t="121886" x="1165225" y="4729163"/>
          <p14:tracePt t="121902" x="1185863" y="4686300"/>
          <p14:tracePt t="121919" x="1200150" y="4657725"/>
          <p14:tracePt t="121935" x="1243013" y="4637088"/>
          <p14:tracePt t="121951" x="1285875" y="4629150"/>
          <p14:tracePt t="121968" x="1343025" y="4629150"/>
          <p14:tracePt t="121985" x="1379538" y="4629150"/>
          <p14:tracePt t="122002" x="1385888" y="4629150"/>
          <p14:tracePt t="122017" x="1400175" y="4637088"/>
          <p14:tracePt t="122035" x="1400175" y="4694238"/>
          <p14:tracePt t="122051" x="1400175" y="4743450"/>
          <p14:tracePt t="122051" x="1400175" y="4786313"/>
          <p14:tracePt t="122069" x="1371600" y="4857750"/>
          <p14:tracePt t="122084" x="1328738" y="4894263"/>
          <p14:tracePt t="122101" x="1293813" y="4908550"/>
          <p14:tracePt t="122118" x="1285875" y="4908550"/>
          <p14:tracePt t="122135" x="1279525" y="4908550"/>
          <p14:tracePt t="122188" x="1271588" y="4900613"/>
          <p14:tracePt t="122204" x="1271588" y="4829175"/>
          <p14:tracePt t="122205" x="1271588" y="4779963"/>
          <p14:tracePt t="122218" x="1271588" y="4694238"/>
          <p14:tracePt t="122235" x="1271588" y="4608513"/>
          <p14:tracePt t="122251" x="1300163" y="4565650"/>
          <p14:tracePt t="122268" x="1336675" y="4529138"/>
          <p14:tracePt t="122285" x="1343025" y="4522788"/>
          <p14:tracePt t="122340" x="1350963" y="4522788"/>
          <p14:tracePt t="122388" x="1357313" y="4522788"/>
          <p14:tracePt t="122396" x="1365250" y="4522788"/>
          <p14:tracePt t="123516" x="1357313" y="4522788"/>
          <p14:tracePt t="123565" x="1336675" y="4529138"/>
          <p14:tracePt t="123581" x="1336675" y="4537075"/>
          <p14:tracePt t="123588" x="1328738" y="4543425"/>
          <p14:tracePt t="123637" x="1322388" y="4551363"/>
          <p14:tracePt t="123668" x="1322388" y="4557713"/>
          <p14:tracePt t="123676" x="1322388" y="4565650"/>
          <p14:tracePt t="123684" x="1314450" y="4572000"/>
          <p14:tracePt t="124332" x="1308100" y="4579938"/>
          <p14:tracePt t="124364" x="1300163" y="4579938"/>
          <p14:tracePt t="124444" x="1293813" y="4579938"/>
          <p14:tracePt t="124452" x="1285875" y="4579938"/>
          <p14:tracePt t="124470" x="1271588" y="4579938"/>
          <p14:tracePt t="124540" x="1265238" y="4579938"/>
          <p14:tracePt t="124572" x="1257300" y="4579938"/>
          <p14:tracePt t="124572" x="1250950" y="4572000"/>
          <p14:tracePt t="124604" x="1243013" y="4572000"/>
          <p14:tracePt t="124612" x="1236663" y="4572000"/>
          <p14:tracePt t="124620" x="1222375" y="4572000"/>
          <p14:tracePt t="124631" x="1214438" y="4565650"/>
          <p14:tracePt t="124676" x="1200150" y="4565650"/>
          <p14:tracePt t="124708" x="1193800" y="4565650"/>
          <p14:tracePt t="125028" x="1171575" y="4579938"/>
          <p14:tracePt t="125044" x="1143000" y="4586288"/>
          <p14:tracePt t="125060" x="1136650" y="4586288"/>
          <p14:tracePt t="125157" x="1128713" y="4586288"/>
          <p14:tracePt t="125188" x="1108075" y="4594225"/>
          <p14:tracePt t="125204" x="1085850" y="4600575"/>
          <p14:tracePt t="125212" x="1065213" y="4614863"/>
          <p14:tracePt t="125218" x="1050925" y="4622800"/>
          <p14:tracePt t="125230" x="1042988" y="4629150"/>
          <p14:tracePt t="125384" x="1036638" y="4622800"/>
          <p14:tracePt t="125412" x="1036638" y="4594225"/>
          <p14:tracePt t="125420" x="1036638" y="4586288"/>
          <p14:tracePt t="125428" x="1022350" y="4557713"/>
          <p14:tracePt t="125436" x="1000125" y="4522788"/>
          <p14:tracePt t="125447" x="993775" y="4479925"/>
          <p14:tracePt t="125462" x="993775" y="4443413"/>
          <p14:tracePt t="125479" x="979488" y="4400550"/>
          <p14:tracePt t="125496" x="979488" y="4357688"/>
          <p14:tracePt t="125512" x="979488" y="4329113"/>
          <p14:tracePt t="125529" x="979488" y="4286250"/>
          <p14:tracePt t="125546" x="979488" y="4271963"/>
          <p14:tracePt t="125563" x="979488" y="4237038"/>
          <p14:tracePt t="125579" x="985838" y="4229100"/>
          <p14:tracePt t="125628" x="993775" y="4200525"/>
          <p14:tracePt t="125636" x="1000125" y="4200525"/>
          <p14:tracePt t="125644" x="1014413" y="4194175"/>
          <p14:tracePt t="125662" x="1028700" y="4194175"/>
          <p14:tracePt t="125663" x="1042988" y="4194175"/>
          <p14:tracePt t="125679" x="1050925" y="4194175"/>
          <p14:tracePt t="125695" x="1057275" y="4194175"/>
          <p14:tracePt t="125713" x="1079500" y="4194175"/>
          <p14:tracePt t="125729" x="1100138" y="4194175"/>
          <p14:tracePt t="125746" x="1122363" y="4194175"/>
          <p14:tracePt t="125762" x="1136650" y="4194175"/>
          <p14:tracePt t="125779" x="1165225" y="4194175"/>
          <p14:tracePt t="125795" x="1185863" y="4194175"/>
          <p14:tracePt t="125812" x="1200150" y="4200525"/>
          <p14:tracePt t="125828" x="1214438" y="4208463"/>
          <p14:tracePt t="125845" x="1222375" y="4214813"/>
          <p14:tracePt t="125862" x="1257300" y="4237038"/>
          <p14:tracePt t="125879" x="1265238" y="4243388"/>
          <p14:tracePt t="125924" x="1293813" y="4251325"/>
          <p14:tracePt t="125932" x="1300163" y="4257675"/>
          <p14:tracePt t="125940" x="1308100" y="4265613"/>
          <p14:tracePt t="125956" x="1314450" y="4271963"/>
          <p14:tracePt t="125988" x="1328738" y="4286250"/>
          <p14:tracePt t="125996" x="1336675" y="4294188"/>
          <p14:tracePt t="126028" x="1343025" y="4300538"/>
          <p14:tracePt t="126034" x="1350963" y="4308475"/>
          <p14:tracePt t="126045" x="1365250" y="4329113"/>
          <p14:tracePt t="126076" x="1365250" y="4343400"/>
          <p14:tracePt t="126084" x="1379538" y="4357688"/>
          <p14:tracePt t="126100" x="1385888" y="4365625"/>
          <p14:tracePt t="126116" x="1385888" y="4386263"/>
          <p14:tracePt t="126133" x="1385888" y="4394200"/>
          <p14:tracePt t="126140" x="1385888" y="4400550"/>
          <p14:tracePt t="126145" x="1385888" y="4429125"/>
          <p14:tracePt t="126161" x="1385888" y="4443413"/>
          <p14:tracePt t="126178" x="1385888" y="4465638"/>
          <p14:tracePt t="126178" x="1385888" y="4471988"/>
          <p14:tracePt t="126196" x="1385888" y="4479925"/>
          <p14:tracePt t="126211" x="1385888" y="4500563"/>
          <p14:tracePt t="126228" x="1385888" y="4508500"/>
          <p14:tracePt t="126245" x="1385888" y="4522788"/>
          <p14:tracePt t="126262" x="1385888" y="4537075"/>
          <p14:tracePt t="126278" x="1385888" y="4551363"/>
          <p14:tracePt t="126296" x="1379538" y="4565650"/>
          <p14:tracePt t="126311" x="1365250" y="4579938"/>
          <p14:tracePt t="126356" x="1357313" y="4586288"/>
          <p14:tracePt t="126364" x="1350963" y="4600575"/>
          <p14:tracePt t="126380" x="1336675" y="4622800"/>
          <p14:tracePt t="126396" x="1328738" y="4629150"/>
          <p14:tracePt t="126436" x="1322388" y="4637088"/>
          <p14:tracePt t="126452" x="1314450" y="4643438"/>
          <p14:tracePt t="126460" x="1308100" y="4643438"/>
          <p14:tracePt t="126493" x="1300163" y="4643438"/>
          <p14:tracePt t="126501" x="1293813" y="4643438"/>
          <p14:tracePt t="126508" x="1271588" y="4651375"/>
          <p14:tracePt t="126557" x="1265238" y="4657725"/>
          <p14:tracePt t="126577" x="1257300" y="4657725"/>
          <p14:tracePt t="126581" x="1250950" y="4665663"/>
          <p14:tracePt t="126613" x="1243013" y="4665663"/>
          <p14:tracePt t="126613" x="1222375" y="4665663"/>
          <p14:tracePt t="126629" x="1208088" y="4665663"/>
          <p14:tracePt t="126644" x="1171575" y="4665663"/>
          <p14:tracePt t="126661" x="1150938" y="4665663"/>
          <p14:tracePt t="126677" x="1143000" y="4665663"/>
          <p14:tracePt t="126724" x="1136650" y="4665663"/>
          <p14:tracePt t="126756" x="1128713" y="4665663"/>
          <p14:tracePt t="126764" x="1114425" y="4665663"/>
          <p14:tracePt t="126772" x="1108075" y="4665663"/>
          <p14:tracePt t="126820" x="1100138" y="4665663"/>
          <p14:tracePt t="126868" x="1093788" y="4665663"/>
          <p14:tracePt t="127013" x="1085850" y="4665663"/>
          <p14:tracePt t="127356" x="1085850" y="4657725"/>
          <p14:tracePt t="127692" x="1085850" y="4651375"/>
          <p14:tracePt t="127764" x="1085850" y="4637088"/>
          <p14:tracePt t="128324" x="1085850" y="4629150"/>
          <p14:tracePt t="128356" x="1085850" y="4622800"/>
          <p14:tracePt t="128612" x="1085850" y="4614863"/>
          <p14:tracePt t="128620" x="1085850" y="4600575"/>
          <p14:tracePt t="128652" x="1085850" y="4594225"/>
          <p14:tracePt t="128668" x="1085850" y="4586288"/>
          <p14:tracePt t="128700" x="1085850" y="4579938"/>
          <p14:tracePt t="128748" x="1085850" y="4565650"/>
          <p14:tracePt t="129324" x="1065213" y="4529138"/>
          <p14:tracePt t="129332" x="1057275" y="4514850"/>
          <p14:tracePt t="129335" x="1050925" y="4500563"/>
          <p14:tracePt t="129340" x="1050925" y="4471988"/>
          <p14:tracePt t="129357" x="1050925" y="4465638"/>
          <p14:tracePt t="129374" x="1050925" y="4457700"/>
          <p14:tracePt t="129390" x="1050925" y="4451350"/>
          <p14:tracePt t="129452" x="1057275" y="4437063"/>
          <p14:tracePt t="129468" x="1065213" y="4422775"/>
          <p14:tracePt t="129476" x="1071563" y="4414838"/>
          <p14:tracePt t="129482" x="1079500" y="4400550"/>
          <p14:tracePt t="129490" x="1128713" y="4357688"/>
          <p14:tracePt t="129506" x="1165225" y="4337050"/>
          <p14:tracePt t="129506" x="1171575" y="4329113"/>
          <p14:tracePt t="129524" x="1193800" y="4300538"/>
          <p14:tracePt t="129540" x="1208088" y="4257675"/>
          <p14:tracePt t="129557" x="1243013" y="4229100"/>
          <p14:tracePt t="129573" x="1257300" y="4194175"/>
          <p14:tracePt t="129590" x="1279525" y="4151313"/>
          <p14:tracePt t="129606" x="1293813" y="4122738"/>
          <p14:tracePt t="129724" x="1293813" y="4129088"/>
          <p14:tracePt t="129734" x="1293813" y="4194175"/>
          <p14:tracePt t="129740" x="1293813" y="4222750"/>
          <p14:tracePt t="129741" x="1293813" y="4265613"/>
          <p14:tracePt t="129756" x="1293813" y="4286250"/>
          <p14:tracePt t="129773" x="1279525" y="4308475"/>
          <p14:tracePt t="129789" x="1257300" y="4351338"/>
          <p14:tracePt t="129806" x="1250950" y="4357688"/>
          <p14:tracePt t="129823" x="1236663" y="4365625"/>
          <p14:tracePt t="129839" x="1214438" y="4386263"/>
          <p14:tracePt t="129857" x="1193800" y="4400550"/>
          <p14:tracePt t="129872" x="1185863" y="4408488"/>
          <p14:tracePt t="129890" x="1143000" y="4429125"/>
          <p14:tracePt t="129905" x="1079500" y="4451350"/>
          <p14:tracePt t="129922" x="1000125" y="4471988"/>
          <p14:tracePt t="129922" x="957263" y="4471988"/>
          <p14:tracePt t="129940" x="928688" y="4471988"/>
          <p14:tracePt t="129956" x="922338" y="4471988"/>
          <p14:tracePt t="129973" x="914400" y="4471988"/>
          <p14:tracePt t="129990" x="914400" y="4443413"/>
          <p14:tracePt t="130007" x="908050" y="4400550"/>
          <p14:tracePt t="130023" x="885825" y="4357688"/>
          <p14:tracePt t="130040" x="885825" y="4337050"/>
          <p14:tracePt t="130057" x="908050" y="4300538"/>
          <p14:tracePt t="130073" x="957263" y="4279900"/>
          <p14:tracePt t="130090" x="1028700" y="4265613"/>
          <p14:tracePt t="130107" x="1136650" y="4265613"/>
          <p14:tracePt t="130124" x="1208088" y="4300538"/>
          <p14:tracePt t="130140" x="1243013" y="4322763"/>
          <p14:tracePt t="130156" x="1243013" y="4365625"/>
          <p14:tracePt t="130173" x="1243013" y="4408488"/>
          <p14:tracePt t="130190" x="1243013" y="4437063"/>
          <p14:tracePt t="130206" x="1222375" y="4437063"/>
          <p14:tracePt t="130223" x="1208088" y="4437063"/>
          <p14:tracePt t="130239" x="1200150" y="4437063"/>
          <p14:tracePt t="130256" x="1185863" y="4437063"/>
          <p14:tracePt t="130272" x="1150938" y="4408488"/>
          <p14:tracePt t="130289" x="1136650" y="4351338"/>
          <p14:tracePt t="130308" x="1128713" y="4322763"/>
          <p14:tracePt t="130322" x="1100138" y="4308475"/>
          <p14:tracePt t="130372" x="1065213" y="4308475"/>
          <p14:tracePt t="130380" x="1036638" y="4308475"/>
          <p14:tracePt t="130389" x="1028700" y="4308475"/>
          <p14:tracePt t="130396" x="1000125" y="4308475"/>
          <p14:tracePt t="130408" x="993775" y="4308475"/>
          <p14:tracePt t="130422" x="971550" y="4308475"/>
          <p14:tracePt t="130439" x="950913" y="4271963"/>
          <p14:tracePt t="130456" x="928688" y="4208463"/>
          <p14:tracePt t="130472" x="885825" y="4129088"/>
          <p14:tracePt t="130489" x="828675" y="3979863"/>
          <p14:tracePt t="130506" x="750888" y="3843338"/>
          <p14:tracePt t="130522" x="700088" y="3651250"/>
          <p14:tracePt t="130539" x="642938" y="3314700"/>
          <p14:tracePt t="130557" x="614363" y="3057525"/>
          <p14:tracePt t="130573" x="614363" y="2851150"/>
          <p14:tracePt t="130589" x="614363" y="2679700"/>
          <p14:tracePt t="130605" x="579438" y="2528888"/>
          <p14:tracePt t="130622" x="579438" y="2357438"/>
          <p14:tracePt t="130639" x="579438" y="2236788"/>
          <p14:tracePt t="130656" x="608013" y="2122488"/>
          <p14:tracePt t="130673" x="608013" y="2079625"/>
          <p14:tracePt t="130689" x="628650" y="2036763"/>
          <p14:tracePt t="130706" x="636588" y="1985963"/>
          <p14:tracePt t="130722" x="636588" y="1957388"/>
          <p14:tracePt t="130739" x="650875" y="1922463"/>
          <p14:tracePt t="130852" x="622300" y="1936750"/>
          <p14:tracePt t="130860" x="571500" y="2000250"/>
          <p14:tracePt t="130868" x="536575" y="2043113"/>
          <p14:tracePt t="130876" x="493713" y="2143125"/>
          <p14:tracePt t="130890" x="442913" y="2308225"/>
          <p14:tracePt t="130905" x="428625" y="2451100"/>
          <p14:tracePt t="130921" x="414338" y="2557463"/>
          <p14:tracePt t="130939" x="414338" y="2665413"/>
          <p14:tracePt t="130955" x="414338" y="2751138"/>
          <p14:tracePt t="130972" x="422275" y="2951163"/>
          <p14:tracePt t="130988" x="422275" y="3122613"/>
          <p14:tracePt t="131005" x="450850" y="3328988"/>
          <p14:tracePt t="131021" x="450850" y="3500438"/>
          <p14:tracePt t="131039" x="450850" y="3679825"/>
          <p14:tracePt t="131055" x="450850" y="3800475"/>
          <p14:tracePt t="131072" x="465138" y="3871913"/>
          <p14:tracePt t="131089" x="508000" y="3957638"/>
          <p14:tracePt t="131105" x="565150" y="4043363"/>
          <p14:tracePt t="131122" x="600075" y="4137025"/>
          <p14:tracePt t="131138" x="636588" y="4208463"/>
          <p14:tracePt t="131155" x="679450" y="4265613"/>
          <p14:tracePt t="131171" x="714375" y="4314825"/>
          <p14:tracePt t="131171" x="722313" y="4322763"/>
          <p14:tracePt t="131189" x="765175" y="4357688"/>
          <p14:tracePt t="131205" x="779463" y="4371975"/>
          <p14:tracePt t="131221" x="808038" y="4386263"/>
          <p14:tracePt t="131238" x="822325" y="4400550"/>
          <p14:tracePt t="131255" x="836613" y="4408488"/>
          <p14:tracePt t="131271" x="857250" y="4414838"/>
          <p14:tracePt t="131288" x="865188" y="4414838"/>
          <p14:tracePt t="131305" x="879475" y="4422775"/>
          <p14:tracePt t="131321" x="879475" y="4429125"/>
          <p14:tracePt t="131338" x="885825" y="4443413"/>
          <p14:tracePt t="131355" x="893763" y="4451350"/>
          <p14:tracePt t="131371" x="900113" y="4457700"/>
          <p14:tracePt t="131613" x="908050" y="4457700"/>
          <p14:tracePt t="131620" x="936625" y="4457700"/>
          <p14:tracePt t="131628" x="957263" y="4465638"/>
          <p14:tracePt t="131637" x="979488" y="4471988"/>
          <p14:tracePt t="131684" x="985838" y="4471988"/>
          <p14:tracePt t="131692" x="993775" y="4479925"/>
          <p14:tracePt t="131724" x="1014413" y="4479925"/>
          <p14:tracePt t="131735" x="1022350" y="4479925"/>
          <p14:tracePt t="131764" x="1028700" y="4479925"/>
          <p14:tracePt t="131796" x="1036638" y="4479925"/>
          <p14:tracePt t="131804" x="1050925" y="4479925"/>
          <p14:tracePt t="131812" x="1057275" y="4479925"/>
          <p14:tracePt t="131844" x="1065213" y="4486275"/>
          <p14:tracePt t="131860" x="1071563" y="4486275"/>
          <p14:tracePt t="131868" x="1085850" y="4486275"/>
          <p14:tracePt t="131886" x="1100138" y="4486275"/>
          <p14:tracePt t="131890" x="1136650" y="4494213"/>
          <p14:tracePt t="131903" x="1143000" y="4494213"/>
          <p14:tracePt t="131919" x="1171575" y="4494213"/>
          <p14:tracePt t="131937" x="1208088" y="4494213"/>
          <p14:tracePt t="131953" x="1222375" y="4494213"/>
          <p14:tracePt t="131970" x="1250950" y="4494213"/>
          <p14:tracePt t="131986" x="1265238" y="4494213"/>
          <p14:tracePt t="132003" x="1322388" y="4494213"/>
          <p14:tracePt t="132020" x="1336675" y="4494213"/>
          <p14:tracePt t="132036" x="1365250" y="4494213"/>
          <p14:tracePt t="132053" x="1379538" y="4494213"/>
          <p14:tracePt t="132070" x="1408113" y="4494213"/>
          <p14:tracePt t="132087" x="1443038" y="4494213"/>
          <p14:tracePt t="132103" x="1465263" y="4494213"/>
          <p14:tracePt t="132120" x="1500188" y="4508500"/>
          <p14:tracePt t="132261" x="1493838" y="4508500"/>
          <p14:tracePt t="132268" x="1485900" y="4508500"/>
          <p14:tracePt t="132276" x="1457325" y="4508500"/>
          <p14:tracePt t="132284" x="1450975" y="4508500"/>
          <p14:tracePt t="132292" x="1422400" y="4508500"/>
          <p14:tracePt t="132303" x="1414463" y="4508500"/>
          <p14:tracePt t="132319" x="1408113" y="4508500"/>
          <p14:tracePt t="132336" x="1385888" y="4508500"/>
          <p14:tracePt t="132370" x="1379538" y="4508500"/>
          <p14:tracePt t="132373" x="1371600" y="4479925"/>
          <p14:tracePt t="132386" x="1350963" y="4408488"/>
          <p14:tracePt t="132403" x="1343025" y="4329113"/>
          <p14:tracePt t="132420" x="1322388" y="4271963"/>
          <p14:tracePt t="132437" x="1322388" y="4243388"/>
          <p14:tracePt t="132453" x="1322388" y="4208463"/>
          <p14:tracePt t="132469" x="1322388" y="4200525"/>
          <p14:tracePt t="132486" x="1322388" y="4186238"/>
          <p14:tracePt t="132502" x="1328738" y="4171950"/>
          <p14:tracePt t="132692" x="1328738" y="4186238"/>
          <p14:tracePt t="132708" x="1322388" y="4200525"/>
          <p14:tracePt t="132756" x="1300163" y="4200525"/>
          <p14:tracePt t="132764" x="1279525" y="4214813"/>
          <p14:tracePt t="132772" x="1250950" y="4214813"/>
          <p14:tracePt t="132772" x="1236663" y="4222750"/>
          <p14:tracePt t="132796" x="1208088" y="4222750"/>
          <p14:tracePt t="132804" x="1185863" y="4229100"/>
          <p14:tracePt t="132821" x="1171575" y="4251325"/>
          <p14:tracePt t="132835" x="1150938" y="4251325"/>
          <p14:tracePt t="132836" x="1122363" y="4251325"/>
          <p14:tracePt t="132836" x="1108075" y="4251325"/>
          <p14:tracePt t="132853" x="1085850" y="4251325"/>
          <p14:tracePt t="132900" x="1079500" y="4251325"/>
          <p14:tracePt t="132908" x="1071563" y="4251325"/>
          <p14:tracePt t="132916" x="1042988" y="4251325"/>
          <p14:tracePt t="132924" x="1028700" y="4251325"/>
          <p14:tracePt t="132935" x="1008063" y="4251325"/>
          <p14:tracePt t="132952" x="979488" y="4229100"/>
          <p14:tracePt t="132969" x="971550" y="4222750"/>
          <p14:tracePt t="132985" x="957263" y="4200525"/>
          <p14:tracePt t="133002" x="957263" y="4194175"/>
          <p14:tracePt t="133019" x="950913" y="4171950"/>
          <p14:tracePt t="133035" x="942975" y="4157663"/>
          <p14:tracePt t="133085" x="936625" y="4129088"/>
          <p14:tracePt t="133477" x="928688" y="4122738"/>
          <p14:tracePt t="133493" x="922338" y="4122738"/>
          <p14:tracePt t="133540" x="914400" y="4122738"/>
          <p14:tracePt t="133549" x="908050" y="4114800"/>
          <p14:tracePt t="133568" x="900113" y="4108450"/>
          <p14:tracePt t="133569" x="893763" y="4094163"/>
          <p14:tracePt t="133584" x="885825" y="4086225"/>
          <p14:tracePt t="133602" x="865188" y="4071938"/>
          <p14:tracePt t="133637" x="850900" y="4071938"/>
          <p14:tracePt t="133637" x="842963" y="4071938"/>
          <p14:tracePt t="133820" x="879475" y="4071938"/>
          <p14:tracePt t="133828" x="893763" y="4071938"/>
          <p14:tracePt t="133836" x="908050" y="4071938"/>
          <p14:tracePt t="133844" x="914400" y="4071938"/>
          <p14:tracePt t="133852" x="950913" y="4071938"/>
          <p14:tracePt t="133852" x="965200" y="4071938"/>
          <p14:tracePt t="133869" x="1014413" y="4094163"/>
          <p14:tracePt t="133884" x="1057275" y="4108450"/>
          <p14:tracePt t="133901" x="1100138" y="4114800"/>
          <p14:tracePt t="133918" x="1128713" y="4114800"/>
          <p14:tracePt t="133996" x="1136650" y="4122738"/>
          <p14:tracePt t="134012" x="1136650" y="4129088"/>
          <p14:tracePt t="134028" x="1136650" y="4137025"/>
          <p14:tracePt t="134036" x="1136650" y="4143375"/>
          <p14:tracePt t="134180" x="1136650" y="4151313"/>
          <p14:tracePt t="134196" x="1136650" y="4157663"/>
          <p14:tracePt t="134204" x="1136650" y="4165600"/>
          <p14:tracePt t="134212" x="1136650" y="4171950"/>
          <p14:tracePt t="134226" x="1136650" y="4179888"/>
          <p14:tracePt t="134234" x="1122363" y="4208463"/>
          <p14:tracePt t="134250" x="1108075" y="4222750"/>
          <p14:tracePt t="134267" x="1085850" y="4243388"/>
          <p14:tracePt t="134412" x="1085850" y="4251325"/>
          <p14:tracePt t="134428" x="1079500" y="4257675"/>
          <p14:tracePt t="134444" x="1065213" y="4257675"/>
          <p14:tracePt t="134460" x="1042988" y="4257675"/>
          <p14:tracePt t="134468" x="1028700" y="4257675"/>
          <p14:tracePt t="134476" x="1022350" y="4257675"/>
          <p14:tracePt t="134484" x="1008063" y="4257675"/>
          <p14:tracePt t="134500" x="979488" y="4237038"/>
          <p14:tracePt t="134517" x="957263" y="4171950"/>
          <p14:tracePt t="134533" x="928688" y="4143375"/>
          <p14:tracePt t="134550" x="908050" y="4100513"/>
          <p14:tracePt t="134567" x="879475" y="4065588"/>
          <p14:tracePt t="134583" x="828675" y="3994150"/>
          <p14:tracePt t="134600" x="785813" y="3871913"/>
          <p14:tracePt t="134616" x="757238" y="3708400"/>
          <p14:tracePt t="134634" x="736600" y="3600450"/>
          <p14:tracePt t="134650" x="722313" y="3471863"/>
          <p14:tracePt t="134666" x="700088" y="3371850"/>
          <p14:tracePt t="134683" x="679450" y="3294063"/>
          <p14:tracePt t="134699" x="671513" y="3200400"/>
          <p14:tracePt t="134718" x="671513" y="3108325"/>
          <p14:tracePt t="134733" x="671513" y="3008313"/>
          <p14:tracePt t="134750" x="671513" y="2900363"/>
          <p14:tracePt t="134766" x="671513" y="2836863"/>
          <p14:tracePt t="134783" x="671513" y="2757488"/>
          <p14:tracePt t="134799" x="679450" y="2700338"/>
          <p14:tracePt t="134816" x="685800" y="2643188"/>
          <p14:tracePt t="134833" x="693738" y="2557463"/>
          <p14:tracePt t="134849" x="693738" y="2500313"/>
          <p14:tracePt t="134867" x="708025" y="2457450"/>
          <p14:tracePt t="134882" x="708025" y="2436813"/>
          <p14:tracePt t="134900" x="708025" y="2428875"/>
          <p14:tracePt t="134916" x="708025" y="2422525"/>
          <p14:tracePt t="135021" x="708025" y="2414588"/>
          <p14:tracePt t="135029" x="685800" y="2428875"/>
          <p14:tracePt t="135037" x="679450" y="2457450"/>
          <p14:tracePt t="135041" x="679450" y="2486025"/>
          <p14:tracePt t="135049" x="671513" y="2579688"/>
          <p14:tracePt t="135066" x="671513" y="2657475"/>
          <p14:tracePt t="135083" x="671513" y="2722563"/>
          <p14:tracePt t="135099" x="671513" y="2814638"/>
          <p14:tracePt t="135117" x="657225" y="2871788"/>
          <p14:tracePt t="135133" x="657225" y="2965450"/>
          <p14:tracePt t="135149" x="657225" y="3051175"/>
          <p14:tracePt t="135166" x="657225" y="3171825"/>
          <p14:tracePt t="135183" x="657225" y="3294063"/>
          <p14:tracePt t="135199" x="657225" y="3451225"/>
          <p14:tracePt t="135216" x="657225" y="3594100"/>
          <p14:tracePt t="135234" x="657225" y="3751263"/>
          <p14:tracePt t="135249" x="657225" y="3922713"/>
          <p14:tracePt t="135266" x="622300" y="4086225"/>
          <p14:tracePt t="135282" x="622300" y="4243388"/>
          <p14:tracePt t="135299" x="608013" y="4351338"/>
          <p14:tracePt t="135299" x="608013" y="4400550"/>
          <p14:tracePt t="135317" x="608013" y="4422775"/>
          <p14:tracePt t="135332" x="608013" y="4457700"/>
          <p14:tracePt t="135349" x="622300" y="4465638"/>
          <p14:tracePt t="135365" x="628650" y="4465638"/>
          <p14:tracePt t="135382" x="636588" y="4471988"/>
          <p14:tracePt t="135399" x="642938" y="4479925"/>
          <p14:tracePt t="135508" x="628650" y="4479925"/>
          <p14:tracePt t="135516" x="600075" y="4471988"/>
          <p14:tracePt t="135523" x="593725" y="4443413"/>
          <p14:tracePt t="135532" x="550863" y="4379913"/>
          <p14:tracePt t="135549" x="550863" y="4314825"/>
          <p14:tracePt t="135566" x="550863" y="4271963"/>
          <p14:tracePt t="135582" x="550863" y="4194175"/>
          <p14:tracePt t="135599" x="550863" y="4086225"/>
          <p14:tracePt t="135615" x="550863" y="3994150"/>
          <p14:tracePt t="135632" x="550863" y="3843338"/>
          <p14:tracePt t="135648" x="550863" y="3700463"/>
          <p14:tracePt t="135665" x="550863" y="3579813"/>
          <p14:tracePt t="135683" x="550863" y="3465513"/>
          <p14:tracePt t="135698" x="550863" y="3357563"/>
          <p14:tracePt t="135698" x="550863" y="3308350"/>
          <p14:tracePt t="135717" x="550863" y="3265488"/>
          <p14:tracePt t="135731" x="550863" y="3094038"/>
          <p14:tracePt t="135749" x="550863" y="2922588"/>
          <p14:tracePt t="135765" x="550863" y="2814638"/>
          <p14:tracePt t="135781" x="550863" y="2728913"/>
          <p14:tracePt t="135798" x="550863" y="2665413"/>
          <p14:tracePt t="135815" x="550863" y="2586038"/>
          <p14:tracePt t="135831" x="550863" y="2543175"/>
          <p14:tracePt t="135847" x="550863" y="2500313"/>
          <p14:tracePt t="135865" x="550863" y="2486025"/>
          <p14:tracePt t="135881" x="550863" y="2479675"/>
          <p14:tracePt t="135956" x="550863" y="2536825"/>
          <p14:tracePt t="135964" x="550863" y="2643188"/>
          <p14:tracePt t="135974" x="550863" y="2693988"/>
          <p14:tracePt t="135981" x="550863" y="2765425"/>
          <p14:tracePt t="135998" x="550863" y="2922588"/>
          <p14:tracePt t="136015" x="550863" y="3057525"/>
          <p14:tracePt t="136031" x="550863" y="3228975"/>
          <p14:tracePt t="136048" x="550863" y="3357563"/>
          <p14:tracePt t="136064" x="550863" y="3494088"/>
          <p14:tracePt t="136081" x="579438" y="3608388"/>
          <p14:tracePt t="136097" x="614363" y="3708400"/>
          <p14:tracePt t="136114" x="650875" y="3829050"/>
          <p14:tracePt t="136136" x="671513" y="3857625"/>
          <p14:tracePt t="136147" x="714375" y="3937000"/>
          <p14:tracePt t="136165" x="736600" y="3971925"/>
          <p14:tracePt t="136180" x="765175" y="3994150"/>
          <p14:tracePt t="136198" x="779463" y="4008438"/>
          <p14:tracePt t="136214" x="793750" y="4014788"/>
          <p14:tracePt t="136232" x="800100" y="4022725"/>
          <p14:tracePt t="136268" x="800100" y="4037013"/>
          <p14:tracePt t="136276" x="800100" y="4043363"/>
          <p14:tracePt t="136297" x="800100" y="4051300"/>
          <p14:tracePt t="136420" x="800100" y="4029075"/>
          <p14:tracePt t="136428" x="785813" y="4008438"/>
          <p14:tracePt t="136436" x="779463" y="3951288"/>
          <p14:tracePt t="136449" x="750888" y="3894138"/>
          <p14:tracePt t="136464" x="742950" y="3829050"/>
          <p14:tracePt t="136480" x="742950" y="3765550"/>
          <p14:tracePt t="136498" x="742950" y="3708400"/>
          <p14:tracePt t="136513" x="742950" y="3671888"/>
          <p14:tracePt t="136531" x="742950" y="3651250"/>
          <p14:tracePt t="136596" x="742950" y="3671888"/>
          <p14:tracePt t="136604" x="742950" y="3700463"/>
          <p14:tracePt t="136612" x="742950" y="3736975"/>
          <p14:tracePt t="136620" x="742950" y="3829050"/>
          <p14:tracePt t="136630" x="742950" y="3937000"/>
          <p14:tracePt t="136646" x="742950" y="4022725"/>
          <p14:tracePt t="136663" x="742950" y="4094163"/>
          <p14:tracePt t="136681" x="742950" y="4137025"/>
          <p14:tracePt t="136696" x="742950" y="4157663"/>
          <p14:tracePt t="136714" x="750888" y="4179888"/>
          <p14:tracePt t="136731" x="757238" y="4186238"/>
          <p14:tracePt t="136772" x="771525" y="4194175"/>
          <p14:tracePt t="136780" x="779463" y="4194175"/>
          <p14:tracePt t="136785" x="785813" y="4194175"/>
          <p14:tracePt t="136796" x="793750" y="4194175"/>
          <p14:tracePt t="136813" x="808038" y="4194175"/>
          <p14:tracePt t="136853" x="822325" y="4194175"/>
          <p14:tracePt t="136857" x="828675" y="4194175"/>
          <p14:tracePt t="136940" x="836613" y="4194175"/>
          <p14:tracePt t="137052" x="842963" y="4194175"/>
          <p14:tracePt t="137068" x="857250" y="4194175"/>
          <p14:tracePt t="137079" x="865188" y="4194175"/>
          <p14:tracePt t="137080" x="879475" y="4194175"/>
          <p14:tracePt t="137096" x="893763" y="4194175"/>
          <p14:tracePt t="137112" x="900113" y="4194175"/>
          <p14:tracePt t="137129" x="908050" y="4194175"/>
          <p14:tracePt t="137146" x="914400" y="4194175"/>
          <p14:tracePt t="137163" x="950913" y="4194175"/>
          <p14:tracePt t="137179" x="957263" y="4194175"/>
          <p14:tracePt t="137179" x="979488" y="4194175"/>
          <p14:tracePt t="137197" x="1022350" y="4194175"/>
          <p14:tracePt t="137212" x="1100138" y="4194175"/>
          <p14:tracePt t="137230" x="1185863" y="4194175"/>
          <p14:tracePt t="137245" x="1293813" y="4229100"/>
          <p14:tracePt t="137263" x="1314450" y="4243388"/>
          <p14:tracePt t="137280" x="1343025" y="4279900"/>
          <p14:tracePt t="137296" x="1350963" y="4314825"/>
          <p14:tracePt t="137313" x="1379538" y="4357688"/>
          <p14:tracePt t="137329" x="1400175" y="4414838"/>
          <p14:tracePt t="137346" x="1422400" y="4486275"/>
          <p14:tracePt t="137362" x="1428750" y="4537075"/>
          <p14:tracePt t="137379" x="1428750" y="4586288"/>
          <p14:tracePt t="137395" x="1428750" y="4643438"/>
          <p14:tracePt t="137413" x="1414463" y="4686300"/>
          <p14:tracePt t="137429" x="1408113" y="4708525"/>
          <p14:tracePt t="137446" x="1400175" y="4722813"/>
          <p14:tracePt t="137463" x="1379538" y="4743450"/>
          <p14:tracePt t="137479" x="1357313" y="4751388"/>
          <p14:tracePt t="137496" x="1350963" y="4757738"/>
          <p14:tracePt t="137511" x="1328738" y="4757738"/>
          <p14:tracePt t="137529" x="1300163" y="4757738"/>
          <p14:tracePt t="137545" x="1271588" y="4757738"/>
          <p14:tracePt t="137562" x="1222375" y="4743450"/>
          <p14:tracePt t="137578" x="1200150" y="4737100"/>
          <p14:tracePt t="137595" x="1157288" y="4714875"/>
          <p14:tracePt t="137612" x="1136650" y="4679950"/>
          <p14:tracePt t="137628" x="1136650" y="4665663"/>
          <p14:tracePt t="137645" x="1128713" y="4643438"/>
          <p14:tracePt t="137662" x="1114425" y="4614863"/>
          <p14:tracePt t="137679" x="1114425" y="4594225"/>
          <p14:tracePt t="137695" x="1085850" y="4557713"/>
          <p14:tracePt t="137712" x="1085850" y="4551363"/>
          <p14:tracePt t="137729" x="1085850" y="4522788"/>
          <p14:tracePt t="137745" x="1085850" y="4479925"/>
          <p14:tracePt t="137761" x="1085850" y="4429125"/>
          <p14:tracePt t="137778" x="1085850" y="4400550"/>
          <p14:tracePt t="137796" x="1085850" y="4379913"/>
          <p14:tracePt t="137811" x="1085850" y="4351338"/>
          <p14:tracePt t="137852" x="1085850" y="4343400"/>
          <p14:tracePt t="137857" x="1100138" y="4329113"/>
          <p14:tracePt t="137864" x="1128713" y="4300538"/>
          <p14:tracePt t="137878" x="1136650" y="4300538"/>
          <p14:tracePt t="137895" x="1157288" y="4294188"/>
          <p14:tracePt t="137911" x="1171575" y="4286250"/>
          <p14:tracePt t="137928" x="1185863" y="4271963"/>
          <p14:tracePt t="137945" x="1193800" y="4271963"/>
          <p14:tracePt t="137962" x="1208088" y="4265613"/>
          <p14:tracePt t="137978" x="1236663" y="4265613"/>
          <p14:tracePt t="137995" x="1250950" y="4265613"/>
          <p14:tracePt t="138011" x="1257300" y="4271963"/>
          <p14:tracePt t="138028" x="1271588" y="4279900"/>
          <p14:tracePt t="138045" x="1308100" y="4294188"/>
          <p14:tracePt t="138061" x="1328738" y="4308475"/>
          <p14:tracePt t="138078" x="1336675" y="4314825"/>
          <p14:tracePt t="138094" x="1350963" y="4329113"/>
          <p14:tracePt t="138111" x="1379538" y="4357688"/>
          <p14:tracePt t="138128" x="1379538" y="4365625"/>
          <p14:tracePt t="138144" x="1385888" y="4379913"/>
          <p14:tracePt t="138161" x="1385888" y="4386263"/>
          <p14:tracePt t="138178" x="1385888" y="4400550"/>
          <p14:tracePt t="138196" x="1385888" y="4414838"/>
          <p14:tracePt t="138211" x="1385888" y="4429125"/>
          <p14:tracePt t="138228" x="1385888" y="4437063"/>
          <p14:tracePt t="138268" x="1385888" y="4457700"/>
          <p14:tracePt t="138284" x="1385888" y="4465638"/>
          <p14:tracePt t="140228" x="1379538" y="4471988"/>
          <p14:tracePt t="140237" x="1371600" y="4471988"/>
          <p14:tracePt t="140244" x="1365250" y="4471988"/>
          <p14:tracePt t="140252" x="1357313" y="4471988"/>
          <p14:tracePt t="140261" x="1343025" y="4471988"/>
          <p14:tracePt t="140275" x="1322388" y="4471988"/>
          <p14:tracePt t="140292" x="1314450" y="4471988"/>
          <p14:tracePt t="140341" x="1300163" y="4471988"/>
          <p14:tracePt t="140412" x="1328738" y="4457700"/>
          <p14:tracePt t="140420" x="1336675" y="4451350"/>
          <p14:tracePt t="140428" x="1343025" y="4443413"/>
          <p14:tracePt t="140441" x="1350963" y="4437063"/>
          <p14:tracePt t="140445" x="1371600" y="4414838"/>
          <p14:tracePt t="140458" x="1379538" y="4394200"/>
          <p14:tracePt t="140474" x="1400175" y="4329113"/>
          <p14:tracePt t="140492" x="1422400" y="4300538"/>
          <p14:tracePt t="140508" x="1436688" y="4251325"/>
          <p14:tracePt t="140525" x="1450975" y="4222750"/>
          <p14:tracePt t="140541" x="1457325" y="4208463"/>
          <p14:tracePt t="141316" x="1465263" y="4200525"/>
          <p14:tracePt t="141500" x="1479550" y="4194175"/>
          <p14:tracePt t="141508" x="1485900" y="4194175"/>
          <p14:tracePt t="141516" x="1493838" y="4194175"/>
          <p14:tracePt t="141524" x="1528763" y="4171950"/>
          <p14:tracePt t="141524" x="1557338" y="4157663"/>
          <p14:tracePt t="141541" x="1628775" y="4122738"/>
          <p14:tracePt t="141556" x="1779588" y="4043363"/>
          <p14:tracePt t="141574" x="1971675" y="3908425"/>
          <p14:tracePt t="141589" x="2171700" y="3786188"/>
          <p14:tracePt t="141607" x="2357438" y="3665538"/>
          <p14:tracePt t="141623" x="2614613" y="3522663"/>
          <p14:tracePt t="141639" x="2922588" y="3314700"/>
          <p14:tracePt t="141656" x="3271838" y="3022600"/>
          <p14:tracePt t="141673" x="3579813" y="2757488"/>
          <p14:tracePt t="141689" x="3808413" y="2571750"/>
          <p14:tracePt t="141706" x="3994150" y="2443163"/>
          <p14:tracePt t="141723" x="4051300" y="2393950"/>
          <p14:tracePt t="141740" x="4079875" y="2365375"/>
          <p14:tracePt t="141756" x="4094163" y="2351088"/>
          <p14:tracePt t="141772" x="4108450" y="2328863"/>
          <p14:tracePt t="141790" x="4114800" y="2322513"/>
          <p14:tracePt t="141806" x="4122738" y="2314575"/>
          <p14:tracePt t="141823" x="4137025" y="2308225"/>
          <p14:tracePt t="141840" x="4157663" y="2308225"/>
          <p14:tracePt t="141856" x="4171950" y="2293938"/>
          <p14:tracePt t="141873" x="4179888" y="2286000"/>
          <p14:tracePt t="141940" x="4179888" y="2351088"/>
          <p14:tracePt t="141948" x="4114800" y="2414588"/>
          <p14:tracePt t="141956" x="4071938" y="2451100"/>
          <p14:tracePt t="141964" x="3986213" y="2493963"/>
          <p14:tracePt t="141972" x="3979863" y="2500313"/>
          <p14:tracePt t="141989" x="3971925" y="2508250"/>
          <p14:tracePt t="142028" x="3957638" y="2508250"/>
          <p14:tracePt t="142036" x="3929063" y="2508250"/>
          <p14:tracePt t="142044" x="3851275" y="2508250"/>
          <p14:tracePt t="142056" x="3708400" y="2479675"/>
          <p14:tracePt t="142073" x="3579813" y="2414588"/>
          <p14:tracePt t="142090" x="3522663" y="2386013"/>
          <p14:tracePt t="142106" x="3514725" y="2379663"/>
          <p14:tracePt t="142123" x="3508375" y="2379663"/>
          <p14:tracePt t="142138" x="3479800" y="2371725"/>
          <p14:tracePt t="142155" x="3443288" y="2365375"/>
          <p14:tracePt t="142172" x="3386138" y="2357438"/>
          <p14:tracePt t="142188" x="3343275" y="2351088"/>
          <p14:tracePt t="142205" x="3286125" y="2336800"/>
          <p14:tracePt t="142221" x="3200400" y="2328863"/>
          <p14:tracePt t="142239" x="3114675" y="2308225"/>
          <p14:tracePt t="142255" x="3057525" y="2286000"/>
          <p14:tracePt t="142272" x="3000375" y="2279650"/>
          <p14:tracePt t="142288" x="2965450" y="2251075"/>
          <p14:tracePt t="142305" x="2951163" y="2243138"/>
          <p14:tracePt t="142322" x="2914650" y="2222500"/>
          <p14:tracePt t="142338" x="2914650" y="2208213"/>
          <p14:tracePt t="142355" x="2914650" y="2171700"/>
          <p14:tracePt t="142372" x="2914650" y="2143125"/>
          <p14:tracePt t="142388" x="2914650" y="2085975"/>
          <p14:tracePt t="142405" x="2928938" y="2043113"/>
          <p14:tracePt t="142422" x="2979738" y="1993900"/>
          <p14:tracePt t="142438" x="2994025" y="1971675"/>
          <p14:tracePt t="142455" x="3022600" y="1943100"/>
          <p14:tracePt t="142471" x="3043238" y="1922463"/>
          <p14:tracePt t="142488" x="3057525" y="1908175"/>
          <p14:tracePt t="142504" x="3079750" y="1879600"/>
          <p14:tracePt t="142521" x="3094038" y="1865313"/>
          <p14:tracePt t="142538" x="3122613" y="1851025"/>
          <p14:tracePt t="142555" x="3186113" y="1808163"/>
          <p14:tracePt t="142573" x="3228975" y="1779588"/>
          <p14:tracePt t="142589" x="3257550" y="1779588"/>
          <p14:tracePt t="142605" x="3271838" y="1771650"/>
          <p14:tracePt t="142622" x="3286125" y="1771650"/>
          <p14:tracePt t="142638" x="3300413" y="1771650"/>
          <p14:tracePt t="142655" x="3328988" y="1771650"/>
          <p14:tracePt t="142671" x="3343275" y="1771650"/>
          <p14:tracePt t="142688" x="3371850" y="1771650"/>
          <p14:tracePt t="142704" x="3386138" y="1771650"/>
          <p14:tracePt t="142721" x="3414713" y="1771650"/>
          <p14:tracePt t="142738" x="3429000" y="1771650"/>
          <p14:tracePt t="142754" x="3471863" y="1771650"/>
          <p14:tracePt t="142771" x="3514725" y="1822450"/>
          <p14:tracePt t="142788" x="3522663" y="1857375"/>
          <p14:tracePt t="142804" x="3536950" y="1879600"/>
          <p14:tracePt t="142821" x="3536950" y="1914525"/>
          <p14:tracePt t="142838" x="3536950" y="1957388"/>
          <p14:tracePt t="142854" x="3536950" y="2000250"/>
          <p14:tracePt t="142872" x="3536950" y="2057400"/>
          <p14:tracePt t="142887" x="3536950" y="2100263"/>
          <p14:tracePt t="142905" x="3529013" y="2122488"/>
          <p14:tracePt t="142920" x="3522663" y="2128838"/>
          <p14:tracePt t="143060" x="3508375" y="2136775"/>
          <p14:tracePt t="143068" x="3465513" y="2171700"/>
          <p14:tracePt t="143071" x="3357563" y="2243138"/>
          <p14:tracePt t="143088" x="3208338" y="2343150"/>
          <p14:tracePt t="143104" x="3000375" y="2493963"/>
          <p14:tracePt t="143121" x="2765425" y="2651125"/>
          <p14:tracePt t="143137" x="2522538" y="2851150"/>
          <p14:tracePt t="143154" x="2236788" y="3008313"/>
          <p14:tracePt t="143171" x="1779588" y="3271838"/>
          <p14:tracePt t="143187" x="1257300" y="3586163"/>
          <p14:tracePt t="143204" x="965200" y="3786188"/>
          <p14:tracePt t="143221" x="742950" y="3957638"/>
          <p14:tracePt t="143238" x="600075" y="4086225"/>
          <p14:tracePt t="143254" x="514350" y="4165600"/>
          <p14:tracePt t="143271" x="485775" y="4222750"/>
          <p14:tracePt t="143287" x="485775" y="4279900"/>
          <p14:tracePt t="143304" x="471488" y="4351338"/>
          <p14:tracePt t="143321" x="465138" y="4437063"/>
          <p14:tracePt t="143337" x="414338" y="4551363"/>
          <p14:tracePt t="143355" x="407988" y="4614863"/>
          <p14:tracePt t="143370" x="407988" y="4643438"/>
          <p14:tracePt t="143370" x="407988" y="4665663"/>
          <p14:tracePt t="143388" x="407988" y="4672013"/>
          <p14:tracePt t="143403" x="436563" y="4737100"/>
          <p14:tracePt t="143421" x="479425" y="4794250"/>
          <p14:tracePt t="143437" x="493713" y="4814888"/>
          <p14:tracePt t="143454" x="522288" y="4851400"/>
          <p14:tracePt t="143470" x="550863" y="4865688"/>
          <p14:tracePt t="143487" x="579438" y="4865688"/>
          <p14:tracePt t="143503" x="614363" y="4872038"/>
          <p14:tracePt t="143520" x="642938" y="4886325"/>
          <p14:tracePt t="143537" x="665163" y="4886325"/>
          <p14:tracePt t="143553" x="685800" y="4894263"/>
          <p14:tracePt t="143571" x="700088" y="4894263"/>
          <p14:tracePt t="143587" x="728663" y="4894263"/>
          <p14:tracePt t="143587" x="736600" y="4900613"/>
          <p14:tracePt t="143605" x="742950" y="4900613"/>
          <p14:tracePt t="143620" x="771525" y="4900613"/>
          <p14:tracePt t="143637" x="793750" y="4900613"/>
          <p14:tracePt t="143653" x="822325" y="4908550"/>
          <p14:tracePt t="143670" x="842963" y="4908550"/>
          <p14:tracePt t="143687" x="850900" y="4908550"/>
          <p14:tracePt t="143703" x="857250" y="4908550"/>
          <p14:tracePt t="143720" x="871538" y="4929188"/>
          <p14:tracePt t="143737" x="893763" y="4929188"/>
          <p14:tracePt t="143753" x="922338" y="4929188"/>
          <p14:tracePt t="143770" x="950913" y="4929188"/>
          <p14:tracePt t="143786" x="1000125" y="4929188"/>
          <p14:tracePt t="143803" x="1071563" y="4900613"/>
          <p14:tracePt t="143819" x="1200150" y="4837113"/>
          <p14:tracePt t="143837" x="1271588" y="4800600"/>
          <p14:tracePt t="143854" x="1293813" y="4772025"/>
          <p14:tracePt t="143871" x="1328738" y="4737100"/>
          <p14:tracePt t="143887" x="1365250" y="4694238"/>
          <p14:tracePt t="143903" x="1371600" y="4672013"/>
          <p14:tracePt t="143920" x="1379538" y="4600575"/>
          <p14:tracePt t="143936" x="1385888" y="4551363"/>
          <p14:tracePt t="143952" x="1385888" y="4494213"/>
          <p14:tracePt t="143969" x="1385888" y="4451350"/>
          <p14:tracePt t="143986" x="1350963" y="4400550"/>
          <p14:tracePt t="144003" x="1308100" y="4343400"/>
          <p14:tracePt t="144003" x="1293813" y="4314825"/>
          <p14:tracePt t="144021" x="1250950" y="4265613"/>
          <p14:tracePt t="144036" x="1222375" y="4251325"/>
          <p14:tracePt t="144053" x="1165225" y="4222750"/>
          <p14:tracePt t="144069" x="1128713" y="4222750"/>
          <p14:tracePt t="144087" x="1093788" y="4222750"/>
          <p14:tracePt t="144103" x="1065213" y="4222750"/>
          <p14:tracePt t="144119" x="1036638" y="4222750"/>
          <p14:tracePt t="144136" x="1000125" y="4222750"/>
          <p14:tracePt t="144153" x="942975" y="4243388"/>
          <p14:tracePt t="144171" x="893763" y="4300538"/>
          <p14:tracePt t="144185" x="865188" y="4386263"/>
          <p14:tracePt t="144203" x="842963" y="4465638"/>
          <p14:tracePt t="144219" x="822325" y="4537075"/>
          <p14:tracePt t="144219" x="822325" y="4586288"/>
          <p14:tracePt t="144237" x="822325" y="4665663"/>
          <p14:tracePt t="144253" x="822325" y="4729163"/>
          <p14:tracePt t="144270" x="842963" y="4779963"/>
          <p14:tracePt t="144286" x="922338" y="4814888"/>
          <p14:tracePt t="144302" x="965200" y="4814888"/>
          <p14:tracePt t="144319" x="1022350" y="4814888"/>
          <p14:tracePt t="144335" x="1100138" y="4814888"/>
          <p14:tracePt t="144353" x="1185863" y="4737100"/>
          <p14:tracePt t="144369" x="1279525" y="4657725"/>
          <p14:tracePt t="144386" x="1322388" y="4586288"/>
          <p14:tracePt t="144403" x="1322388" y="4494213"/>
          <p14:tracePt t="144419" x="1308100" y="4351338"/>
          <p14:tracePt t="144436" x="1208088" y="4237038"/>
          <p14:tracePt t="144453" x="1085850" y="4157663"/>
          <p14:tracePt t="144469" x="1014413" y="4143375"/>
          <p14:tracePt t="144485" x="936625" y="4137025"/>
          <p14:tracePt t="144502" x="885825" y="4137025"/>
          <p14:tracePt t="144518" x="836613" y="4165600"/>
          <p14:tracePt t="144535" x="836613" y="4243388"/>
          <p14:tracePt t="144551" x="836613" y="4365625"/>
          <p14:tracePt t="144569" x="879475" y="4500563"/>
          <p14:tracePt t="144585" x="979488" y="4637088"/>
          <p14:tracePt t="144602" x="1050925" y="4694238"/>
          <p14:tracePt t="144619" x="1150938" y="4722813"/>
          <p14:tracePt t="144635" x="1314450" y="4722813"/>
          <p14:tracePt t="144653" x="1457325" y="4594225"/>
          <p14:tracePt t="144669" x="1550988" y="4500563"/>
          <p14:tracePt t="144686" x="1593850" y="4365625"/>
          <p14:tracePt t="144701" x="1608138" y="4257675"/>
          <p14:tracePt t="144719" x="1608138" y="4194175"/>
          <p14:tracePt t="144735" x="1557338" y="4143375"/>
          <p14:tracePt t="144752" x="1500188" y="4143375"/>
          <p14:tracePt t="144768" x="1443038" y="4137025"/>
          <p14:tracePt t="144784" x="1371600" y="4137025"/>
          <p14:tracePt t="144801" x="1308100" y="4186238"/>
          <p14:tracePt t="144818" x="1250950" y="4300538"/>
          <p14:tracePt t="144835" x="1208088" y="4443413"/>
          <p14:tracePt t="144852" x="1208088" y="4522788"/>
          <p14:tracePt t="144869" x="1222375" y="4579938"/>
          <p14:tracePt t="144885" x="1236663" y="4586288"/>
          <p14:tracePt t="144902" x="1250950" y="4594225"/>
          <p14:tracePt t="144918" x="1271588" y="4594225"/>
          <p14:tracePt t="144935" x="1285875" y="4579938"/>
          <p14:tracePt t="144951" x="1293813" y="4551363"/>
          <p14:tracePt t="144968" x="1293813" y="4529138"/>
          <p14:tracePt t="144985" x="1293813" y="4522788"/>
          <p14:tracePt t="145052" x="1293813" y="4514850"/>
          <p14:tracePt t="145100" x="1285875" y="4514850"/>
          <p14:tracePt t="145116" x="1285875" y="4522788"/>
          <p14:tracePt t="145122" x="1285875" y="4529138"/>
          <p14:tracePt t="145135" x="1285875" y="4537075"/>
          <p14:tracePt t="145151" x="1285875" y="4557713"/>
          <p14:tracePt t="145195" x="1293813" y="4579938"/>
          <p14:tracePt t="145212" x="1300163" y="4579938"/>
          <p14:tracePt t="145220" x="1314450" y="4579938"/>
          <p14:tracePt t="145228" x="1336675" y="4579938"/>
          <p14:tracePt t="145237" x="1365250" y="4579938"/>
          <p14:tracePt t="145251" x="1393825" y="4586288"/>
          <p14:tracePt t="145267" x="1436688" y="4586288"/>
          <p14:tracePt t="145285" x="1457325" y="4586288"/>
          <p14:tracePt t="145301" x="1500188" y="4586288"/>
          <p14:tracePt t="145317" x="1528763" y="4543425"/>
          <p14:tracePt t="145334" x="1528763" y="4479925"/>
          <p14:tracePt t="145352" x="1528763" y="4386263"/>
          <p14:tracePt t="145368" x="1528763" y="4329113"/>
          <p14:tracePt t="145385" x="1528763" y="4322763"/>
          <p14:tracePt t="145401" x="1479550" y="4322763"/>
          <p14:tracePt t="145417" x="1365250" y="4379913"/>
          <p14:tracePt t="145434" x="1222375" y="4522788"/>
          <p14:tracePt t="145451" x="1100138" y="4694238"/>
          <p14:tracePt t="145451" x="1065213" y="4786313"/>
          <p14:tracePt t="145468" x="1050925" y="4914900"/>
          <p14:tracePt t="145484" x="1050925" y="5008563"/>
          <p14:tracePt t="145501" x="1085850" y="5086350"/>
          <p14:tracePt t="145516" x="1122363" y="5114925"/>
          <p14:tracePt t="145534" x="1214438" y="5122863"/>
          <p14:tracePt t="145551" x="1322388" y="5122863"/>
          <p14:tracePt t="145568" x="1428750" y="5108575"/>
          <p14:tracePt t="145584" x="1479550" y="5051425"/>
          <p14:tracePt t="145601" x="1500188" y="4937125"/>
          <p14:tracePt t="145618" x="1500188" y="4794250"/>
          <p14:tracePt t="145634" x="1500188" y="4657725"/>
          <p14:tracePt t="145651" x="1450975" y="4537075"/>
          <p14:tracePt t="145667" x="1371600" y="4471988"/>
          <p14:tracePt t="145667" x="1350963" y="4422775"/>
          <p14:tracePt t="145684" x="1314450" y="4394200"/>
          <p14:tracePt t="145700" x="1285875" y="4386263"/>
          <p14:tracePt t="145718" x="1243013" y="4386263"/>
          <p14:tracePt t="145734" x="1185863" y="4394200"/>
          <p14:tracePt t="145750" x="1128713" y="4471988"/>
          <p14:tracePt t="145767" x="1122363" y="4594225"/>
          <p14:tracePt t="145783" x="1122363" y="4751388"/>
          <p14:tracePt t="145801" x="1122363" y="4922838"/>
          <p14:tracePt t="145817" x="1143000" y="5037138"/>
          <p14:tracePt t="145834" x="1171575" y="5086350"/>
          <p14:tracePt t="145850" x="1214438" y="5086350"/>
          <p14:tracePt t="145868" x="1336675" y="5086350"/>
          <p14:tracePt t="145885" x="1471613" y="4994275"/>
          <p14:tracePt t="145902" x="1550988" y="4914900"/>
          <p14:tracePt t="145917" x="1565275" y="4794250"/>
          <p14:tracePt t="145934" x="1543050" y="4643438"/>
          <p14:tracePt t="145950" x="1457325" y="4508500"/>
          <p14:tracePt t="145967" x="1365250" y="4429125"/>
          <p14:tracePt t="145984" x="1271588" y="4394200"/>
          <p14:tracePt t="146000" x="1200150" y="4394200"/>
          <p14:tracePt t="146017" x="1128713" y="4394200"/>
          <p14:tracePt t="146033" x="1014413" y="4414838"/>
          <p14:tracePt t="146051" x="965200" y="4500563"/>
          <p14:tracePt t="146066" x="950913" y="4608513"/>
          <p14:tracePt t="146083" x="971550" y="4808538"/>
          <p14:tracePt t="146101" x="1028700" y="4879975"/>
          <p14:tracePt t="146117" x="1108075" y="4900613"/>
          <p14:tracePt t="146137" x="1185863" y="4922838"/>
          <p14:tracePt t="146150" x="1293813" y="4937125"/>
          <p14:tracePt t="146168" x="1400175" y="4943475"/>
          <p14:tracePt t="146184" x="1465263" y="4943475"/>
          <p14:tracePt t="146200" x="1493838" y="4943475"/>
          <p14:tracePt t="146217" x="1514475" y="4872038"/>
          <p14:tracePt t="146233" x="1514475" y="4751388"/>
          <p14:tracePt t="146251" x="1485900" y="4637088"/>
          <p14:tracePt t="146266" x="1436688" y="4565650"/>
          <p14:tracePt t="146284" x="1400175" y="4537075"/>
          <p14:tracePt t="146299" x="1379538" y="4537075"/>
          <p14:tracePt t="146299" x="1371600" y="4537075"/>
          <p14:tracePt t="146316" x="1336675" y="4537075"/>
          <p14:tracePt t="146333" x="1314450" y="4565650"/>
          <p14:tracePt t="146350" x="1314450" y="4643438"/>
          <p14:tracePt t="146366" x="1343025" y="4722813"/>
          <p14:tracePt t="146384" x="1393825" y="4794250"/>
          <p14:tracePt t="146400" x="1428750" y="4851400"/>
          <p14:tracePt t="146416" x="1465263" y="4872038"/>
          <p14:tracePt t="146433" x="1514475" y="4886325"/>
          <p14:tracePt t="146449" x="1557338" y="4886325"/>
          <p14:tracePt t="146467" x="1600200" y="4886325"/>
          <p14:tracePt t="146483" x="1614488" y="4886325"/>
          <p14:tracePt t="146500" x="1622425" y="4851400"/>
          <p14:tracePt t="146516" x="1571625" y="4679950"/>
          <p14:tracePt t="146533" x="1514475" y="4565650"/>
          <p14:tracePt t="146549" x="1500188" y="4529138"/>
          <p14:tracePt t="146565" x="1500188" y="4522788"/>
          <p14:tracePt t="146582" x="1500188" y="4514850"/>
          <p14:tracePt t="146599" x="1500188" y="4508500"/>
          <p14:tracePt t="146616" x="1508125" y="4494213"/>
          <p14:tracePt t="146632" x="1543050" y="4486275"/>
          <p14:tracePt t="146650" x="1614488" y="4486275"/>
          <p14:tracePt t="146666" x="1679575" y="4486275"/>
          <p14:tracePt t="146683" x="1757363" y="4486275"/>
          <p14:tracePt t="146699" x="1814513" y="4494213"/>
          <p14:tracePt t="146715" x="1914525" y="4537075"/>
          <p14:tracePt t="146733" x="1957388" y="4565650"/>
          <p14:tracePt t="146749" x="2022475" y="4622800"/>
          <p14:tracePt t="146765" x="2071688" y="4686300"/>
          <p14:tracePt t="146783" x="2085975" y="4714875"/>
          <p14:tracePt t="146799" x="2114550" y="4772025"/>
          <p14:tracePt t="146816" x="2122488" y="4822825"/>
          <p14:tracePt t="146832" x="2136775" y="4851400"/>
          <p14:tracePt t="146848" x="2136775" y="4900613"/>
          <p14:tracePt t="146866" x="2136775" y="4943475"/>
          <p14:tracePt t="146882" x="2136775" y="5008563"/>
          <p14:tracePt t="146898" x="2136775" y="5072063"/>
          <p14:tracePt t="146898" x="2136775" y="5100638"/>
          <p14:tracePt t="146917" x="2136775" y="5129213"/>
          <p14:tracePt t="146932" x="2108200" y="5214938"/>
          <p14:tracePt t="146949" x="2100263" y="5272088"/>
          <p14:tracePt t="146965" x="2085975" y="5314950"/>
          <p14:tracePt t="146983" x="2057400" y="5351463"/>
          <p14:tracePt t="146998" x="2051050" y="5372100"/>
          <p14:tracePt t="147015" x="2028825" y="5408613"/>
          <p14:tracePt t="147031" x="2008188" y="5422900"/>
          <p14:tracePt t="147048" x="1965325" y="5443538"/>
          <p14:tracePt t="147065" x="1928813" y="5451475"/>
          <p14:tracePt t="147081" x="1879600" y="5457825"/>
          <p14:tracePt t="147099" x="1814513" y="5457825"/>
          <p14:tracePt t="147115" x="1751013" y="5457825"/>
          <p14:tracePt t="147115" x="1722438" y="5457825"/>
          <p14:tracePt t="147133" x="1643063" y="5443538"/>
          <p14:tracePt t="147148" x="1522413" y="5386388"/>
          <p14:tracePt t="147166" x="1450975" y="5357813"/>
          <p14:tracePt t="147182" x="1385888" y="5314950"/>
          <p14:tracePt t="147199" x="1308100" y="5265738"/>
          <p14:tracePt t="147215" x="1257300" y="5165725"/>
          <p14:tracePt t="147231" x="1214438" y="5080000"/>
          <p14:tracePt t="147248" x="1179513" y="5008563"/>
          <p14:tracePt t="147265" x="1165225" y="4951413"/>
          <p14:tracePt t="147282" x="1165225" y="4908550"/>
          <p14:tracePt t="147298" x="1157288" y="4872038"/>
          <p14:tracePt t="147315" x="1157288" y="4837113"/>
          <p14:tracePt t="147331" x="1157288" y="4829175"/>
          <p14:tracePt t="147348" x="1157288" y="4822825"/>
          <p14:tracePt t="147428" x="1185863" y="4851400"/>
          <p14:tracePt t="147436" x="1236663" y="4929188"/>
          <p14:tracePt t="147444" x="1300163" y="5008563"/>
          <p14:tracePt t="147452" x="1393825" y="5180013"/>
          <p14:tracePt t="147465" x="1493838" y="5337175"/>
          <p14:tracePt t="147481" x="1571625" y="5472113"/>
          <p14:tracePt t="147498" x="1622425" y="5543550"/>
          <p14:tracePt t="147514" x="1671638" y="5572125"/>
          <p14:tracePt t="147532" x="1685925" y="5572125"/>
          <p14:tracePt t="147547" x="1808163" y="5572125"/>
          <p14:tracePt t="147564" x="1885950" y="5565775"/>
          <p14:tracePt t="147581" x="1965325" y="5522913"/>
          <p14:tracePt t="147597" x="2051050" y="5457825"/>
          <p14:tracePt t="147614" x="2122488" y="5365750"/>
          <p14:tracePt t="147630" x="2171700" y="5280025"/>
          <p14:tracePt t="147648" x="2179638" y="5214938"/>
          <p14:tracePt t="147664" x="2193925" y="5157788"/>
          <p14:tracePt t="147681" x="2208213" y="5122863"/>
          <p14:tracePt t="147697" x="2208213" y="5114925"/>
          <p14:tracePt t="147732" x="2208213" y="5108575"/>
          <p14:tracePt t="147748" x="2200275" y="5108575"/>
          <p14:tracePt t="147754" x="2185988" y="5108575"/>
          <p14:tracePt t="147763" x="2128838" y="5172075"/>
          <p14:tracePt t="147781" x="2100263" y="5272088"/>
          <p14:tracePt t="147798" x="2028825" y="5394325"/>
          <p14:tracePt t="147814" x="1993900" y="5429250"/>
          <p14:tracePt t="147831" x="1965325" y="5451475"/>
          <p14:tracePt t="147847" x="1922463" y="5457825"/>
          <p14:tracePt t="147864" x="1893888" y="5457825"/>
          <p14:tracePt t="147880" x="1822450" y="5457825"/>
          <p14:tracePt t="147897" x="1728788" y="5443538"/>
          <p14:tracePt t="147914" x="1628775" y="5372100"/>
          <p14:tracePt t="147931" x="1543050" y="5343525"/>
          <p14:tracePt t="147947" x="1385888" y="5251450"/>
          <p14:tracePt t="147964" x="1336675" y="5194300"/>
          <p14:tracePt t="147981" x="1328738" y="5122863"/>
          <p14:tracePt t="147997" x="1314450" y="5057775"/>
          <p14:tracePt t="148014" x="1314450" y="5008563"/>
          <p14:tracePt t="148030" x="1314450" y="4979988"/>
          <p14:tracePt t="148047" x="1314450" y="4965700"/>
          <p14:tracePt t="148063" x="1314450" y="4957763"/>
          <p14:tracePt t="148080" x="1328738" y="4957763"/>
          <p14:tracePt t="148097" x="1336675" y="4957763"/>
          <p14:tracePt t="148113" x="1343025" y="4957763"/>
          <p14:tracePt t="148130" x="1350963" y="4965700"/>
          <p14:tracePt t="148146" x="1350963" y="4972050"/>
          <p14:tracePt t="148228" x="1350963" y="4943475"/>
          <p14:tracePt t="148228" x="1350963" y="4908550"/>
          <p14:tracePt t="148244" x="1328738" y="4865688"/>
          <p14:tracePt t="148252" x="1322388" y="4822825"/>
          <p14:tracePt t="148262" x="1308100" y="4765675"/>
          <p14:tracePt t="148268" x="1308100" y="4679950"/>
          <p14:tracePt t="148280" x="1308100" y="4572000"/>
          <p14:tracePt t="148296" x="1308100" y="4514850"/>
          <p14:tracePt t="148313" x="1308100" y="4486275"/>
          <p14:tracePt t="148329" x="1322388" y="4471988"/>
          <p14:tracePt t="148436" x="1322388" y="4451350"/>
          <p14:tracePt t="148444" x="1322388" y="4443413"/>
          <p14:tracePt t="148452" x="1322388" y="4414838"/>
          <p14:tracePt t="148463" x="1322388" y="4394200"/>
          <p14:tracePt t="148480" x="1322388" y="4357688"/>
          <p14:tracePt t="148496" x="1322388" y="4314825"/>
          <p14:tracePt t="148512" x="1322388" y="4286250"/>
          <p14:tracePt t="148529" x="1322388" y="4265613"/>
          <p14:tracePt t="148546" x="1336675" y="4229100"/>
          <p14:tracePt t="148563" x="1336675" y="4186238"/>
          <p14:tracePt t="148580" x="1336675" y="4157663"/>
          <p14:tracePt t="148596" x="1336675" y="4114800"/>
          <p14:tracePt t="148613" x="1336675" y="4086225"/>
          <p14:tracePt t="148629" x="1336675" y="4079875"/>
          <p14:tracePt t="148646" x="1336675" y="4071938"/>
          <p14:tracePt t="148692" x="1336675" y="4065588"/>
          <p14:tracePt t="148702" x="1336675" y="4057650"/>
          <p14:tracePt t="148708" x="1336675" y="4043363"/>
          <p14:tracePt t="148716" x="1336675" y="4022725"/>
          <p14:tracePt t="148729" x="1336675" y="4000500"/>
          <p14:tracePt t="148746" x="1336675" y="3994150"/>
          <p14:tracePt t="148762" x="1350963" y="3971925"/>
          <p14:tracePt t="148779" x="1371600" y="3937000"/>
          <p14:tracePt t="148779" x="1379538" y="3929063"/>
          <p14:tracePt t="148797" x="1436688" y="3865563"/>
          <p14:tracePt t="148812" x="1500188" y="3808413"/>
          <p14:tracePt t="148830" x="1571625" y="3751263"/>
          <p14:tracePt t="148845" x="1608138" y="3729038"/>
          <p14:tracePt t="148862" x="1657350" y="3694113"/>
          <p14:tracePt t="148878" x="1700213" y="3665538"/>
          <p14:tracePt t="148895" x="1800225" y="3608388"/>
          <p14:tracePt t="148913" x="1908175" y="3551238"/>
          <p14:tracePt t="148929" x="1979613" y="3522663"/>
          <p14:tracePt t="148947" x="2079625" y="3465513"/>
          <p14:tracePt t="148963" x="2157413" y="3414713"/>
          <p14:tracePt t="148980" x="2228850" y="3365500"/>
          <p14:tracePt t="148996" x="2328863" y="3279775"/>
          <p14:tracePt t="149012" x="2386013" y="3236913"/>
          <p14:tracePt t="149029" x="2422525" y="3222625"/>
          <p14:tracePt t="149045" x="2443163" y="3200400"/>
          <p14:tracePt t="149062" x="2465388" y="3179763"/>
          <p14:tracePt t="149079" x="2486025" y="3171825"/>
          <p14:tracePt t="149096" x="2522538" y="3136900"/>
          <p14:tracePt t="149112" x="2579688" y="3094038"/>
          <p14:tracePt t="149129" x="2628900" y="3043238"/>
          <p14:tracePt t="149146" x="2686050" y="3008313"/>
          <p14:tracePt t="149162" x="2771775" y="2943225"/>
          <p14:tracePt t="149179" x="2843213" y="2879725"/>
          <p14:tracePt t="149195" x="2951163" y="2808288"/>
          <p14:tracePt t="149214" x="2979738" y="2779713"/>
          <p14:tracePt t="149230" x="3000375" y="2757488"/>
          <p14:tracePt t="149247" x="3036888" y="2736850"/>
          <p14:tracePt t="149262" x="3043238" y="2736850"/>
          <p14:tracePt t="149278" x="3057525" y="2722563"/>
          <p14:tracePt t="149294" x="3065463" y="2700338"/>
          <p14:tracePt t="149340" x="3071813" y="2686050"/>
          <p14:tracePt t="149357" x="3094038" y="2665413"/>
          <p14:tracePt t="149372" x="3100388" y="2657475"/>
          <p14:tracePt t="149380" x="3108325" y="2651125"/>
          <p14:tracePt t="149383" x="3108325" y="2643188"/>
          <p14:tracePt t="149395" x="3114675" y="2628900"/>
          <p14:tracePt t="149412" x="3122613" y="2622550"/>
          <p14:tracePt t="149476" x="3122613" y="2643188"/>
          <p14:tracePt t="149484" x="3079750" y="2686050"/>
          <p14:tracePt t="149492" x="3051175" y="2714625"/>
          <p14:tracePt t="149497" x="2965450" y="2757488"/>
          <p14:tracePt t="149511" x="2871788" y="2765425"/>
          <p14:tracePt t="149528" x="2814638" y="2765425"/>
          <p14:tracePt t="149545" x="2779713" y="2765425"/>
          <p14:tracePt t="149562" x="2765425" y="2757488"/>
          <p14:tracePt t="149579" x="2765425" y="2743200"/>
          <p14:tracePt t="149620" x="2765425" y="2736850"/>
          <p14:tracePt t="149636" x="2765425" y="2765425"/>
          <p14:tracePt t="149644" x="2765425" y="2800350"/>
          <p14:tracePt t="149647" x="2722563" y="2857500"/>
          <p14:tracePt t="150044" x="2800350" y="2800350"/>
          <p14:tracePt t="150044" x="2857500" y="2765425"/>
          <p14:tracePt t="150052" x="2922588" y="2714625"/>
          <p14:tracePt t="150062" x="3079750" y="2600325"/>
          <p14:tracePt t="150077" x="3386138" y="2322513"/>
          <p14:tracePt t="150095" x="3700463" y="2193925"/>
          <p14:tracePt t="150110" x="4014788" y="2136775"/>
          <p14:tracePt t="150127" x="4200525" y="2071688"/>
          <p14:tracePt t="150143" x="4243388" y="2051050"/>
          <p14:tracePt t="150220" x="4251325" y="2043113"/>
          <p14:tracePt t="150332" x="4208463" y="2043113"/>
          <p14:tracePt t="150340" x="4151313" y="2043113"/>
          <p14:tracePt t="150348" x="4100513" y="2043113"/>
          <p14:tracePt t="150354" x="4043363" y="2043113"/>
          <p14:tracePt t="150360" x="3965575" y="2043113"/>
          <p14:tracePt t="150377" x="3922713" y="2065338"/>
          <p14:tracePt t="150394" x="3879850" y="2100263"/>
          <p14:tracePt t="150410" x="3871913" y="2171700"/>
          <p14:tracePt t="150427" x="3871913" y="2279650"/>
          <p14:tracePt t="150443" x="3871913" y="2522538"/>
          <p14:tracePt t="150462" x="3871913" y="2643188"/>
          <p14:tracePt t="150477" x="3871913" y="2751138"/>
          <p14:tracePt t="150493" x="3871913" y="2836863"/>
          <p14:tracePt t="150510" x="3871913" y="2965450"/>
          <p14:tracePt t="150526" x="3871913" y="3151188"/>
          <p14:tracePt t="150544" x="3857625" y="3343275"/>
          <p14:tracePt t="150560" x="3836988" y="3471863"/>
          <p14:tracePt t="150577" x="3814763" y="3614738"/>
          <p14:tracePt t="150593" x="3814763" y="3757613"/>
          <p14:tracePt t="150610" x="3814763" y="3908425"/>
          <p14:tracePt t="150626" x="3814763" y="4100513"/>
          <p14:tracePt t="150643" x="3800475" y="4365625"/>
          <p14:tracePt t="150660" x="3751263" y="4557713"/>
          <p14:tracePt t="150676" x="3694113" y="4772025"/>
          <p14:tracePt t="150692" x="3629025" y="4957763"/>
          <p14:tracePt t="150709" x="3522663" y="5122863"/>
          <p14:tracePt t="150728" x="3394075" y="5300663"/>
          <p14:tracePt t="150742" x="3257550" y="5386388"/>
          <p14:tracePt t="150760" x="3100388" y="5472113"/>
          <p14:tracePt t="150776" x="2951163" y="5537200"/>
          <p14:tracePt t="150792" x="2814638" y="5600700"/>
          <p14:tracePt t="150809" x="2722563" y="5622925"/>
          <p14:tracePt t="150826" x="2679700" y="5622925"/>
          <p14:tracePt t="150826" x="2651125" y="5622925"/>
          <p14:tracePt t="150844" x="2600325" y="5622925"/>
          <p14:tracePt t="150859" x="2457450" y="5622925"/>
          <p14:tracePt t="150876" x="2371725" y="5622925"/>
          <p14:tracePt t="150892" x="2286000" y="5572125"/>
          <p14:tracePt t="150909" x="2185988" y="5451475"/>
          <p14:tracePt t="150926" x="2085975" y="5280025"/>
          <p14:tracePt t="150943" x="2022475" y="5094288"/>
          <p14:tracePt t="150959" x="1979613" y="4872038"/>
          <p14:tracePt t="150976" x="1979613" y="4594225"/>
          <p14:tracePt t="150993" x="1979613" y="4257675"/>
          <p14:tracePt t="151010" x="1979613" y="3965575"/>
          <p14:tracePt t="151027" x="2000250" y="3722688"/>
          <p14:tracePt t="151043" x="2100263" y="3443288"/>
          <p14:tracePt t="151043" x="2171700" y="3279775"/>
          <p14:tracePt t="151060" x="2343150" y="3008313"/>
          <p14:tracePt t="151076" x="2522538" y="2800350"/>
          <p14:tracePt t="151093" x="2693988" y="2700338"/>
          <p14:tracePt t="151109" x="2857500" y="2657475"/>
          <p14:tracePt t="151126" x="2957513" y="2657475"/>
          <p14:tracePt t="151143" x="3043238" y="2665413"/>
          <p14:tracePt t="151159" x="3114675" y="2722563"/>
          <p14:tracePt t="151176" x="3157538" y="2808288"/>
          <p14:tracePt t="151192" x="3208338" y="2971800"/>
          <p14:tracePt t="151210" x="3251200" y="3251200"/>
          <p14:tracePt t="151226" x="3251200" y="3557588"/>
          <p14:tracePt t="151244" x="3243263" y="3836988"/>
          <p14:tracePt t="151259" x="2971800" y="4214813"/>
          <p14:tracePt t="151277" x="2765425" y="4365625"/>
          <p14:tracePt t="151293" x="2500313" y="4451350"/>
          <p14:tracePt t="151309" x="2214563" y="4451350"/>
          <p14:tracePt t="151325" x="1908175" y="4451350"/>
          <p14:tracePt t="151342" x="1651000" y="4451350"/>
          <p14:tracePt t="151359" x="1543050" y="4451350"/>
          <p14:tracePt t="151376" x="1479550" y="4394200"/>
          <p14:tracePt t="151392" x="1428750" y="4279900"/>
          <p14:tracePt t="151408" x="1400175" y="4022725"/>
          <p14:tracePt t="151426" x="1371600" y="3694113"/>
          <p14:tracePt t="151442" x="1379538" y="3386138"/>
          <p14:tracePt t="151459" x="1465263" y="3071813"/>
          <p14:tracePt t="151459" x="1528763" y="2894013"/>
          <p14:tracePt t="151492" x="1685925" y="2608263"/>
          <p14:tracePt t="151493" x="1885950" y="2343150"/>
          <p14:tracePt t="151509" x="2108200" y="2165350"/>
          <p14:tracePt t="151525" x="2393950" y="2093913"/>
          <p14:tracePt t="151543" x="2665413" y="2051050"/>
          <p14:tracePt t="151559" x="2908300" y="2057400"/>
          <p14:tracePt t="151576" x="3094038" y="2108200"/>
          <p14:tracePt t="151592" x="3214688" y="2122488"/>
          <p14:tracePt t="151609" x="3300413" y="2151063"/>
          <p14:tracePt t="151625" x="3371850" y="2214563"/>
          <p14:tracePt t="151641" x="3429000" y="2351088"/>
          <p14:tracePt t="151659" x="3500438" y="2543175"/>
          <p14:tracePt t="151675" x="3508375" y="2922588"/>
          <p14:tracePt t="151692" x="3508375" y="3251200"/>
          <p14:tracePt t="151708" x="3508375" y="3643313"/>
          <p14:tracePt t="151725" x="3508375" y="3979863"/>
          <p14:tracePt t="151742" x="3494088" y="4222750"/>
          <p14:tracePt t="151759" x="3465513" y="4414838"/>
          <p14:tracePt t="151775" x="3465513" y="4479925"/>
          <p14:tracePt t="151791" x="3465513" y="4494213"/>
          <p14:tracePt t="151836" x="3465513" y="4500563"/>
          <p14:tracePt t="151844" x="3443288" y="4572000"/>
          <p14:tracePt t="151852" x="3436938" y="4608513"/>
          <p14:tracePt t="151861" x="3436938" y="4614863"/>
          <p14:tracePt t="152131" x="0" y="0"/>
        </p14:tracePtLst>
        <p14:tracePtLst>
          <p14:tracePt t="159249" x="5786438" y="2236788"/>
          <p14:tracePt t="159260" x="5800725" y="2228850"/>
          <p14:tracePt t="159267" x="5815013" y="2228850"/>
          <p14:tracePt t="159348" x="5822950" y="2228850"/>
          <p14:tracePt t="159380" x="5829300" y="2228850"/>
          <p14:tracePt t="159392" x="5851525" y="2228850"/>
          <p14:tracePt t="159396" x="5880100" y="2228850"/>
          <p14:tracePt t="159412" x="5894388" y="2228850"/>
          <p14:tracePt t="159420" x="5922963" y="2228850"/>
          <p14:tracePt t="159436" x="5980113" y="2228850"/>
          <p14:tracePt t="159452" x="6029325" y="2228850"/>
          <p14:tracePt t="159468" x="6086475" y="2228850"/>
          <p14:tracePt t="159484" x="6122988" y="2228850"/>
          <p14:tracePt t="159500" x="6165850" y="2222500"/>
          <p14:tracePt t="159516" x="6186488" y="2214563"/>
          <p14:tracePt t="159531" x="6229350" y="2208213"/>
          <p14:tracePt t="159546" x="6329363" y="2185988"/>
          <p14:tracePt t="159564" x="6372225" y="2157413"/>
          <p14:tracePt t="159580" x="6408738" y="2136775"/>
          <p14:tracePt t="159596" x="6451600" y="2108200"/>
          <p14:tracePt t="159614" x="6486525" y="2100263"/>
          <p14:tracePt t="159630" x="6529388" y="2093913"/>
          <p14:tracePt t="159647" x="6572250" y="2079625"/>
          <p14:tracePt t="159663" x="6600825" y="2071688"/>
          <p14:tracePt t="159681" x="6629400" y="2071688"/>
          <p14:tracePt t="159697" x="6643688" y="2071688"/>
          <p14:tracePt t="159713" x="6665913" y="2071688"/>
          <p14:tracePt t="159731" x="6686550" y="2057400"/>
          <p14:tracePt t="159746" x="6751638" y="2051050"/>
          <p14:tracePt t="159746" x="6772275" y="2051050"/>
          <p14:tracePt t="159764" x="6843713" y="2051050"/>
          <p14:tracePt t="159780" x="6915150" y="2028825"/>
          <p14:tracePt t="159797" x="6943725" y="2028825"/>
          <p14:tracePt t="159814" x="6951663" y="2028825"/>
          <p14:tracePt t="159830" x="6980238" y="2028825"/>
          <p14:tracePt t="159847" x="6994525" y="2022475"/>
          <p14:tracePt t="159863" x="7023100" y="2022475"/>
          <p14:tracePt t="159880" x="7065963" y="2014538"/>
          <p14:tracePt t="159897" x="7115175" y="2014538"/>
          <p14:tracePt t="159915" x="7143750" y="2008188"/>
          <p14:tracePt t="159931" x="7186613" y="2008188"/>
          <p14:tracePt t="159931" x="7208838" y="1985963"/>
          <p14:tracePt t="159949" x="7237413" y="1985963"/>
          <p14:tracePt t="159964" x="7243763" y="1985963"/>
          <p14:tracePt t="159980" x="7265988" y="1979613"/>
          <p14:tracePt t="159997" x="7300913" y="1971675"/>
          <p14:tracePt t="160156" x="7300913" y="1979613"/>
          <p14:tracePt t="160164" x="7286625" y="2022475"/>
          <p14:tracePt t="160179" x="7280275" y="2085975"/>
          <p14:tracePt t="160179" x="7258050" y="2179638"/>
          <p14:tracePt t="160196" x="7229475" y="2251075"/>
          <p14:tracePt t="160212" x="7172325" y="2336800"/>
          <p14:tracePt t="160229" x="7158038" y="2400300"/>
          <p14:tracePt t="160246" x="7123113" y="2486025"/>
          <p14:tracePt t="160262" x="7115175" y="2514600"/>
          <p14:tracePt t="160279" x="7086600" y="2565400"/>
          <p14:tracePt t="160295" x="7080250" y="2586038"/>
          <p14:tracePt t="160313" x="7065963" y="2628900"/>
          <p14:tracePt t="160330" x="7043738" y="2651125"/>
          <p14:tracePt t="160347" x="7037388" y="2657475"/>
          <p14:tracePt t="160363" x="7029450" y="2671763"/>
          <p14:tracePt t="160379" x="7023100" y="2708275"/>
          <p14:tracePt t="160397" x="7008813" y="2743200"/>
          <p14:tracePt t="160413" x="7000875" y="2771775"/>
          <p14:tracePt t="160430" x="6980238" y="2800350"/>
          <p14:tracePt t="160446" x="6965950" y="2843213"/>
          <p14:tracePt t="160462" x="6965950" y="2857500"/>
          <p14:tracePt t="160478" x="6965950" y="2871788"/>
          <p14:tracePt t="160496" x="6958013" y="2886075"/>
          <p14:tracePt t="160512" x="6958013" y="2900363"/>
          <p14:tracePt t="160528" x="6958013" y="2928938"/>
          <p14:tracePt t="160564" x="6951663" y="2951163"/>
          <p14:tracePt t="160812" x="6937375" y="2957513"/>
          <p14:tracePt t="160852" x="6923088" y="2971800"/>
          <p14:tracePt t="160860" x="6923088" y="2979738"/>
          <p14:tracePt t="160865" x="6915150" y="3014663"/>
          <p14:tracePt t="160878" x="6915150" y="3057525"/>
          <p14:tracePt t="160894" x="6915150" y="3071813"/>
          <p14:tracePt t="160911" x="6915150" y="3108325"/>
          <p14:tracePt t="160928" x="6915150" y="3122613"/>
          <p14:tracePt t="160946" x="6915150" y="3143250"/>
          <p14:tracePt t="160962" x="6915150" y="3157538"/>
          <p14:tracePt t="160978" x="6915150" y="3186113"/>
          <p14:tracePt t="160995" x="6915150" y="3214688"/>
          <p14:tracePt t="161140" x="6915150" y="3194050"/>
          <p14:tracePt t="161148" x="6915150" y="3179763"/>
          <p14:tracePt t="161156" x="6915150" y="3114675"/>
          <p14:tracePt t="161165" x="6915150" y="3086100"/>
          <p14:tracePt t="161177" x="6929438" y="2994025"/>
          <p14:tracePt t="161194" x="6929438" y="2928938"/>
          <p14:tracePt t="161194" x="6929438" y="2900363"/>
          <p14:tracePt t="161213" x="6937375" y="2851150"/>
          <p14:tracePt t="161228" x="6943725" y="2828925"/>
          <p14:tracePt t="161245" x="6943725" y="2814638"/>
          <p14:tracePt t="161261" x="6965950" y="2794000"/>
          <p14:tracePt t="161420" x="6965950" y="2786063"/>
          <p14:tracePt t="161428" x="6943725" y="2786063"/>
          <p14:tracePt t="161436" x="6923088" y="2786063"/>
          <p14:tracePt t="161444" x="6823075" y="2822575"/>
          <p14:tracePt t="161463" x="6780213" y="2828925"/>
          <p14:tracePt t="161479" x="6751638" y="2836863"/>
          <p14:tracePt t="161494" x="6723063" y="2865438"/>
          <p14:tracePt t="161512" x="6686550" y="2871788"/>
          <p14:tracePt t="161528" x="6657975" y="2879725"/>
          <p14:tracePt t="161545" x="6623050" y="2908300"/>
          <p14:tracePt t="161561" x="6551613" y="2928938"/>
          <p14:tracePt t="161578" x="6523038" y="2943225"/>
          <p14:tracePt t="161594" x="6500813" y="2951163"/>
          <p14:tracePt t="161611" x="6465888" y="2957513"/>
          <p14:tracePt t="161628" x="6415088" y="2971800"/>
          <p14:tracePt t="161645" x="6372225" y="2971800"/>
          <p14:tracePt t="161661" x="6323013" y="2971800"/>
          <p14:tracePt t="161677" x="6229350" y="2971800"/>
          <p14:tracePt t="161694" x="6094413" y="2971800"/>
          <p14:tracePt t="161711" x="5965825" y="2971800"/>
          <p14:tracePt t="161729" x="5794375" y="2971800"/>
          <p14:tracePt t="161744" x="5672138" y="2971800"/>
          <p14:tracePt t="161761" x="5565775" y="2965450"/>
          <p14:tracePt t="161778" x="5486400" y="2943225"/>
          <p14:tracePt t="161795" x="5422900" y="2936875"/>
          <p14:tracePt t="161810" x="5351463" y="2928938"/>
          <p14:tracePt t="161827" x="5265738" y="2886075"/>
          <p14:tracePt t="161845" x="5208588" y="2865438"/>
          <p14:tracePt t="161861" x="5172075" y="2836863"/>
          <p14:tracePt t="161877" x="5114925" y="2808288"/>
          <p14:tracePt t="161894" x="5080000" y="2771775"/>
          <p14:tracePt t="161911" x="5029200" y="2728913"/>
          <p14:tracePt t="161927" x="4979988" y="2679700"/>
          <p14:tracePt t="161944" x="4908550" y="2600325"/>
          <p14:tracePt t="161960" x="4857750" y="2565400"/>
          <p14:tracePt t="161978" x="4814888" y="2508250"/>
          <p14:tracePt t="161994" x="4808538" y="2465388"/>
          <p14:tracePt t="162011" x="4808538" y="2428875"/>
          <p14:tracePt t="162011" x="4808538" y="2408238"/>
          <p14:tracePt t="162029" x="4800600" y="2365375"/>
          <p14:tracePt t="162044" x="4779963" y="2314575"/>
          <p14:tracePt t="162061" x="4779963" y="2271713"/>
          <p14:tracePt t="162077" x="4779963" y="2222500"/>
          <p14:tracePt t="162094" x="4786313" y="2171700"/>
          <p14:tracePt t="162110" x="4800600" y="2122488"/>
          <p14:tracePt t="162127" x="4829175" y="2057400"/>
          <p14:tracePt t="162144" x="4872038" y="2000250"/>
          <p14:tracePt t="162160" x="4900613" y="1943100"/>
          <p14:tracePt t="162177" x="4922838" y="1908175"/>
          <p14:tracePt t="162193" x="4965700" y="1851025"/>
          <p14:tracePt t="162210" x="4979988" y="1828800"/>
          <p14:tracePt t="162227" x="5000625" y="1793875"/>
          <p14:tracePt t="162227" x="5008563" y="1785938"/>
          <p14:tracePt t="162245" x="5014913" y="1779588"/>
          <p14:tracePt t="162245" x="5029200" y="1765300"/>
          <p14:tracePt t="162260" x="5051425" y="1736725"/>
          <p14:tracePt t="162278" x="5086350" y="1714500"/>
          <p14:tracePt t="162294" x="5114925" y="1685925"/>
          <p14:tracePt t="162311" x="5143500" y="1679575"/>
          <p14:tracePt t="162326" x="5172075" y="1679575"/>
          <p14:tracePt t="162343" x="5180013" y="1671638"/>
          <p14:tracePt t="162360" x="5214938" y="1671638"/>
          <p14:tracePt t="162376" x="5243513" y="1671638"/>
          <p14:tracePt t="162394" x="5286375" y="1671638"/>
          <p14:tracePt t="162409" x="5314950" y="1651000"/>
          <p14:tracePt t="162427" x="5343525" y="1651000"/>
          <p14:tracePt t="162443" x="5380038" y="1651000"/>
          <p14:tracePt t="162443" x="5394325" y="1651000"/>
          <p14:tracePt t="162460" x="5429250" y="1651000"/>
          <p14:tracePt t="162477" x="5457825" y="1651000"/>
          <p14:tracePt t="162493" x="5472113" y="1651000"/>
          <p14:tracePt t="162510" x="5508625" y="1651000"/>
          <p14:tracePt t="162526" x="5514975" y="1651000"/>
          <p14:tracePt t="162544" x="5551488" y="1665288"/>
          <p14:tracePt t="162560" x="5572125" y="1685925"/>
          <p14:tracePt t="162576" x="5614988" y="1714500"/>
          <p14:tracePt t="162593" x="5657850" y="1751013"/>
          <p14:tracePt t="162609" x="5694363" y="1785938"/>
          <p14:tracePt t="162626" x="5715000" y="1828800"/>
          <p14:tracePt t="162643" x="5743575" y="1865313"/>
          <p14:tracePt t="162659" x="5772150" y="1965325"/>
          <p14:tracePt t="162676" x="5794375" y="2057400"/>
          <p14:tracePt t="162693" x="5829300" y="2143125"/>
          <p14:tracePt t="162709" x="5851525" y="2222500"/>
          <p14:tracePt t="162726" x="5865813" y="2271713"/>
          <p14:tracePt t="162744" x="5872163" y="2300288"/>
          <p14:tracePt t="162760" x="5886450" y="2351088"/>
          <p14:tracePt t="162776" x="5886450" y="2371725"/>
          <p14:tracePt t="162794" x="5894388" y="2400300"/>
          <p14:tracePt t="162809" x="5894388" y="2428875"/>
          <p14:tracePt t="162826" x="5894388" y="2443163"/>
          <p14:tracePt t="162843" x="5894388" y="2451100"/>
          <p14:tracePt t="162859" x="5894388" y="2471738"/>
          <p14:tracePt t="162876" x="5894388" y="2486025"/>
          <p14:tracePt t="162892" x="5872163" y="2508250"/>
          <p14:tracePt t="162909" x="5837238" y="2543175"/>
          <p14:tracePt t="162925" x="5786438" y="2593975"/>
          <p14:tracePt t="162942" x="5729288" y="2628900"/>
          <p14:tracePt t="162958" x="5672138" y="2671763"/>
          <p14:tracePt t="162975" x="5622925" y="2700338"/>
          <p14:tracePt t="162992" x="5608638" y="2708275"/>
          <p14:tracePt t="163009" x="5594350" y="2708275"/>
          <p14:tracePt t="163027" x="5565775" y="2714625"/>
          <p14:tracePt t="163042" x="5551488" y="2714625"/>
          <p14:tracePt t="163042" x="5543550" y="2722563"/>
          <p14:tracePt t="163060" x="5522913" y="2722563"/>
          <p14:tracePt t="163075" x="5465763" y="2743200"/>
          <p14:tracePt t="163092" x="5429250" y="2743200"/>
          <p14:tracePt t="163108" x="5414963" y="2743200"/>
          <p14:tracePt t="163125" x="5400675" y="2743200"/>
          <p14:tracePt t="163142" x="5357813" y="2743200"/>
          <p14:tracePt t="163158" x="5329238" y="2743200"/>
          <p14:tracePt t="163175" x="5300663" y="2743200"/>
          <p14:tracePt t="163191" x="5257800" y="2736850"/>
          <p14:tracePt t="163208" x="5222875" y="2736850"/>
          <p14:tracePt t="163224" x="5186363" y="2708275"/>
          <p14:tracePt t="163241" x="5172075" y="2700338"/>
          <p14:tracePt t="163258" x="5129213" y="2686050"/>
          <p14:tracePt t="163258" x="5114925" y="2665413"/>
          <p14:tracePt t="163276" x="5094288" y="2651125"/>
          <p14:tracePt t="163291" x="5051425" y="2586038"/>
          <p14:tracePt t="163308" x="5043488" y="2565400"/>
          <p14:tracePt t="163324" x="5022850" y="2528888"/>
          <p14:tracePt t="163341" x="5008563" y="2508250"/>
          <p14:tracePt t="163358" x="5000625" y="2493963"/>
          <p14:tracePt t="163374" x="4986338" y="2479675"/>
          <p14:tracePt t="163392" x="4979988" y="2443163"/>
          <p14:tracePt t="163407" x="4957763" y="2386013"/>
          <p14:tracePt t="163424" x="4943475" y="2357438"/>
          <p14:tracePt t="163441" x="4937125" y="2314575"/>
          <p14:tracePt t="163457" x="4914900" y="2279650"/>
          <p14:tracePt t="163475" x="4900613" y="2251075"/>
          <p14:tracePt t="163491" x="4886325" y="2214563"/>
          <p14:tracePt t="163509" x="4886325" y="2171700"/>
          <p14:tracePt t="163525" x="4886325" y="2114550"/>
          <p14:tracePt t="163542" x="4886325" y="2065338"/>
          <p14:tracePt t="163558" x="4886325" y="2008188"/>
          <p14:tracePt t="163574" x="4886325" y="1971675"/>
          <p14:tracePt t="163591" x="4886325" y="1951038"/>
          <p14:tracePt t="163609" x="4886325" y="1914525"/>
          <p14:tracePt t="163624" x="4886325" y="1908175"/>
          <p14:tracePt t="163641" x="4886325" y="1893888"/>
          <p14:tracePt t="163716" x="4886325" y="1885950"/>
          <p14:tracePt t="163724" x="4886325" y="1879600"/>
          <p14:tracePt t="163724" x="4886325" y="1871663"/>
          <p14:tracePt t="163772" x="4886325" y="1857375"/>
          <p14:tracePt t="163780" x="4894263" y="1851025"/>
          <p14:tracePt t="163788" x="4900613" y="1843088"/>
          <p14:tracePt t="163790" x="4914900" y="1836738"/>
          <p14:tracePt t="163808" x="4922838" y="1836738"/>
          <p14:tracePt t="163824" x="4951413" y="1822450"/>
          <p14:tracePt t="163841" x="4957763" y="1814513"/>
          <p14:tracePt t="163857" x="4994275" y="1793875"/>
          <p14:tracePt t="163875" x="5029200" y="1785938"/>
          <p14:tracePt t="163890" x="5065713" y="1771650"/>
          <p14:tracePt t="163907" x="5080000" y="1765300"/>
          <p14:tracePt t="163907" x="5086350" y="1765300"/>
          <p14:tracePt t="163924" x="5108575" y="1757363"/>
          <p14:tracePt t="163941" x="5143500" y="1743075"/>
          <p14:tracePt t="163957" x="5172075" y="1728788"/>
          <p14:tracePt t="163973" x="5200650" y="1722438"/>
          <p14:tracePt t="163990" x="5222875" y="1722438"/>
          <p14:tracePt t="164007" x="5243513" y="1714500"/>
          <p14:tracePt t="164025" x="5280025" y="1714500"/>
          <p14:tracePt t="164041" x="5308600" y="1714500"/>
          <p14:tracePt t="164059" x="5329238" y="1708150"/>
          <p14:tracePt t="164074" x="5357813" y="1708150"/>
          <p14:tracePt t="164091" x="5400675" y="1685925"/>
          <p14:tracePt t="164108" x="5443538" y="1685925"/>
          <p14:tracePt t="164124" x="5465763" y="1685925"/>
          <p14:tracePt t="164140" x="5486400" y="1679575"/>
          <p14:tracePt t="164157" x="5508625" y="1679575"/>
          <p14:tracePt t="164173" x="5522913" y="1679575"/>
          <p14:tracePt t="164190" x="5543550" y="1679575"/>
          <p14:tracePt t="164207" x="5565775" y="1679575"/>
          <p14:tracePt t="164223" x="5594350" y="1679575"/>
          <p14:tracePt t="164240" x="5608638" y="1685925"/>
          <p14:tracePt t="164256" x="5637213" y="1714500"/>
          <p14:tracePt t="164273" x="5665788" y="1728788"/>
          <p14:tracePt t="164290" x="5700713" y="1765300"/>
          <p14:tracePt t="164306" x="5715000" y="1779588"/>
          <p14:tracePt t="164306" x="5729288" y="1808163"/>
          <p14:tracePt t="164324" x="5751513" y="1828800"/>
          <p14:tracePt t="164340" x="5757863" y="1865313"/>
          <p14:tracePt t="164357" x="5765800" y="1908175"/>
          <p14:tracePt t="164373" x="5786438" y="1957388"/>
          <p14:tracePt t="164390" x="5786438" y="1985963"/>
          <p14:tracePt t="164406" x="5786438" y="1993900"/>
          <p14:tracePt t="164424" x="5786438" y="2014538"/>
          <p14:tracePt t="164439" x="5786438" y="2022475"/>
          <p14:tracePt t="164457" x="5786438" y="2036763"/>
          <p14:tracePt t="164474" x="5794375" y="2043113"/>
          <p14:tracePt t="164508" x="5800725" y="2051050"/>
          <p14:tracePt t="164523" x="5800725" y="2065338"/>
          <p14:tracePt t="164524" x="5800725" y="2071688"/>
          <p14:tracePt t="164541" x="5808663" y="2093913"/>
          <p14:tracePt t="164620" x="5808663" y="2108200"/>
          <p14:tracePt t="164643" x="5815013" y="2143125"/>
          <p14:tracePt t="164659" x="5815013" y="2151063"/>
          <p14:tracePt t="164675" x="5822950" y="2157413"/>
          <p14:tracePt t="164682" x="5822950" y="2165350"/>
          <p14:tracePt t="164715" x="5822950" y="2171700"/>
          <p14:tracePt t="164731" x="5829300" y="2193925"/>
          <p14:tracePt t="164763" x="5837238" y="2200275"/>
          <p14:tracePt t="164780" x="5837238" y="2208213"/>
          <p14:tracePt t="165851" x="5843588" y="2214563"/>
          <p14:tracePt t="167780" x="5843588" y="2222500"/>
          <p14:tracePt t="167788" x="5843588" y="2228850"/>
          <p14:tracePt t="167790" x="5843588" y="2243138"/>
          <p14:tracePt t="167802" x="5843588" y="2257425"/>
          <p14:tracePt t="167818" x="5843588" y="2300288"/>
          <p14:tracePt t="167836" x="5843588" y="2343150"/>
          <p14:tracePt t="167852" x="5843588" y="2414588"/>
          <p14:tracePt t="167869" x="5843588" y="2457450"/>
          <p14:tracePt t="167885" x="5857875" y="2486025"/>
          <p14:tracePt t="167902" x="5880100" y="2543175"/>
          <p14:tracePt t="167919" x="5886450" y="2614613"/>
          <p14:tracePt t="167935" x="5908675" y="2722563"/>
          <p14:tracePt t="167952" x="5937250" y="2779713"/>
          <p14:tracePt t="167968" x="5951538" y="2857500"/>
          <p14:tracePt t="167985" x="5957888" y="2922588"/>
          <p14:tracePt t="168001" x="5994400" y="3014663"/>
          <p14:tracePt t="168019" x="6000750" y="3128963"/>
          <p14:tracePt t="168035" x="6000750" y="3214688"/>
          <p14:tracePt t="168051" x="6000750" y="3357563"/>
          <p14:tracePt t="168069" x="6000750" y="3422650"/>
          <p14:tracePt t="168085" x="6000750" y="3471863"/>
          <p14:tracePt t="168102" x="6000750" y="3514725"/>
          <p14:tracePt t="168119" x="6000750" y="3557588"/>
          <p14:tracePt t="168136" x="6000750" y="3600450"/>
          <p14:tracePt t="168152" x="6000750" y="3657600"/>
          <p14:tracePt t="168169" x="6000750" y="3722688"/>
          <p14:tracePt t="168185" x="6000750" y="3779838"/>
          <p14:tracePt t="168201" x="6000750" y="3829050"/>
          <p14:tracePt t="168218" x="6008688" y="3879850"/>
          <p14:tracePt t="168235" x="6029325" y="3929063"/>
          <p14:tracePt t="168235" x="6037263" y="3971925"/>
          <p14:tracePt t="168253" x="6051550" y="4014788"/>
          <p14:tracePt t="168269" x="6057900" y="4065588"/>
          <p14:tracePt t="168285" x="6080125" y="4129088"/>
          <p14:tracePt t="168301" x="6086475" y="4200525"/>
          <p14:tracePt t="168318" x="6086475" y="4251325"/>
          <p14:tracePt t="168334" x="6100763" y="4308475"/>
          <p14:tracePt t="168351" x="6108700" y="4379913"/>
          <p14:tracePt t="168368" x="6108700" y="4429125"/>
          <p14:tracePt t="168385" x="6108700" y="4471988"/>
          <p14:tracePt t="168402" x="6108700" y="4529138"/>
          <p14:tracePt t="168418" x="6108700" y="4586288"/>
          <p14:tracePt t="168436" x="6108700" y="4614863"/>
          <p14:tracePt t="168451" x="6108700" y="4700588"/>
          <p14:tracePt t="168469" x="6108700" y="4743450"/>
          <p14:tracePt t="168484" x="6108700" y="4786313"/>
          <p14:tracePt t="168501" x="6108700" y="4843463"/>
          <p14:tracePt t="168517" x="6086475" y="4894263"/>
          <p14:tracePt t="168534" x="6072188" y="4951413"/>
          <p14:tracePt t="168551" x="6065838" y="4986338"/>
          <p14:tracePt t="168567" x="6037263" y="5022850"/>
          <p14:tracePt t="168584" x="6008688" y="5072063"/>
          <p14:tracePt t="168600" x="5972175" y="5108575"/>
          <p14:tracePt t="168618" x="5937250" y="5143500"/>
          <p14:tracePt t="168634" x="5900738" y="5157788"/>
          <p14:tracePt t="168651" x="5857875" y="5180013"/>
          <p14:tracePt t="168651" x="5800725" y="5186363"/>
          <p14:tracePt t="168668" x="5786438" y="5208588"/>
          <p14:tracePt t="168684" x="5694363" y="5229225"/>
          <p14:tracePt t="168701" x="5629275" y="5243513"/>
          <p14:tracePt t="168717" x="5608638" y="5257800"/>
          <p14:tracePt t="168734" x="5572125" y="5257800"/>
          <p14:tracePt t="168750" x="5529263" y="5265738"/>
          <p14:tracePt t="168767" x="5472113" y="5265738"/>
          <p14:tracePt t="168783" x="5422900" y="5265738"/>
          <p14:tracePt t="168800" x="5365750" y="5265738"/>
          <p14:tracePt t="168816" x="5343525" y="5265738"/>
          <p14:tracePt t="168834" x="5294313" y="5243513"/>
          <p14:tracePt t="168850" x="5251450" y="5214938"/>
          <p14:tracePt t="168867" x="5208588" y="5165725"/>
          <p14:tracePt t="168884" x="5157788" y="5094288"/>
          <p14:tracePt t="168900" x="5114925" y="5008563"/>
          <p14:tracePt t="168917" x="5072063" y="4937125"/>
          <p14:tracePt t="168933" x="5057775" y="4872038"/>
          <p14:tracePt t="168950" x="5014913" y="4800600"/>
          <p14:tracePt t="168967" x="5000625" y="4757738"/>
          <p14:tracePt t="168983" x="4986338" y="4686300"/>
          <p14:tracePt t="168999" x="4979988" y="4637088"/>
          <p14:tracePt t="169016" x="4979988" y="4557713"/>
          <p14:tracePt t="169033" x="4979988" y="4451350"/>
          <p14:tracePt t="169049" x="4994275" y="4351338"/>
          <p14:tracePt t="169067" x="5043488" y="4237038"/>
          <p14:tracePt t="169083" x="5122863" y="4079875"/>
          <p14:tracePt t="169100" x="5200650" y="3986213"/>
          <p14:tracePt t="169116" x="5257800" y="3929063"/>
          <p14:tracePt t="169134" x="5308600" y="3886200"/>
          <p14:tracePt t="169150" x="5357813" y="3851275"/>
          <p14:tracePt t="169166" x="5386388" y="3843338"/>
          <p14:tracePt t="169183" x="5422900" y="3829050"/>
          <p14:tracePt t="169199" x="5465763" y="3814763"/>
          <p14:tracePt t="169217" x="5529263" y="3808413"/>
          <p14:tracePt t="169233" x="5622925" y="3808413"/>
          <p14:tracePt t="169250" x="5686425" y="3808413"/>
          <p14:tracePt t="169266" x="5729288" y="3808413"/>
          <p14:tracePt t="169266" x="5751513" y="3808413"/>
          <p14:tracePt t="169284" x="5757863" y="3808413"/>
          <p14:tracePt t="169299" x="5822950" y="3843338"/>
          <p14:tracePt t="169317" x="5865813" y="3894138"/>
          <p14:tracePt t="169332" x="5915025" y="3943350"/>
          <p14:tracePt t="169349" x="5957888" y="4022725"/>
          <p14:tracePt t="169366" x="6008688" y="4208463"/>
          <p14:tracePt t="169383" x="6043613" y="4386263"/>
          <p14:tracePt t="169400" x="6072188" y="4514850"/>
          <p14:tracePt t="169416" x="6086475" y="4629150"/>
          <p14:tracePt t="169434" x="6086475" y="4737100"/>
          <p14:tracePt t="169449" x="6086475" y="4829175"/>
          <p14:tracePt t="169466" x="6080125" y="4937125"/>
          <p14:tracePt t="169483" x="6057900" y="5029200"/>
          <p14:tracePt t="169499" x="6022975" y="5114925"/>
          <p14:tracePt t="169516" x="5994400" y="5151438"/>
          <p14:tracePt t="169532" x="5937250" y="5186363"/>
          <p14:tracePt t="169549" x="5894388" y="5194300"/>
          <p14:tracePt t="169565" x="5857875" y="5194300"/>
          <p14:tracePt t="169582" x="5851525" y="5194300"/>
          <p14:tracePt t="169598" x="5843588" y="5194300"/>
          <p14:tracePt t="169616" x="5822950" y="5194300"/>
          <p14:tracePt t="169632" x="5786438" y="5180013"/>
          <p14:tracePt t="169648" x="5743575" y="5122863"/>
          <p14:tracePt t="169666" x="5715000" y="5008563"/>
          <p14:tracePt t="169682" x="5700713" y="4865688"/>
          <p14:tracePt t="169682" x="5729288" y="4794250"/>
          <p14:tracePt t="169700" x="5865813" y="4614863"/>
          <p14:tracePt t="169716" x="6072188" y="4437063"/>
          <p14:tracePt t="169733" x="6329363" y="4265613"/>
          <p14:tracePt t="169749" x="6565900" y="4100513"/>
          <p14:tracePt t="169766" x="6915150" y="3929063"/>
          <p14:tracePt t="169782" x="7286625" y="3700463"/>
          <p14:tracePt t="169799" x="7537450" y="3565525"/>
          <p14:tracePt t="169815" x="7780338" y="3408363"/>
          <p14:tracePt t="169832" x="7937500" y="3265488"/>
          <p14:tracePt t="169849" x="8037513" y="3143250"/>
          <p14:tracePt t="169865" x="8137525" y="3014663"/>
          <p14:tracePt t="169883" x="8194675" y="2957513"/>
          <p14:tracePt t="169898" x="8258175" y="2879725"/>
          <p14:tracePt t="169898" x="8308975" y="2836863"/>
          <p14:tracePt t="169916" x="8394700" y="2693988"/>
          <p14:tracePt t="169931" x="8466138" y="2579688"/>
          <p14:tracePt t="169949" x="8543925" y="2443163"/>
          <p14:tracePt t="169965" x="8586788" y="2308225"/>
          <p14:tracePt t="169982" x="8629650" y="2165350"/>
          <p14:tracePt t="169998" x="8686800" y="2028825"/>
          <p14:tracePt t="170014" x="8723313" y="1914525"/>
          <p14:tracePt t="170032" x="8729663" y="1785938"/>
          <p14:tracePt t="170048" x="8729663" y="1700213"/>
          <p14:tracePt t="170065" x="8729663" y="1579563"/>
          <p14:tracePt t="170081" x="8729663" y="1471613"/>
          <p14:tracePt t="170098" x="8723313" y="1393825"/>
          <p14:tracePt t="170114" x="8666163" y="1265238"/>
          <p14:tracePt t="170133" x="8629650" y="1228725"/>
          <p14:tracePt t="170148" x="8609013" y="1228725"/>
          <p14:tracePt t="170164" x="8580438" y="1228725"/>
          <p14:tracePt t="170182" x="8543925" y="1222375"/>
          <p14:tracePt t="170199" x="8494713" y="1222375"/>
          <p14:tracePt t="170216" x="8437563" y="1222375"/>
          <p14:tracePt t="170232" x="8343900" y="1236663"/>
          <p14:tracePt t="170249" x="8215313" y="1285875"/>
          <p14:tracePt t="170264" x="8094663" y="1357313"/>
          <p14:tracePt t="170281" x="7986713" y="1414463"/>
          <p14:tracePt t="170297" x="7886700" y="1471613"/>
          <p14:tracePt t="170315" x="7786688" y="1528763"/>
          <p14:tracePt t="170315" x="7758113" y="1550988"/>
          <p14:tracePt t="170332" x="7658100" y="1614488"/>
          <p14:tracePt t="170348" x="7537450" y="1700213"/>
          <p14:tracePt t="170364" x="7443788" y="1779588"/>
          <p14:tracePt t="170381" x="7329488" y="1836738"/>
          <p14:tracePt t="170398" x="7223125" y="1922463"/>
          <p14:tracePt t="170414" x="7115175" y="1993900"/>
          <p14:tracePt t="170433" x="6943725" y="2108200"/>
          <p14:tracePt t="170448" x="6823075" y="2193925"/>
          <p14:tracePt t="170466" x="6665913" y="2300288"/>
          <p14:tracePt t="170482" x="6557963" y="2393950"/>
          <p14:tracePt t="170498" x="6429375" y="2508250"/>
          <p14:tracePt t="170515" x="6308725" y="2608263"/>
          <p14:tracePt t="170531" x="6143625" y="2736850"/>
          <p14:tracePt t="170548" x="6051550" y="2814638"/>
          <p14:tracePt t="170564" x="5943600" y="2914650"/>
          <p14:tracePt t="170581" x="5829300" y="3022600"/>
          <p14:tracePt t="170597" x="5722938" y="3114675"/>
          <p14:tracePt t="170614" x="5580063" y="3243263"/>
          <p14:tracePt t="170631" x="5422900" y="3365500"/>
          <p14:tracePt t="170647" x="5300663" y="3494088"/>
          <p14:tracePt t="170665" x="5194300" y="3571875"/>
          <p14:tracePt t="170681" x="5114925" y="3665538"/>
          <p14:tracePt t="170699" x="5051425" y="3736975"/>
          <p14:tracePt t="170715" x="4979988" y="3851275"/>
          <p14:tracePt t="170735" x="4937125" y="3922713"/>
          <p14:tracePt t="170748" x="4886325" y="3986213"/>
          <p14:tracePt t="170765" x="4879975" y="4022725"/>
          <p14:tracePt t="170781" x="4851400" y="4086225"/>
          <p14:tracePt t="170797" x="4829175" y="4171950"/>
          <p14:tracePt t="170814" x="4794250" y="4279900"/>
          <p14:tracePt t="170831" x="4772025" y="4379913"/>
          <p14:tracePt t="170847" x="4722813" y="4508500"/>
          <p14:tracePt t="170864" x="4700588" y="4657725"/>
          <p14:tracePt t="170881" x="4665663" y="4743450"/>
          <p14:tracePt t="170897" x="4657725" y="4829175"/>
          <p14:tracePt t="170915" x="4657725" y="4886325"/>
          <p14:tracePt t="170931" x="4657725" y="4979988"/>
          <p14:tracePt t="170949" x="4657725" y="5057775"/>
          <p14:tracePt t="170965" x="4672013" y="5165725"/>
          <p14:tracePt t="170981" x="4694238" y="5280025"/>
          <p14:tracePt t="170997" x="4729163" y="5357813"/>
          <p14:tracePt t="171013" x="4757738" y="5422900"/>
          <p14:tracePt t="171032" x="4794250" y="5480050"/>
          <p14:tracePt t="171047" x="4822825" y="5508625"/>
          <p14:tracePt t="171064" x="4857750" y="5543550"/>
          <p14:tracePt t="171080" x="4879975" y="5551488"/>
          <p14:tracePt t="171097" x="4914900" y="5551488"/>
          <p14:tracePt t="171114" x="4951413" y="5572125"/>
          <p14:tracePt t="171130" x="4994275" y="5580063"/>
          <p14:tracePt t="171130" x="5037138" y="5580063"/>
          <p14:tracePt t="171163" x="5100638" y="5580063"/>
          <p14:tracePt t="171164" x="5165725" y="5580063"/>
          <p14:tracePt t="171181" x="5243513" y="5580063"/>
          <p14:tracePt t="171197" x="5365750" y="5529263"/>
          <p14:tracePt t="171215" x="5451475" y="5465763"/>
          <p14:tracePt t="171231" x="5557838" y="5394325"/>
          <p14:tracePt t="171248" x="5708650" y="5300663"/>
          <p14:tracePt t="171263" x="5865813" y="5172075"/>
          <p14:tracePt t="171280" x="6080125" y="4994275"/>
          <p14:tracePt t="171297" x="6251575" y="4829175"/>
          <p14:tracePt t="171313" x="6443663" y="4665663"/>
          <p14:tracePt t="171330" x="6651625" y="4500563"/>
          <p14:tracePt t="171346" x="6808788" y="4357688"/>
          <p14:tracePt t="171346" x="6900863" y="4271963"/>
          <p14:tracePt t="171364" x="7043738" y="4157663"/>
          <p14:tracePt t="171380" x="7137400" y="4065588"/>
          <p14:tracePt t="171397" x="7308850" y="3937000"/>
          <p14:tracePt t="171413" x="7408863" y="3808413"/>
          <p14:tracePt t="171430" x="7523163" y="3686175"/>
          <p14:tracePt t="171446" x="7594600" y="3565525"/>
          <p14:tracePt t="171463" x="7651750" y="3443288"/>
          <p14:tracePt t="171479" x="7715250" y="3279775"/>
          <p14:tracePt t="171496" x="7766050" y="3151188"/>
          <p14:tracePt t="171513" x="7829550" y="3014663"/>
          <p14:tracePt t="171529" x="7915275" y="2857500"/>
          <p14:tracePt t="171546" x="7986713" y="2736850"/>
          <p14:tracePt t="171562" x="8023225" y="2643188"/>
          <p14:tracePt t="171562" x="8043863" y="2600325"/>
          <p14:tracePt t="171580" x="8080375" y="2486025"/>
          <p14:tracePt t="171596" x="8115300" y="2357438"/>
          <p14:tracePt t="171612" x="8158163" y="2236788"/>
          <p14:tracePt t="171629" x="8172450" y="2079625"/>
          <p14:tracePt t="171645" x="8180388" y="1957388"/>
          <p14:tracePt t="171662" x="8180388" y="1865313"/>
          <p14:tracePt t="171679" x="8180388" y="1785938"/>
          <p14:tracePt t="171697" x="8180388" y="1736725"/>
          <p14:tracePt t="171712" x="8180388" y="1665288"/>
          <p14:tracePt t="171729" x="8180388" y="1614488"/>
          <p14:tracePt t="171745" x="8180388" y="1571625"/>
          <p14:tracePt t="171787" x="8172450" y="1550988"/>
          <p14:tracePt t="171795" x="8166100" y="1543050"/>
          <p14:tracePt t="171799" x="8137525" y="1543050"/>
          <p14:tracePt t="171812" x="8108950" y="1543050"/>
          <p14:tracePt t="171828" x="8043863" y="1557338"/>
          <p14:tracePt t="171846" x="7972425" y="1585913"/>
          <p14:tracePt t="171862" x="7923213" y="1600200"/>
          <p14:tracePt t="171880" x="7851775" y="1651000"/>
          <p14:tracePt t="171895" x="7780338" y="1714500"/>
          <p14:tracePt t="171912" x="7729538" y="1765300"/>
          <p14:tracePt t="171928" x="7686675" y="1800225"/>
          <p14:tracePt t="171945" x="7680325" y="1808163"/>
          <p14:tracePt t="171963" x="7643813" y="1843088"/>
          <p14:tracePt t="171979" x="7594600" y="1908175"/>
          <p14:tracePt t="171997" x="7572375" y="1993900"/>
          <p14:tracePt t="172012" x="7515225" y="2157413"/>
          <p14:tracePt t="172030" x="7423150" y="2343150"/>
          <p14:tracePt t="172046" x="7343775" y="2514600"/>
          <p14:tracePt t="172063" x="7265988" y="2679700"/>
          <p14:tracePt t="172079" x="7186613" y="2828925"/>
          <p14:tracePt t="172095" x="7100888" y="2986088"/>
          <p14:tracePt t="172112" x="7008813" y="3136900"/>
          <p14:tracePt t="172129" x="6908800" y="3279775"/>
          <p14:tracePt t="172146" x="6823075" y="3400425"/>
          <p14:tracePt t="172162" x="6743700" y="3565525"/>
          <p14:tracePt t="172179" x="6637338" y="3765550"/>
          <p14:tracePt t="172196" x="6529388" y="3929063"/>
          <p14:tracePt t="172214" x="6457950" y="4065588"/>
          <p14:tracePt t="172229" x="6380163" y="4222750"/>
          <p14:tracePt t="172246" x="6315075" y="4386263"/>
          <p14:tracePt t="172262" x="6272213" y="4579938"/>
          <p14:tracePt t="172279" x="6251575" y="4722813"/>
          <p14:tracePt t="172295" x="6251575" y="4879975"/>
          <p14:tracePt t="172312" x="6251575" y="5000625"/>
          <p14:tracePt t="172329" x="6251575" y="5122863"/>
          <p14:tracePt t="172345" x="6251575" y="5214938"/>
          <p14:tracePt t="172363" x="6251575" y="5257800"/>
          <p14:tracePt t="172378" x="6251575" y="5300663"/>
          <p14:tracePt t="172395" x="6223000" y="5337175"/>
          <p14:tracePt t="172412" x="6172200" y="5380038"/>
          <p14:tracePt t="172429" x="6143625" y="5394325"/>
          <p14:tracePt t="172445" x="6094413" y="5400675"/>
          <p14:tracePt t="172462" x="6037263" y="5422900"/>
          <p14:tracePt t="172479" x="6000750" y="5437188"/>
          <p14:tracePt t="172495" x="5980113" y="5437188"/>
          <p14:tracePt t="172513" x="5951538" y="5437188"/>
          <p14:tracePt t="172529" x="5900738" y="5437188"/>
          <p14:tracePt t="172545" x="5857875" y="5437188"/>
          <p14:tracePt t="172561" x="5837238" y="5437188"/>
          <p14:tracePt t="172579" x="5822950" y="5422900"/>
          <p14:tracePt t="172595" x="5786438" y="5394325"/>
          <p14:tracePt t="172612" x="5772150" y="5380038"/>
          <p14:tracePt t="172629" x="5743575" y="5351463"/>
          <p14:tracePt t="172645" x="5737225" y="5337175"/>
          <p14:tracePt t="172661" x="5708650" y="5308600"/>
          <p14:tracePt t="172678" x="5672138" y="5294313"/>
          <p14:tracePt t="172696" x="5608638" y="5272088"/>
          <p14:tracePt t="172711" x="5551488" y="5243513"/>
          <p14:tracePt t="172730" x="5480050" y="5229225"/>
          <p14:tracePt t="172744" x="5437188" y="5214938"/>
          <p14:tracePt t="172762" x="5394325" y="5194300"/>
          <p14:tracePt t="172778" x="5343525" y="5165725"/>
          <p14:tracePt t="172795" x="5280025" y="5137150"/>
          <p14:tracePt t="172795" x="5251450" y="5114925"/>
          <p14:tracePt t="172812" x="5222875" y="5108575"/>
          <p14:tracePt t="172812" x="5194300" y="5100638"/>
          <p14:tracePt t="172828" x="5143500" y="5057775"/>
          <p14:tracePt t="172845" x="5086350" y="5029200"/>
          <p14:tracePt t="172861" x="5037138" y="4994275"/>
          <p14:tracePt t="172878" x="4994275" y="4943475"/>
          <p14:tracePt t="172894" x="4972050" y="4894263"/>
          <p14:tracePt t="172911" x="4972050" y="4822825"/>
          <p14:tracePt t="172928" x="4943475" y="4722813"/>
          <p14:tracePt t="172944" x="4929188" y="4643438"/>
          <p14:tracePt t="172962" x="4929188" y="4572000"/>
          <p14:tracePt t="172978" x="4929188" y="4494213"/>
          <p14:tracePt t="172995" x="4929188" y="4414838"/>
          <p14:tracePt t="173011" x="4943475" y="4271963"/>
          <p14:tracePt t="173029" x="4965700" y="4186238"/>
          <p14:tracePt t="173045" x="5022850" y="4100513"/>
          <p14:tracePt t="173061" x="5072063" y="4043363"/>
          <p14:tracePt t="173077" x="5114925" y="4014788"/>
          <p14:tracePt t="173094" x="5186363" y="3979863"/>
          <p14:tracePt t="173110" x="5251450" y="3957638"/>
          <p14:tracePt t="173127" x="5365750" y="3922713"/>
          <p14:tracePt t="173144" x="5408613" y="3922713"/>
          <p14:tracePt t="173160" x="5437188" y="3922713"/>
          <p14:tracePt t="173178" x="5494338" y="3922713"/>
          <p14:tracePt t="173193" x="5529263" y="3922713"/>
          <p14:tracePt t="173211" x="5557838" y="3929063"/>
          <p14:tracePt t="173227" x="5614988" y="3965575"/>
          <p14:tracePt t="173244" x="5622925" y="3971925"/>
          <p14:tracePt t="173261" x="5637213" y="4008438"/>
          <p14:tracePt t="173277" x="5657850" y="4051300"/>
          <p14:tracePt t="173295" x="5672138" y="4094163"/>
          <p14:tracePt t="173310" x="5700713" y="4151313"/>
          <p14:tracePt t="173327" x="5708650" y="4194175"/>
          <p14:tracePt t="173344" x="5715000" y="4271963"/>
          <p14:tracePt t="173360" x="5715000" y="4337050"/>
          <p14:tracePt t="173377" x="5715000" y="4414838"/>
          <p14:tracePt t="173393" x="5715000" y="4486275"/>
          <p14:tracePt t="173410" x="5715000" y="4572000"/>
          <p14:tracePt t="173426" x="5708650" y="4672013"/>
          <p14:tracePt t="173444" x="5680075" y="4729163"/>
          <p14:tracePt t="173460" x="5651500" y="4765675"/>
          <p14:tracePt t="173477" x="5614988" y="4808538"/>
          <p14:tracePt t="173494" x="5565775" y="4857750"/>
          <p14:tracePt t="173511" x="5551488" y="4865688"/>
          <p14:tracePt t="173527" x="5508625" y="4872038"/>
          <p14:tracePt t="173544" x="5480050" y="4879975"/>
          <p14:tracePt t="173560" x="5472113" y="4886325"/>
          <p14:tracePt t="173612" x="5457825" y="4879975"/>
          <p14:tracePt t="173620" x="5443538" y="4872038"/>
          <p14:tracePt t="173628" x="5429250" y="4851400"/>
          <p14:tracePt t="173636" x="5429250" y="4837113"/>
          <p14:tracePt t="173644" x="5429250" y="4743450"/>
          <p14:tracePt t="173644" x="5429250" y="4694238"/>
          <p14:tracePt t="173660" x="5514975" y="4543425"/>
          <p14:tracePt t="173676" x="5657850" y="4394200"/>
          <p14:tracePt t="173693" x="5822950" y="4251325"/>
          <p14:tracePt t="173710" x="6043613" y="4100513"/>
          <p14:tracePt t="173726" x="6315075" y="3943350"/>
          <p14:tracePt t="173744" x="6551613" y="3800475"/>
          <p14:tracePt t="173759" x="6751638" y="3679825"/>
          <p14:tracePt t="173778" x="6937375" y="3586163"/>
          <p14:tracePt t="173793" x="7123113" y="3465513"/>
          <p14:tracePt t="173811" x="7265988" y="3379788"/>
          <p14:tracePt t="173826" x="7372350" y="3294063"/>
          <p14:tracePt t="173843" x="7458075" y="3243263"/>
          <p14:tracePt t="173859" x="7543800" y="3171825"/>
          <p14:tracePt t="173877" x="7651750" y="3079750"/>
          <p14:tracePt t="173893" x="7743825" y="2986088"/>
          <p14:tracePt t="173909" x="7843838" y="2851150"/>
          <p14:tracePt t="173926" x="7900988" y="2743200"/>
          <p14:tracePt t="173943" x="7951788" y="2671763"/>
          <p14:tracePt t="173960" x="7980363" y="2628900"/>
          <p14:tracePt t="173976" x="7994650" y="2586038"/>
          <p14:tracePt t="173993" x="8015288" y="2536825"/>
          <p14:tracePt t="174010" x="8037513" y="2493963"/>
          <p14:tracePt t="174027" x="8043863" y="2451100"/>
          <p14:tracePt t="174043" x="8051800" y="2414588"/>
          <p14:tracePt t="174059" x="8058150" y="2322513"/>
          <p14:tracePt t="174076" x="8058150" y="2265363"/>
          <p14:tracePt t="174093" x="8058150" y="2222500"/>
          <p14:tracePt t="174109" x="8058150" y="2200275"/>
          <p14:tracePt t="174126" x="8058150" y="2157413"/>
          <p14:tracePt t="174143" x="8058150" y="2136775"/>
          <p14:tracePt t="174159" x="8058150" y="2071688"/>
          <p14:tracePt t="174176" x="8037513" y="2036763"/>
          <p14:tracePt t="174192" x="8029575" y="2022475"/>
          <p14:tracePt t="174209" x="8015288" y="1993900"/>
          <p14:tracePt t="174226" x="8001000" y="1979613"/>
          <p14:tracePt t="174243" x="7986713" y="1943100"/>
          <p14:tracePt t="174243" x="7980363" y="1936750"/>
          <p14:tracePt t="174261" x="7943850" y="1893888"/>
          <p14:tracePt t="174276" x="7894638" y="1843088"/>
          <p14:tracePt t="174293" x="7872413" y="1836738"/>
          <p14:tracePt t="174309" x="7837488" y="1828800"/>
          <p14:tracePt t="174326" x="7815263" y="1828800"/>
          <p14:tracePt t="174342" x="7772400" y="1828800"/>
          <p14:tracePt t="174360" x="7737475" y="1822450"/>
          <p14:tracePt t="174375" x="7694613" y="1822450"/>
          <p14:tracePt t="174392" x="7666038" y="1822450"/>
          <p14:tracePt t="174409" x="7651750" y="1822450"/>
          <p14:tracePt t="174425" x="7623175" y="1822450"/>
          <p14:tracePt t="174443" x="7608888" y="1828800"/>
          <p14:tracePt t="174458" x="7580313" y="1857375"/>
          <p14:tracePt t="174475" x="7529513" y="1908175"/>
          <p14:tracePt t="174492" x="7494588" y="1951038"/>
          <p14:tracePt t="174510" x="7472363" y="1993900"/>
          <p14:tracePt t="174525" x="7458075" y="2051050"/>
          <p14:tracePt t="174542" x="7429500" y="2108200"/>
          <p14:tracePt t="174558" x="7400925" y="2165350"/>
          <p14:tracePt t="174575" x="7380288" y="2222500"/>
          <p14:tracePt t="174593" x="7351713" y="2286000"/>
          <p14:tracePt t="174608" x="7337425" y="2343150"/>
          <p14:tracePt t="174625" x="7308850" y="2393950"/>
          <p14:tracePt t="174641" x="7308850" y="2436813"/>
          <p14:tracePt t="174659" x="7294563" y="2479675"/>
          <p14:tracePt t="174675" x="7294563" y="2522538"/>
          <p14:tracePt t="174692" x="7308850" y="2557463"/>
          <p14:tracePt t="174709" x="7343775" y="2593975"/>
          <p14:tracePt t="174725" x="7415213" y="2643188"/>
          <p14:tracePt t="174743" x="7486650" y="2671763"/>
          <p14:tracePt t="174758" x="7529513" y="2679700"/>
          <p14:tracePt t="174776" x="7558088" y="2686050"/>
          <p14:tracePt t="174792" x="7580313" y="2686050"/>
          <p14:tracePt t="174809" x="7586663" y="2686050"/>
          <p14:tracePt t="174825" x="7608888" y="2686050"/>
          <p14:tracePt t="174842" x="7623175" y="2686050"/>
          <p14:tracePt t="174859" x="7651750" y="2686050"/>
          <p14:tracePt t="174908" x="7658100" y="2686050"/>
          <p14:tracePt t="174915" x="7672388" y="2679700"/>
          <p14:tracePt t="174924" x="7680325" y="2671763"/>
          <p14:tracePt t="174925" x="7715250" y="2636838"/>
          <p14:tracePt t="174941" x="7723188" y="2608263"/>
          <p14:tracePt t="174959" x="7743825" y="2579688"/>
          <p14:tracePt t="174974" x="7766050" y="2543175"/>
          <p14:tracePt t="174991" x="7780338" y="2514600"/>
          <p14:tracePt t="175008" x="7794625" y="2500313"/>
          <p14:tracePt t="175024" x="7800975" y="2465388"/>
          <p14:tracePt t="175041" x="7808913" y="2436813"/>
          <p14:tracePt t="175058" x="7808913" y="2422525"/>
          <p14:tracePt t="175075" x="7823200" y="2379663"/>
          <p14:tracePt t="175091" x="7837488" y="2336800"/>
          <p14:tracePt t="175108" x="7837488" y="2308225"/>
          <p14:tracePt t="175124" x="7837488" y="2271713"/>
          <p14:tracePt t="175142" x="7837488" y="2251075"/>
          <p14:tracePt t="175158" x="7829550" y="2208213"/>
          <p14:tracePt t="175175" x="7823200" y="2200275"/>
          <p14:tracePt t="175244" x="7815263" y="2200275"/>
          <p14:tracePt t="175248" x="7794625" y="2200275"/>
          <p14:tracePt t="175260" x="7751763" y="2200275"/>
          <p14:tracePt t="175268" x="7729538" y="2200275"/>
          <p14:tracePt t="175276" x="7651750" y="2200275"/>
          <p14:tracePt t="175276" x="7629525" y="2200275"/>
          <p14:tracePt t="175292" x="7608888" y="2200275"/>
          <p14:tracePt t="175307" x="7572375" y="2200275"/>
          <p14:tracePt t="175324" x="7537450" y="2200275"/>
          <p14:tracePt t="175341" x="7515225" y="2214563"/>
          <p14:tracePt t="175357" x="7508875" y="2222500"/>
          <p14:tracePt t="175374" x="7486650" y="2251075"/>
          <p14:tracePt t="175391" x="7486650" y="2265363"/>
          <p14:tracePt t="175408" x="7486650" y="2279650"/>
          <p14:tracePt t="175424" x="7486650" y="2300288"/>
          <p14:tracePt t="175441" x="7486650" y="2336800"/>
          <p14:tracePt t="175457" x="7486650" y="2351088"/>
          <p14:tracePt t="175474" x="7494588" y="2371725"/>
          <p14:tracePt t="175490" x="7494588" y="2386013"/>
          <p14:tracePt t="175507" x="7494588" y="2408238"/>
          <p14:tracePt t="175955" x="7494588" y="2414588"/>
          <p14:tracePt t="176307" x="7472363" y="2422525"/>
          <p14:tracePt t="176316" x="7443788" y="2422525"/>
          <p14:tracePt t="176322" x="7408863" y="2428875"/>
          <p14:tracePt t="176324" x="7343775" y="2493963"/>
          <p14:tracePt t="176340" x="7294563" y="2543175"/>
          <p14:tracePt t="176356" x="7243763" y="2614613"/>
          <p14:tracePt t="176372" x="7180263" y="2686050"/>
          <p14:tracePt t="176389" x="7123113" y="2786063"/>
          <p14:tracePt t="176407" x="7051675" y="2922588"/>
          <p14:tracePt t="176422" x="6929438" y="3079750"/>
          <p14:tracePt t="176439" x="6858000" y="3236913"/>
          <p14:tracePt t="176455" x="6780213" y="3371850"/>
          <p14:tracePt t="176472" x="6715125" y="3551238"/>
          <p14:tracePt t="176488" x="6637338" y="3722688"/>
          <p14:tracePt t="176505" x="6580188" y="3886200"/>
          <p14:tracePt t="176505" x="6537325" y="3957638"/>
          <p14:tracePt t="176524" x="6515100" y="4051300"/>
          <p14:tracePt t="176538" x="6423025" y="4294188"/>
          <p14:tracePt t="176556" x="6386513" y="4437063"/>
          <p14:tracePt t="176572" x="6329363" y="4572000"/>
          <p14:tracePt t="176589" x="6300788" y="4614863"/>
          <p14:tracePt t="176605" x="6300788" y="4637088"/>
          <p14:tracePt t="176622" x="6300788" y="4643438"/>
          <p14:tracePt t="176684" x="6315075" y="4643438"/>
          <p14:tracePt t="176692" x="6408738" y="4622800"/>
          <p14:tracePt t="176695" x="6500813" y="4572000"/>
          <p14:tracePt t="176705" x="6708775" y="4479925"/>
          <p14:tracePt t="176722" x="7051675" y="4243388"/>
          <p14:tracePt t="176722" x="7180263" y="4143375"/>
          <p14:tracePt t="176741" x="7329488" y="4022725"/>
          <p14:tracePt t="176755" x="7529513" y="3786188"/>
          <p14:tracePt t="176773" x="7666038" y="3579813"/>
          <p14:tracePt t="176789" x="7772400" y="3365500"/>
          <p14:tracePt t="176807" x="7786688" y="3208338"/>
          <p14:tracePt t="176823" x="7786688" y="3171825"/>
          <p14:tracePt t="176838" x="7772400" y="3157538"/>
          <p14:tracePt t="176856" x="7737475" y="3157538"/>
          <p14:tracePt t="176872" x="7637463" y="3208338"/>
          <p14:tracePt t="176889" x="7494588" y="3322638"/>
          <p14:tracePt t="176906" x="7272338" y="3486150"/>
          <p14:tracePt t="176922" x="7015163" y="3657600"/>
          <p14:tracePt t="176939" x="6737350" y="3894138"/>
          <p14:tracePt t="176939" x="6608763" y="3994150"/>
          <p14:tracePt t="176956" x="6337300" y="4179888"/>
          <p14:tracePt t="176972" x="6115050" y="4343400"/>
          <p14:tracePt t="176988" x="5994400" y="4394200"/>
          <p14:tracePt t="177005" x="5957888" y="4408488"/>
          <p14:tracePt t="177022" x="5937250" y="4408488"/>
          <p14:tracePt t="177039" x="5929313" y="4408488"/>
          <p14:tracePt t="177056" x="5908675" y="4408488"/>
          <p14:tracePt t="177073" x="5851525" y="4294188"/>
          <p14:tracePt t="177089" x="5751513" y="4137025"/>
          <p14:tracePt t="177106" x="5622925" y="3900488"/>
          <p14:tracePt t="177122" x="5529263" y="3671888"/>
          <p14:tracePt t="177139" x="5400675" y="3436938"/>
          <p14:tracePt t="177156" x="5265738" y="3243263"/>
          <p14:tracePt t="177171" x="5165725" y="3094038"/>
          <p14:tracePt t="177189" x="5129213" y="3036888"/>
          <p14:tracePt t="177205" x="5094288" y="2965450"/>
          <p14:tracePt t="177222" x="5057775" y="2879725"/>
          <p14:tracePt t="177238" x="5029200" y="2822575"/>
          <p14:tracePt t="177255" x="5000625" y="2765425"/>
          <p14:tracePt t="177271" x="5000625" y="2743200"/>
          <p14:tracePt t="177289" x="5000625" y="2722563"/>
          <p14:tracePt t="177305" x="5000625" y="2708275"/>
          <p14:tracePt t="177322" x="5000625" y="2651125"/>
          <p14:tracePt t="177340" x="5000625" y="2600325"/>
          <p14:tracePt t="177355" x="5014913" y="2551113"/>
          <p14:tracePt t="177355" x="5014913" y="2536825"/>
          <p14:tracePt t="177373" x="5051425" y="2479675"/>
          <p14:tracePt t="177388" x="5100638" y="2414588"/>
          <p14:tracePt t="177406" x="5165725" y="2343150"/>
          <p14:tracePt t="177421" x="5286375" y="2243138"/>
          <p14:tracePt t="177438" x="5429250" y="2128838"/>
          <p14:tracePt t="177454" x="5500688" y="2079625"/>
          <p14:tracePt t="177471" x="5537200" y="2036763"/>
          <p14:tracePt t="177488" x="5580063" y="1985963"/>
          <p14:tracePt t="177505" x="5600700" y="1951038"/>
          <p14:tracePt t="177522" x="5614988" y="1922463"/>
          <p14:tracePt t="177537" x="5614988" y="1914525"/>
          <p14:tracePt t="177612" x="5614988" y="1908175"/>
          <p14:tracePt t="177628" x="5614988" y="1900238"/>
          <p14:tracePt t="177644" x="5614988" y="1885950"/>
          <p14:tracePt t="177657" x="5622925" y="1879600"/>
          <p14:tracePt t="177676" x="5629275" y="1857375"/>
          <p14:tracePt t="177684" x="5637213" y="1851025"/>
          <p14:tracePt t="177697" x="5651500" y="1843088"/>
          <p14:tracePt t="177705" x="5657850" y="1836738"/>
          <p14:tracePt t="177721" x="5665788" y="1828800"/>
          <p14:tracePt t="177738" x="5708650" y="1814513"/>
          <p14:tracePt t="177754" x="5757863" y="1814513"/>
          <p14:tracePt t="177771" x="5829300" y="1793875"/>
          <p14:tracePt t="177787" x="5922963" y="1765300"/>
          <p14:tracePt t="177804" x="6008688" y="1743075"/>
          <p14:tracePt t="177822" x="6072188" y="1728788"/>
          <p14:tracePt t="177838" x="6165850" y="1728788"/>
          <p14:tracePt t="177855" x="6194425" y="1728788"/>
          <p14:tracePt t="177871" x="6251575" y="1714500"/>
          <p14:tracePt t="177888" x="6323013" y="1693863"/>
          <p14:tracePt t="177904" x="6400800" y="1685925"/>
          <p14:tracePt t="177921" x="6472238" y="1685925"/>
          <p14:tracePt t="177937" x="6551613" y="1679575"/>
          <p14:tracePt t="177954" x="6643688" y="1679575"/>
          <p14:tracePt t="177970" x="6708775" y="1665288"/>
          <p14:tracePt t="177987" x="6794500" y="1643063"/>
          <p14:tracePt t="178004" x="6851650" y="1643063"/>
          <p14:tracePt t="178020" x="6880225" y="1643063"/>
          <p14:tracePt t="178038" x="6915150" y="1643063"/>
          <p14:tracePt t="178053" x="6958013" y="1643063"/>
          <p14:tracePt t="178071" x="6980238" y="1643063"/>
          <p14:tracePt t="178087" x="7023100" y="1665288"/>
          <p14:tracePt t="178105" x="7058025" y="1693863"/>
          <p14:tracePt t="178120" x="7123113" y="1743075"/>
          <p14:tracePt t="178137" x="7200900" y="1785938"/>
          <p14:tracePt t="178155" x="7258050" y="1814513"/>
          <p14:tracePt t="178170" x="7286625" y="1836738"/>
          <p14:tracePt t="178187" x="7300913" y="1843088"/>
          <p14:tracePt t="178203" x="7343775" y="1865313"/>
          <p14:tracePt t="178220" x="7366000" y="1885950"/>
          <p14:tracePt t="178237" x="7394575" y="1922463"/>
          <p14:tracePt t="178254" x="7400925" y="1957388"/>
          <p14:tracePt t="178270" x="7400925" y="1985963"/>
          <p14:tracePt t="178286" x="7400925" y="2008188"/>
          <p14:tracePt t="178304" x="7400925" y="2043113"/>
          <p14:tracePt t="178320" x="7400925" y="2071688"/>
          <p14:tracePt t="178337" x="7400925" y="2079625"/>
          <p14:tracePt t="178354" x="7380288" y="2100263"/>
          <p14:tracePt t="178370" x="7358063" y="2114550"/>
          <p14:tracePt t="178386" x="7337425" y="2114550"/>
          <p14:tracePt t="178386" x="7329488" y="2114550"/>
          <p14:tracePt t="178405" x="7258050" y="2114550"/>
          <p14:tracePt t="178420" x="7165975" y="2114550"/>
          <p14:tracePt t="178437" x="7086600" y="2114550"/>
          <p14:tracePt t="178453" x="7008813" y="2093913"/>
          <p14:tracePt t="178470" x="6958013" y="2071688"/>
          <p14:tracePt t="178486" x="6915150" y="2065338"/>
          <p14:tracePt t="178503" x="6880225" y="2065338"/>
          <p14:tracePt t="178520" x="6837363" y="2065338"/>
          <p14:tracePt t="178536" x="6786563" y="2065338"/>
          <p14:tracePt t="178553" x="6751638" y="2065338"/>
          <p14:tracePt t="178569" x="6708775" y="2065338"/>
          <p14:tracePt t="178569" x="6700838" y="2065338"/>
          <p14:tracePt t="178588" x="6694488" y="2065338"/>
          <p14:tracePt t="178602" x="6651625" y="2065338"/>
          <p14:tracePt t="178619" x="6608763" y="2085975"/>
          <p14:tracePt t="178637" x="6572250" y="2122488"/>
          <p14:tracePt t="178653" x="6551613" y="2171700"/>
          <p14:tracePt t="178670" x="6551613" y="2214563"/>
          <p14:tracePt t="178685" x="6529388" y="2286000"/>
          <p14:tracePt t="178703" x="6508750" y="2400300"/>
          <p14:tracePt t="178720" x="6472238" y="2508250"/>
          <p14:tracePt t="178737" x="6457950" y="2622550"/>
          <p14:tracePt t="178753" x="6457950" y="2757488"/>
          <p14:tracePt t="178769" x="6457950" y="2894013"/>
          <p14:tracePt t="178786" x="6457950" y="3036888"/>
          <p14:tracePt t="178802" x="6437313" y="3151188"/>
          <p14:tracePt t="178802" x="6415088" y="3222625"/>
          <p14:tracePt t="178821" x="6351588" y="3371850"/>
          <p14:tracePt t="178836" x="6329363" y="3465513"/>
          <p14:tracePt t="178854" x="6286500" y="3551238"/>
          <p14:tracePt t="178870" x="6243638" y="3622675"/>
          <p14:tracePt t="178886" x="6215063" y="3679825"/>
          <p14:tracePt t="178903" x="6165850" y="3751263"/>
          <p14:tracePt t="178919" x="6108700" y="3857625"/>
          <p14:tracePt t="178936" x="6051550" y="3971925"/>
          <p14:tracePt t="178953" x="6008688" y="4029075"/>
          <p14:tracePt t="178970" x="5965825" y="4122738"/>
          <p14:tracePt t="178985" x="5929313" y="4157663"/>
          <p14:tracePt t="179002" x="5894388" y="4200525"/>
          <p14:tracePt t="179018" x="5829300" y="4265613"/>
          <p14:tracePt t="179036" x="5808663" y="4271963"/>
          <p14:tracePt t="179052" x="5751513" y="4279900"/>
          <p14:tracePt t="179069" x="5694363" y="4294188"/>
          <p14:tracePt t="179085" x="5586413" y="4294188"/>
          <p14:tracePt t="179102" x="5537200" y="4286250"/>
          <p14:tracePt t="179119" x="5472113" y="4257675"/>
          <p14:tracePt t="179136" x="5414963" y="4214813"/>
          <p14:tracePt t="179154" x="5386388" y="4157663"/>
          <p14:tracePt t="179168" x="5380038" y="4079875"/>
          <p14:tracePt t="179186" x="5380038" y="3986213"/>
          <p14:tracePt t="179201" x="5380038" y="3908425"/>
          <p14:tracePt t="179218" x="5380038" y="3829050"/>
          <p14:tracePt t="179235" x="5380038" y="3694113"/>
          <p14:tracePt t="179252" x="5380038" y="3614738"/>
          <p14:tracePt t="179268" x="5380038" y="3508375"/>
          <p14:tracePt t="179285" x="5380038" y="3351213"/>
          <p14:tracePt t="179302" x="5351463" y="3222625"/>
          <p14:tracePt t="179318" x="5343525" y="3100388"/>
          <p14:tracePt t="179335" x="5329238" y="2943225"/>
          <p14:tracePt t="179352" x="5329238" y="2851150"/>
          <p14:tracePt t="179368" x="5329238" y="2771775"/>
          <p14:tracePt t="179385" x="5329238" y="2679700"/>
          <p14:tracePt t="179402" x="5329238" y="2593975"/>
          <p14:tracePt t="179418" x="5329238" y="2528888"/>
          <p14:tracePt t="179435" x="5329238" y="2457450"/>
          <p14:tracePt t="179435" x="5329238" y="2443163"/>
          <p14:tracePt t="179452" x="5329238" y="2422525"/>
          <p14:tracePt t="179468" x="5329238" y="2408238"/>
          <p14:tracePt t="179485" x="5343525" y="2386013"/>
          <p14:tracePt t="179501" x="5343525" y="2379663"/>
          <p14:tracePt t="179611" x="5351463" y="2371725"/>
          <p14:tracePt t="179625" x="5365750" y="2386013"/>
          <p14:tracePt t="179625" x="5394325" y="2428875"/>
          <p14:tracePt t="179635" x="5437188" y="2508250"/>
          <p14:tracePt t="179651" x="5457825" y="2608263"/>
          <p14:tracePt t="179669" x="5457825" y="2657475"/>
          <p14:tracePt t="179684" x="5457825" y="2714625"/>
          <p14:tracePt t="179701" x="5386388" y="2808288"/>
          <p14:tracePt t="179718" x="5337175" y="2851150"/>
          <p14:tracePt t="179734" x="5300663" y="2879725"/>
          <p14:tracePt t="179751" x="5286375" y="2894013"/>
          <p14:tracePt t="179767" x="5280025" y="2908300"/>
          <p14:tracePt t="179785" x="5272088" y="2943225"/>
          <p14:tracePt t="179801" x="5243513" y="2979738"/>
          <p14:tracePt t="179818" x="5237163" y="3022600"/>
          <p14:tracePt t="179834" x="5208588" y="3079750"/>
          <p14:tracePt t="179851" x="5186363" y="3165475"/>
          <p14:tracePt t="179868" x="5180013" y="3214688"/>
          <p14:tracePt t="179885" x="5137150" y="3294063"/>
          <p14:tracePt t="179901" x="5129213" y="3371850"/>
          <p14:tracePt t="179917" x="5129213" y="3451225"/>
          <p14:tracePt t="179933" x="5129213" y="3529013"/>
          <p14:tracePt t="179951" x="5129213" y="3614738"/>
          <p14:tracePt t="179969" x="5129213" y="3708400"/>
          <p14:tracePt t="179985" x="5143500" y="3786188"/>
          <p14:tracePt t="180002" x="5186363" y="3871913"/>
          <p14:tracePt t="180018" x="5200650" y="3929063"/>
          <p14:tracePt t="180033" x="5214938" y="4008438"/>
          <p14:tracePt t="180050" x="5265738" y="4143375"/>
          <p14:tracePt t="180067" x="5265738" y="4171950"/>
          <p14:tracePt t="180067" x="5280025" y="4200525"/>
          <p14:tracePt t="180084" x="5286375" y="4222750"/>
          <p14:tracePt t="180100" x="5294313" y="4237038"/>
          <p14:tracePt t="180163" x="5300663" y="4237038"/>
          <p14:tracePt t="180171" x="5308600" y="4237038"/>
          <p14:tracePt t="180179" x="5322888" y="4243388"/>
          <p14:tracePt t="180185" x="5357813" y="4243388"/>
          <p14:tracePt t="180200" x="5380038" y="4243388"/>
          <p14:tracePt t="180218" x="5414963" y="4243388"/>
          <p14:tracePt t="180234" x="5451475" y="4243388"/>
          <p14:tracePt t="180250" x="5508625" y="4243388"/>
          <p14:tracePt t="180250" x="5537200" y="4222750"/>
          <p14:tracePt t="180268" x="5594350" y="4214813"/>
          <p14:tracePt t="180284" x="5643563" y="4194175"/>
          <p14:tracePt t="180300" x="5686425" y="4165600"/>
          <p14:tracePt t="180316" x="5737225" y="4151313"/>
          <p14:tracePt t="180334" x="5808663" y="4100513"/>
          <p14:tracePt t="180349" x="5829300" y="4086225"/>
          <p14:tracePt t="180368" x="5843588" y="4071938"/>
          <p14:tracePt t="180403" x="5851525" y="4065588"/>
          <p14:tracePt t="180403" x="5880100" y="4051300"/>
          <p14:tracePt t="180416" x="5894388" y="4029075"/>
          <p14:tracePt t="180499" x="5872163" y="4014788"/>
          <p14:tracePt t="180507" x="5843588" y="4014788"/>
          <p14:tracePt t="180514" x="5794375" y="4014788"/>
          <p14:tracePt t="180517" x="5715000" y="4014788"/>
          <p14:tracePt t="180533" x="5622925" y="4022725"/>
          <p14:tracePt t="180550" x="5572125" y="4022725"/>
          <p14:tracePt t="180566" x="5565775" y="4022725"/>
          <p14:tracePt t="180583" x="5537200" y="4022725"/>
          <p14:tracePt t="180600" x="5486400" y="4022725"/>
          <p14:tracePt t="180616" x="5437188" y="4022725"/>
          <p14:tracePt t="180635" x="5394325" y="4022725"/>
          <p14:tracePt t="180650" x="5372100" y="4022725"/>
          <p14:tracePt t="180667" x="5329238" y="3994150"/>
          <p14:tracePt t="180684" x="5322888" y="3971925"/>
          <p14:tracePt t="180701" x="5314950" y="3914775"/>
          <p14:tracePt t="180716" x="5314950" y="3814763"/>
          <p14:tracePt t="180733" x="5314950" y="3708400"/>
          <p14:tracePt t="180750" x="5314950" y="3600450"/>
          <p14:tracePt t="180766" x="5343525" y="3471863"/>
          <p14:tracePt t="180783" x="5429250" y="3365500"/>
          <p14:tracePt t="180799" x="5514975" y="3228975"/>
          <p14:tracePt t="180816" x="5594350" y="3136900"/>
          <p14:tracePt t="180832" x="5643563" y="3065463"/>
          <p14:tracePt t="180849" x="5700713" y="3008313"/>
          <p14:tracePt t="180866" x="5772150" y="2994025"/>
          <p14:tracePt t="180883" x="5900738" y="2994025"/>
          <p14:tracePt t="180883" x="5986463" y="2994025"/>
          <p14:tracePt t="180901" x="6172200" y="2994025"/>
          <p14:tracePt t="180916" x="6329363" y="2994025"/>
          <p14:tracePt t="180932" x="6465888" y="3043238"/>
          <p14:tracePt t="180949" x="6643688" y="3100388"/>
          <p14:tracePt t="180967" x="6843713" y="3165475"/>
          <p14:tracePt t="180982" x="7023100" y="3243263"/>
          <p14:tracePt t="180999" x="7172325" y="3279775"/>
          <p14:tracePt t="181015" x="7329488" y="3294063"/>
          <p14:tracePt t="181033" x="7472363" y="3294063"/>
          <p14:tracePt t="181049" x="7651750" y="3257550"/>
          <p14:tracePt t="181065" x="7800975" y="3186113"/>
          <p14:tracePt t="181083" x="7937500" y="3071813"/>
          <p14:tracePt t="181098" x="8108950" y="2851150"/>
          <p14:tracePt t="181116" x="8243888" y="2628900"/>
          <p14:tracePt t="181132" x="8323263" y="2428875"/>
          <p14:tracePt t="181150" x="8358188" y="2286000"/>
          <p14:tracePt t="181166" x="8372475" y="2143125"/>
          <p14:tracePt t="181182" x="8372475" y="2085975"/>
          <p14:tracePt t="181199" x="8372475" y="2071688"/>
          <p14:tracePt t="181215" x="8351838" y="2071688"/>
          <p14:tracePt t="181232" x="8294688" y="2071688"/>
          <p14:tracePt t="181248" x="8215313" y="2071688"/>
          <p14:tracePt t="181265" x="8108950" y="2071688"/>
          <p14:tracePt t="181281" x="8001000" y="2071688"/>
          <p14:tracePt t="181299" x="7894638" y="2108200"/>
          <p14:tracePt t="181315" x="7872413" y="2108200"/>
          <p14:tracePt t="181371" x="7866063" y="2108200"/>
          <p14:tracePt t="181387" x="7851775" y="2079625"/>
          <p14:tracePt t="181395" x="7851775" y="2022475"/>
          <p14:tracePt t="181395" x="7843838" y="1985963"/>
          <p14:tracePt t="181404" x="7823200" y="1943100"/>
          <p14:tracePt t="181415" x="7766050" y="1857375"/>
          <p14:tracePt t="181432" x="7729538" y="1814513"/>
          <p14:tracePt t="181449" x="7694613" y="1800225"/>
          <p14:tracePt t="181465" x="7637463" y="1793875"/>
          <p14:tracePt t="181482" x="7551738" y="1793875"/>
          <p14:tracePt t="181499" x="7372350" y="1793875"/>
          <p14:tracePt t="181516" x="7265988" y="1808163"/>
          <p14:tracePt t="181532" x="7129463" y="1865313"/>
          <p14:tracePt t="181549" x="6923088" y="1985963"/>
          <p14:tracePt t="181565" x="6643688" y="2136775"/>
          <p14:tracePt t="181582" x="6357938" y="2265363"/>
          <p14:tracePt t="181599" x="6157913" y="2400300"/>
          <p14:tracePt t="181616" x="6065838" y="2479675"/>
          <p14:tracePt t="181633" x="6057900" y="2543175"/>
          <p14:tracePt t="181648" x="6057900" y="2600325"/>
          <p14:tracePt t="181665" x="6080125" y="2671763"/>
          <p14:tracePt t="181681" x="6143625" y="2757488"/>
          <p14:tracePt t="181698" x="6194425" y="2828925"/>
          <p14:tracePt t="181698" x="6237288" y="2914650"/>
          <p14:tracePt t="181717" x="6265863" y="3000375"/>
          <p14:tracePt t="181732" x="6300788" y="3086100"/>
          <p14:tracePt t="181750" x="6300788" y="3128963"/>
          <p14:tracePt t="181765" x="6300788" y="3143250"/>
          <p14:tracePt t="181783" x="6300788" y="3157538"/>
          <p14:tracePt t="181798" x="6300788" y="3165475"/>
          <p14:tracePt t="181868" x="6300788" y="3171825"/>
          <p14:tracePt t="181900" x="6300788" y="3194050"/>
          <p14:tracePt t="181908" x="6286500" y="3236913"/>
          <p14:tracePt t="181916" x="6280150" y="3265488"/>
          <p14:tracePt t="181923" x="6243638" y="3322638"/>
          <p14:tracePt t="181932" x="6200775" y="3394075"/>
          <p14:tracePt t="181949" x="6180138" y="3465513"/>
          <p14:tracePt t="181966" x="6143625" y="3522663"/>
          <p14:tracePt t="181982" x="6129338" y="3586163"/>
          <p14:tracePt t="181999" x="6122988" y="3629025"/>
          <p14:tracePt t="182014" x="6094413" y="3665538"/>
          <p14:tracePt t="182032" x="6086475" y="3694113"/>
          <p14:tracePt t="182048" x="6057900" y="3714750"/>
          <p14:tracePt t="182065" x="6022975" y="3736975"/>
          <p14:tracePt t="182082" x="6008688" y="3751263"/>
          <p14:tracePt t="182098" x="5994400" y="3757613"/>
          <p14:tracePt t="182115" x="5986463" y="3765550"/>
          <p14:tracePt t="182147" x="5980113" y="3765550"/>
          <p14:tracePt t="182148" x="5972175" y="3765550"/>
          <p14:tracePt t="183573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MESI Protocol</a:t>
            </a:r>
            <a:endParaRPr lang="en-AU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6725358" y="2050502"/>
            <a:ext cx="446795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Centralized Shared-Memory Architectures</a:t>
            </a:r>
          </a:p>
        </p:txBody>
      </p:sp>
      <p:pic>
        <p:nvPicPr>
          <p:cNvPr id="1026" name="Picture 2" descr="C:\Users\hamed\Dropbox\New\1396-2\AUT-ACA\CourseMaterials\MESI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32800"/>
            <a:ext cx="5472608" cy="529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5158" y="5359568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sz="1200" dirty="0">
                <a:latin typeface="+mj-lt"/>
              </a:rPr>
              <a:t>write</a:t>
            </a:r>
            <a:endParaRPr lang="en-US" dirty="0">
              <a:latin typeface="+mj-lt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358"/>
    </mc:Choice>
    <mc:Fallback xmlns="">
      <p:transition spd="slow" advTm="163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149" x="3700463" y="3429000"/>
          <p14:tracePt t="92199" x="3700463" y="3436938"/>
          <p14:tracePt t="92207" x="3714750" y="3436938"/>
          <p14:tracePt t="92219" x="3722688" y="3436938"/>
          <p14:tracePt t="92223" x="3757613" y="3457575"/>
          <p14:tracePt t="92239" x="3794125" y="3471863"/>
          <p14:tracePt t="92255" x="3822700" y="3508375"/>
          <p14:tracePt t="92271" x="3865563" y="3543300"/>
          <p14:tracePt t="92287" x="3914775" y="3571875"/>
          <p14:tracePt t="92304" x="3957638" y="3586163"/>
          <p14:tracePt t="92304" x="3994150" y="3594100"/>
          <p14:tracePt t="92321" x="4000500" y="3594100"/>
          <p14:tracePt t="92340" x="4008438" y="3594100"/>
          <p14:tracePt t="92360" x="4065588" y="3622675"/>
          <p14:tracePt t="92371" x="4157663" y="3665538"/>
          <p14:tracePt t="92387" x="4229100" y="3679825"/>
          <p14:tracePt t="92403" x="4294188" y="3722688"/>
          <p14:tracePt t="92421" x="4351338" y="3751263"/>
          <p14:tracePt t="92437" x="4379913" y="3771900"/>
          <p14:tracePt t="92453" x="4408488" y="3822700"/>
          <p14:tracePt t="92469" x="4443413" y="3908425"/>
          <p14:tracePt t="92486" x="4522788" y="4022725"/>
          <p14:tracePt t="92502" x="4579938" y="4157663"/>
          <p14:tracePt t="92502" x="4608513" y="4229100"/>
          <p14:tracePt t="92519" x="4629150" y="4371975"/>
          <p14:tracePt t="92536" x="4643438" y="4514850"/>
          <p14:tracePt t="92552" x="4643438" y="4694238"/>
          <p14:tracePt t="92569" x="4600575" y="4851400"/>
          <p14:tracePt t="92585" x="4537075" y="4986338"/>
          <p14:tracePt t="92603" x="4494213" y="5072063"/>
          <p14:tracePt t="92619" x="4471988" y="5114925"/>
          <p14:tracePt t="92636" x="4451350" y="5151438"/>
          <p14:tracePt t="92653" x="4437063" y="5208588"/>
          <p14:tracePt t="92669" x="4394200" y="5294313"/>
          <p14:tracePt t="92686" x="4386263" y="5329238"/>
          <p14:tracePt t="92703" x="4343400" y="5380038"/>
          <p14:tracePt t="92718" x="4337050" y="5394325"/>
          <p14:tracePt t="92736" x="4314825" y="5408613"/>
          <p14:tracePt t="92752" x="4300538" y="5422900"/>
          <p14:tracePt t="92768" x="4265613" y="5465763"/>
          <p14:tracePt t="92786" x="4214813" y="5529263"/>
          <p14:tracePt t="92802" x="4200525" y="5557838"/>
          <p14:tracePt t="92819" x="4157663" y="5608638"/>
          <p14:tracePt t="92835" x="4122738" y="5665788"/>
          <p14:tracePt t="92852" x="4086225" y="5715000"/>
          <p14:tracePt t="92869" x="4057650" y="5757863"/>
          <p14:tracePt t="92885" x="4037013" y="5851525"/>
          <p14:tracePt t="92902" x="4022725" y="5957888"/>
          <p14:tracePt t="92918" x="4008438" y="6080125"/>
          <p14:tracePt t="92936" x="3951288" y="6180138"/>
          <p14:tracePt t="92952" x="3900488" y="6272213"/>
          <p14:tracePt t="92969" x="3822700" y="6329363"/>
          <p14:tracePt t="92985" x="3722688" y="6380163"/>
          <p14:tracePt t="93002" x="3636963" y="6408738"/>
          <p14:tracePt t="93018" x="3479800" y="6472238"/>
          <p14:tracePt t="93036" x="3343275" y="6529388"/>
          <p14:tracePt t="93051" x="3228975" y="6565900"/>
          <p14:tracePt t="93069" x="3122613" y="6586538"/>
          <p14:tracePt t="93085" x="3028950" y="6608763"/>
          <p14:tracePt t="93101" x="2922588" y="6608763"/>
          <p14:tracePt t="93101" x="2879725" y="6608763"/>
          <p14:tracePt t="93120" x="2814638" y="6580188"/>
          <p14:tracePt t="93135" x="2657475" y="6529388"/>
          <p14:tracePt t="93152" x="2565400" y="6494463"/>
          <p14:tracePt t="93168" x="2465388" y="6443663"/>
          <p14:tracePt t="93186" x="2408238" y="6415088"/>
          <p14:tracePt t="93202" x="2322513" y="6337300"/>
          <p14:tracePt t="93218" x="2257425" y="6272213"/>
          <p14:tracePt t="93235" x="2185988" y="6223000"/>
          <p14:tracePt t="93251" x="2151063" y="6186488"/>
          <p14:tracePt t="93268" x="2114550" y="6108700"/>
          <p14:tracePt t="93284" x="2071688" y="6037263"/>
          <p14:tracePt t="93302" x="2043113" y="5965825"/>
          <p14:tracePt t="93318" x="2000250" y="5894388"/>
          <p14:tracePt t="93335" x="1993900" y="5786438"/>
          <p14:tracePt t="93351" x="1993900" y="5708650"/>
          <p14:tracePt t="93368" x="2008188" y="5614988"/>
          <p14:tracePt t="93385" x="2093913" y="5494338"/>
          <p14:tracePt t="93401" x="2171700" y="5400675"/>
          <p14:tracePt t="93418" x="2257425" y="5280025"/>
          <p14:tracePt t="93435" x="2314575" y="5143500"/>
          <p14:tracePt t="93452" x="2386013" y="5043488"/>
          <p14:tracePt t="93467" x="2465388" y="4951413"/>
          <p14:tracePt t="93485" x="2543175" y="4872038"/>
          <p14:tracePt t="93501" x="2614613" y="4822825"/>
          <p14:tracePt t="93518" x="2728913" y="4772025"/>
          <p14:tracePt t="93534" x="2936875" y="4714875"/>
          <p14:tracePt t="93551" x="3114675" y="4672013"/>
          <p14:tracePt t="93568" x="3322638" y="4637088"/>
          <p14:tracePt t="93584" x="3500438" y="4608513"/>
          <p14:tracePt t="93601" x="3743325" y="4579938"/>
          <p14:tracePt t="93617" x="3937000" y="4565650"/>
          <p14:tracePt t="93635" x="4143375" y="4543425"/>
          <p14:tracePt t="93651" x="4365625" y="4543425"/>
          <p14:tracePt t="93668" x="4565650" y="4500563"/>
          <p14:tracePt t="93684" x="4808538" y="4486275"/>
          <p14:tracePt t="93701" x="5051425" y="4443413"/>
          <p14:tracePt t="93717" x="5257800" y="4422775"/>
          <p14:tracePt t="93734" x="5594350" y="4379913"/>
          <p14:tracePt t="93752" x="5765800" y="4379913"/>
          <p14:tracePt t="93768" x="5900738" y="4379913"/>
          <p14:tracePt t="93785" x="6043613" y="4379913"/>
          <p14:tracePt t="93801" x="6122988" y="4386263"/>
          <p14:tracePt t="93818" x="6265863" y="4394200"/>
          <p14:tracePt t="93834" x="6423025" y="4429125"/>
          <p14:tracePt t="93851" x="6537325" y="4457700"/>
          <p14:tracePt t="93867" x="6708775" y="4465638"/>
          <p14:tracePt t="93884" x="6843713" y="4514850"/>
          <p14:tracePt t="93902" x="6937375" y="4514850"/>
          <p14:tracePt t="93918" x="7015163" y="4557713"/>
          <p14:tracePt t="93935" x="7100888" y="4586288"/>
          <p14:tracePt t="93951" x="7237413" y="4694238"/>
          <p14:tracePt t="93968" x="7337425" y="4772025"/>
          <p14:tracePt t="93985" x="7415213" y="4843463"/>
          <p14:tracePt t="94002" x="7466013" y="4943475"/>
          <p14:tracePt t="94017" x="7486650" y="5000625"/>
          <p14:tracePt t="94034" x="7515225" y="5065713"/>
          <p14:tracePt t="94051" x="7572375" y="5165725"/>
          <p14:tracePt t="94067" x="7600950" y="5251450"/>
          <p14:tracePt t="94084" x="7643813" y="5365750"/>
          <p14:tracePt t="94101" x="7680325" y="5451475"/>
          <p14:tracePt t="94117" x="7680325" y="5514975"/>
          <p14:tracePt t="94133" x="7680325" y="5600700"/>
          <p14:tracePt t="94133" x="7651750" y="5665788"/>
          <p14:tracePt t="94152" x="7600950" y="5722938"/>
          <p14:tracePt t="94167" x="7515225" y="5843588"/>
          <p14:tracePt t="94185" x="7451725" y="5900738"/>
          <p14:tracePt t="94201" x="7351713" y="5972175"/>
          <p14:tracePt t="94217" x="7229475" y="6029325"/>
          <p14:tracePt t="94234" x="7051675" y="6094413"/>
          <p14:tracePt t="94250" x="6894513" y="6172200"/>
          <p14:tracePt t="94267" x="6729413" y="6251575"/>
          <p14:tracePt t="94283" x="6565900" y="6329363"/>
          <p14:tracePt t="94301" x="6329363" y="6380163"/>
          <p14:tracePt t="94317" x="6086475" y="6451600"/>
          <p14:tracePt t="94334" x="5837238" y="6523038"/>
          <p14:tracePt t="94350" x="5565775" y="6551613"/>
          <p14:tracePt t="94367" x="5114925" y="6600825"/>
          <p14:tracePt t="94385" x="4786313" y="6657975"/>
          <p14:tracePt t="94400" x="4508500" y="6686550"/>
          <p14:tracePt t="94417" x="4251325" y="6729413"/>
          <p14:tracePt t="94434" x="4022725" y="6757988"/>
          <p14:tracePt t="94451" x="3829050" y="6794500"/>
          <p14:tracePt t="94467" x="3651250" y="6808788"/>
          <p14:tracePt t="94484" x="3479800" y="6808788"/>
          <p14:tracePt t="94500" x="3271838" y="6837363"/>
          <p14:tracePt t="94517" x="3043238" y="6851650"/>
          <p14:tracePt t="94533" x="2822575" y="6851650"/>
          <p14:tracePt t="94550" x="2628900" y="6851650"/>
          <p14:tracePt t="94567" x="2471738" y="6851650"/>
          <p14:tracePt t="94583" x="2157413" y="6772275"/>
          <p14:tracePt t="94600" x="1957388" y="6708775"/>
          <p14:tracePt t="94616" x="1808163" y="6657975"/>
          <p14:tracePt t="94634" x="1743075" y="6643688"/>
          <p14:tracePt t="94650" x="1679575" y="6594475"/>
          <p14:tracePt t="94667" x="1636713" y="6543675"/>
          <p14:tracePt t="94683" x="1571625" y="6457950"/>
          <p14:tracePt t="94700" x="1508125" y="6308725"/>
          <p14:tracePt t="94716" x="1443038" y="6143625"/>
          <p14:tracePt t="94733" x="1408113" y="5994400"/>
          <p14:tracePt t="94751" x="1408113" y="5843588"/>
          <p14:tracePt t="94766" x="1450975" y="5737225"/>
          <p14:tracePt t="94783" x="1543050" y="5643563"/>
          <p14:tracePt t="94800" x="1628775" y="5580063"/>
          <p14:tracePt t="94817" x="1722438" y="5537200"/>
          <p14:tracePt t="94833" x="1922463" y="5486400"/>
          <p14:tracePt t="94849" x="2151063" y="5437188"/>
          <p14:tracePt t="94866" x="2408238" y="5408613"/>
          <p14:tracePt t="94883" x="2700338" y="5365750"/>
          <p14:tracePt t="94901" x="2979738" y="5351463"/>
          <p14:tracePt t="94917" x="3200400" y="5351463"/>
          <p14:tracePt t="94934" x="3336925" y="5351463"/>
          <p14:tracePt t="94951" x="3443288" y="5351463"/>
          <p14:tracePt t="94966" x="3600450" y="5351463"/>
          <p14:tracePt t="94983" x="3822700" y="5351463"/>
          <p14:tracePt t="94999" x="4208463" y="5322888"/>
          <p14:tracePt t="95017" x="4500563" y="5265738"/>
          <p14:tracePt t="95032" x="4779963" y="5222875"/>
          <p14:tracePt t="95049" x="4965700" y="5214938"/>
          <p14:tracePt t="95066" x="5122863" y="5214938"/>
          <p14:tracePt t="95083" x="5265738" y="5214938"/>
          <p14:tracePt t="95099" x="5408613" y="5200650"/>
          <p14:tracePt t="95116" x="5565775" y="5186363"/>
          <p14:tracePt t="95132" x="5708650" y="5165725"/>
          <p14:tracePt t="95150" x="5900738" y="5165725"/>
          <p14:tracePt t="95166" x="6100763" y="5165725"/>
          <p14:tracePt t="95183" x="6280150" y="5165725"/>
          <p14:tracePt t="95183" x="6365875" y="5165725"/>
          <p14:tracePt t="95201" x="6472238" y="5165725"/>
          <p14:tracePt t="95217" x="6594475" y="5165725"/>
          <p14:tracePt t="95233" x="6700838" y="5165725"/>
          <p14:tracePt t="95249" x="6751638" y="5165725"/>
          <p14:tracePt t="95265" x="6786563" y="5172075"/>
          <p14:tracePt t="95281" x="6808788" y="5186363"/>
          <p14:tracePt t="95299" x="6837363" y="5208588"/>
          <p14:tracePt t="95315" x="6865938" y="5243513"/>
          <p14:tracePt t="95332" x="6880225" y="5280025"/>
          <p14:tracePt t="95348" x="6886575" y="5329238"/>
          <p14:tracePt t="95364" x="6886575" y="5386388"/>
          <p14:tracePt t="95382" x="6886575" y="5451475"/>
          <p14:tracePt t="95398" x="6886575" y="5500688"/>
          <p14:tracePt t="95398" x="6886575" y="5508625"/>
          <p14:tracePt t="95416" x="6858000" y="5557838"/>
          <p14:tracePt t="95432" x="6794500" y="5622925"/>
          <p14:tracePt t="95449" x="6686550" y="5729288"/>
          <p14:tracePt t="95465" x="6586538" y="5800725"/>
          <p14:tracePt t="95482" x="6451600" y="5872163"/>
          <p14:tracePt t="95499" x="6294438" y="5957888"/>
          <p14:tracePt t="95515" x="6180138" y="6022975"/>
          <p14:tracePt t="95531" x="6008688" y="6086475"/>
          <p14:tracePt t="95548" x="5843588" y="6151563"/>
          <p14:tracePt t="95565" x="5643563" y="6215063"/>
          <p14:tracePt t="95581" x="5472113" y="6237288"/>
          <p14:tracePt t="95598" x="5294313" y="6265863"/>
          <p14:tracePt t="95614" x="4994275" y="6294438"/>
          <p14:tracePt t="95632" x="4837113" y="6294438"/>
          <p14:tracePt t="95647" x="4700588" y="6294438"/>
          <p14:tracePt t="95664" x="4529138" y="6294438"/>
          <p14:tracePt t="95681" x="4351338" y="6286500"/>
          <p14:tracePt t="95698" x="4194175" y="6257925"/>
          <p14:tracePt t="95715" x="4043363" y="6223000"/>
          <p14:tracePt t="95732" x="3900488" y="6186488"/>
          <p14:tracePt t="95749" x="3771900" y="6151563"/>
          <p14:tracePt t="95764" x="3600450" y="6072188"/>
          <p14:tracePt t="95781" x="3494088" y="5972175"/>
          <p14:tracePt t="95799" x="3357563" y="5872163"/>
          <p14:tracePt t="95815" x="3136900" y="5708650"/>
          <p14:tracePt t="95833" x="3028950" y="5637213"/>
          <p14:tracePt t="95848" x="2914650" y="5543550"/>
          <p14:tracePt t="95865" x="2800350" y="5429250"/>
          <p14:tracePt t="95881" x="2686050" y="5257800"/>
          <p14:tracePt t="95899" x="2508250" y="5114925"/>
          <p14:tracePt t="95915" x="2336800" y="4994275"/>
          <p14:tracePt t="95932" x="2179638" y="4879975"/>
          <p14:tracePt t="95949" x="2085975" y="4786313"/>
          <p14:tracePt t="95965" x="2028825" y="4665663"/>
          <p14:tracePt t="95982" x="2008188" y="4522788"/>
          <p14:tracePt t="95998" x="1993900" y="4394200"/>
          <p14:tracePt t="95998" x="1993900" y="4343400"/>
          <p14:tracePt t="96016" x="2000250" y="4200525"/>
          <p14:tracePt t="96032" x="2093913" y="4000500"/>
          <p14:tracePt t="96049" x="2185988" y="3751263"/>
          <p14:tracePt t="96065" x="2314575" y="3465513"/>
          <p14:tracePt t="96082" x="2414588" y="3214688"/>
          <p14:tracePt t="96098" x="2479675" y="3036888"/>
          <p14:tracePt t="96115" x="2586038" y="2851150"/>
          <p14:tracePt t="96131" x="2679700" y="2665413"/>
          <p14:tracePt t="96148" x="2800350" y="2457450"/>
          <p14:tracePt t="96164" x="2951163" y="2286000"/>
          <p14:tracePt t="96182" x="3122613" y="2108200"/>
          <p14:tracePt t="96199" x="3300413" y="1971675"/>
          <p14:tracePt t="96215" x="3557588" y="1785938"/>
          <p14:tracePt t="96215" x="3665538" y="1722438"/>
          <p14:tracePt t="96233" x="3808413" y="1628775"/>
          <p14:tracePt t="96247" x="4229100" y="1357313"/>
          <p14:tracePt t="96265" x="4400550" y="1265238"/>
          <p14:tracePt t="96281" x="4537075" y="1179513"/>
          <p14:tracePt t="96299" x="4637088" y="1122363"/>
          <p14:tracePt t="96314" x="4708525" y="1100138"/>
          <p14:tracePt t="96331" x="4786313" y="1057275"/>
          <p14:tracePt t="96348" x="4900613" y="1036638"/>
          <p14:tracePt t="96364" x="5051425" y="1000125"/>
          <p14:tracePt t="96381" x="5186363" y="985838"/>
          <p14:tracePt t="96397" x="5343525" y="985838"/>
          <p14:tracePt t="96414" x="5486400" y="985838"/>
          <p14:tracePt t="96431" x="5614988" y="1008063"/>
          <p14:tracePt t="96431" x="5722938" y="1036638"/>
          <p14:tracePt t="96449" x="5937250" y="1128713"/>
          <p14:tracePt t="96464" x="6143625" y="1250950"/>
          <p14:tracePt t="96481" x="6308725" y="1357313"/>
          <p14:tracePt t="96498" x="6415088" y="1414463"/>
          <p14:tracePt t="96514" x="6508750" y="1522413"/>
          <p14:tracePt t="96530" x="6586538" y="1657350"/>
          <p14:tracePt t="96548" x="6651625" y="1836738"/>
          <p14:tracePt t="96564" x="6715125" y="2051050"/>
          <p14:tracePt t="96580" x="6729413" y="2308225"/>
          <p14:tracePt t="96597" x="6729413" y="2551113"/>
          <p14:tracePt t="96613" x="6729413" y="2808288"/>
          <p14:tracePt t="96631" x="6729413" y="3065463"/>
          <p14:tracePt t="96647" x="6729413" y="3251200"/>
          <p14:tracePt t="96664" x="6637338" y="3479800"/>
          <p14:tracePt t="96680" x="6508750" y="3636963"/>
          <p14:tracePt t="96697" x="6300788" y="3771900"/>
          <p14:tracePt t="96715" x="6080125" y="3865563"/>
          <p14:tracePt t="96731" x="5837238" y="3922713"/>
          <p14:tracePt t="96748" x="5680075" y="3922713"/>
          <p14:tracePt t="96764" x="5500688" y="3908425"/>
          <p14:tracePt t="96781" x="5272088" y="3836988"/>
          <p14:tracePt t="96797" x="5086350" y="3757613"/>
          <p14:tracePt t="96813" x="4972050" y="3686175"/>
          <p14:tracePt t="96831" x="4872038" y="3579813"/>
          <p14:tracePt t="96847" x="4814888" y="3486150"/>
          <p14:tracePt t="96864" x="4772025" y="3400425"/>
          <p14:tracePt t="96880" x="4737100" y="3328988"/>
          <p14:tracePt t="96897" x="4665663" y="3257550"/>
          <p14:tracePt t="96913" x="4600575" y="3228975"/>
          <p14:tracePt t="96930" x="4508500" y="3214688"/>
          <p14:tracePt t="96946" x="4443413" y="3214688"/>
          <p14:tracePt t="96963" x="4251325" y="3214688"/>
          <p14:tracePt t="96981" x="3794125" y="3236913"/>
          <p14:tracePt t="97002" x="3636963" y="3265488"/>
          <p14:tracePt t="97013" x="3400425" y="3379788"/>
          <p14:tracePt t="97030" x="3286125" y="3465513"/>
          <p14:tracePt t="97048" x="3286125" y="3551238"/>
          <p14:tracePt t="97063" x="3371850" y="3808413"/>
          <p14:tracePt t="97080" x="3694113" y="3937000"/>
          <p14:tracePt t="97096" x="4137025" y="3971925"/>
          <p14:tracePt t="97114" x="4537075" y="3971925"/>
          <p14:tracePt t="97129" x="5029200" y="3908425"/>
          <p14:tracePt t="97146" x="5451475" y="3708400"/>
          <p14:tracePt t="97163" x="5665788" y="3479800"/>
          <p14:tracePt t="97179" x="5737225" y="3179763"/>
          <p14:tracePt t="97196" x="5737225" y="2843213"/>
          <p14:tracePt t="97213" x="5643563" y="2508250"/>
          <p14:tracePt t="97230" x="5400675" y="2185988"/>
          <p14:tracePt t="97246" x="5072063" y="1957388"/>
          <p14:tracePt t="97263" x="4694238" y="1793875"/>
          <p14:tracePt t="97279" x="4243388" y="1743075"/>
          <p14:tracePt t="97296" x="4057650" y="1743075"/>
          <p14:tracePt t="97313" x="3908425" y="1922463"/>
          <p14:tracePt t="97329" x="3786188" y="2308225"/>
          <p14:tracePt t="97346" x="3665538" y="2665413"/>
          <p14:tracePt t="97363" x="3594100" y="2965450"/>
          <p14:tracePt t="97380" x="3600450" y="3171825"/>
          <p14:tracePt t="97396" x="3794125" y="3351213"/>
          <p14:tracePt t="97413" x="4186238" y="3494088"/>
          <p14:tracePt t="97429" x="4551363" y="3522663"/>
          <p14:tracePt t="97446" x="4822825" y="3522663"/>
          <p14:tracePt t="97446" x="4957763" y="3486150"/>
          <p14:tracePt t="97464" x="5086350" y="3400425"/>
          <p14:tracePt t="97479" x="5337175" y="3128963"/>
          <p14:tracePt t="97497" x="5400675" y="2879725"/>
          <p14:tracePt t="97513" x="5380038" y="2551113"/>
          <p14:tracePt t="97529" x="5214938" y="2300288"/>
          <p14:tracePt t="97546" x="4914900" y="2057400"/>
          <p14:tracePt t="97563" x="4451350" y="1836738"/>
          <p14:tracePt t="97580" x="3908425" y="1651000"/>
          <p14:tracePt t="97596" x="3343275" y="1557338"/>
          <p14:tracePt t="97613" x="2871788" y="1543050"/>
          <p14:tracePt t="97630" x="2551113" y="1543050"/>
          <p14:tracePt t="97646" x="2336800" y="1585913"/>
          <p14:tracePt t="97663" x="2271713" y="1751013"/>
          <p14:tracePt t="97679" x="2279650" y="2257425"/>
          <p14:tracePt t="97696" x="2522538" y="2814638"/>
          <p14:tracePt t="97714" x="2743200" y="3243263"/>
          <p14:tracePt t="97730" x="2951163" y="3536950"/>
          <p14:tracePt t="97747" x="3143250" y="3771900"/>
          <p14:tracePt t="97763" x="3351213" y="3943350"/>
          <p14:tracePt t="97780" x="3508375" y="4071938"/>
          <p14:tracePt t="97796" x="3600450" y="4108450"/>
          <p14:tracePt t="97812" x="3651250" y="4114800"/>
          <p14:tracePt t="97828" x="3671888" y="4122738"/>
          <p14:tracePt t="97844" x="3686175" y="4143375"/>
          <p14:tracePt t="97861" x="3708400" y="4179888"/>
          <p14:tracePt t="97878" x="3714750" y="4214813"/>
          <p14:tracePt t="97895" x="3700463" y="4308475"/>
          <p14:tracePt t="97911" x="3643313" y="4408488"/>
          <p14:tracePt t="97928" x="3551238" y="4500563"/>
          <p14:tracePt t="97944" x="3394075" y="4579938"/>
          <p14:tracePt t="97961" x="3300413" y="4600575"/>
          <p14:tracePt t="97979" x="3194050" y="4614863"/>
          <p14:tracePt t="97995" x="3036888" y="4614863"/>
          <p14:tracePt t="98012" x="2843213" y="4614863"/>
          <p14:tracePt t="98028" x="2651125" y="4579938"/>
          <p14:tracePt t="98045" x="2479675" y="4500563"/>
          <p14:tracePt t="98062" x="2314575" y="4400550"/>
          <p14:tracePt t="98078" x="2222500" y="4343400"/>
          <p14:tracePt t="98094" x="2128838" y="4251325"/>
          <p14:tracePt t="98111" x="1993900" y="4051300"/>
          <p14:tracePt t="98129" x="1928813" y="3857625"/>
          <p14:tracePt t="98144" x="1879600" y="3671888"/>
          <p14:tracePt t="98161" x="1879600" y="3451225"/>
          <p14:tracePt t="98177" x="1879600" y="3179763"/>
          <p14:tracePt t="98195" x="1914525" y="2886075"/>
          <p14:tracePt t="98210" x="1979613" y="2608263"/>
          <p14:tracePt t="98228" x="2051050" y="2371725"/>
          <p14:tracePt t="98244" x="2157413" y="2171700"/>
          <p14:tracePt t="98261" x="2251075" y="1951038"/>
          <p14:tracePt t="98278" x="2371725" y="1751013"/>
          <p14:tracePt t="98294" x="2543175" y="1514475"/>
          <p14:tracePt t="98294" x="2643188" y="1414463"/>
          <p14:tracePt t="98312" x="2836863" y="1222375"/>
          <p14:tracePt t="98327" x="3008313" y="1085850"/>
          <p14:tracePt t="98345" x="3208338" y="979488"/>
          <p14:tracePt t="98361" x="3379788" y="900113"/>
          <p14:tracePt t="98379" x="3514725" y="842963"/>
          <p14:tracePt t="98394" x="3643313" y="779463"/>
          <p14:tracePt t="98411" x="3808413" y="736600"/>
          <p14:tracePt t="98428" x="3979863" y="728663"/>
          <p14:tracePt t="98444" x="4108450" y="714375"/>
          <p14:tracePt t="98461" x="4171950" y="714375"/>
          <p14:tracePt t="98477" x="4337050" y="742950"/>
          <p14:tracePt t="98500" x="4522788" y="822325"/>
          <p14:tracePt t="98511" x="4722813" y="900113"/>
          <p14:tracePt t="98528" x="4951413" y="971550"/>
          <p14:tracePt t="98545" x="5200650" y="1022350"/>
          <p14:tracePt t="98562" x="5457825" y="1065213"/>
          <p14:tracePt t="98577" x="5637213" y="1108075"/>
          <p14:tracePt t="98594" x="5794375" y="1193800"/>
          <p14:tracePt t="98611" x="5922963" y="1257300"/>
          <p14:tracePt t="98628" x="6094413" y="1322388"/>
          <p14:tracePt t="98644" x="6243638" y="1393825"/>
          <p14:tracePt t="98661" x="6429375" y="1485900"/>
          <p14:tracePt t="98678" x="6586538" y="1600200"/>
          <p14:tracePt t="98693" x="6772275" y="1765300"/>
          <p14:tracePt t="98711" x="6972300" y="1979613"/>
          <p14:tracePt t="98727" x="7243763" y="2357438"/>
          <p14:tracePt t="98745" x="7380288" y="2614613"/>
          <p14:tracePt t="98760" x="7466013" y="2828925"/>
          <p14:tracePt t="98777" x="7486650" y="3036888"/>
          <p14:tracePt t="98794" x="7486650" y="3243263"/>
          <p14:tracePt t="98811" x="7486650" y="3400425"/>
          <p14:tracePt t="98828" x="7486650" y="3522663"/>
          <p14:tracePt t="98843" x="7486650" y="3636963"/>
          <p14:tracePt t="98860" x="7423150" y="3751263"/>
          <p14:tracePt t="98876" x="7337425" y="3886200"/>
          <p14:tracePt t="98894" x="7265988" y="4022725"/>
          <p14:tracePt t="98910" x="7158038" y="4208463"/>
          <p14:tracePt t="98926" x="7008813" y="4414838"/>
          <p14:tracePt t="98944" x="6894513" y="4522788"/>
          <p14:tracePt t="98960" x="6772275" y="4637088"/>
          <p14:tracePt t="98977" x="6629400" y="4722813"/>
          <p14:tracePt t="98994" x="6494463" y="4851400"/>
          <p14:tracePt t="99011" x="6308725" y="4943475"/>
          <p14:tracePt t="99028" x="6122988" y="5022850"/>
          <p14:tracePt t="99044" x="5986463" y="5072063"/>
          <p14:tracePt t="99061" x="5908675" y="5094288"/>
          <p14:tracePt t="99076" x="5843588" y="5100638"/>
          <p14:tracePt t="99093" x="5737225" y="5137150"/>
          <p14:tracePt t="99110" x="5608638" y="5143500"/>
          <p14:tracePt t="99127" x="5414963" y="5172075"/>
          <p14:tracePt t="99143" x="5129213" y="5208588"/>
          <p14:tracePt t="99160" x="4972050" y="5243513"/>
          <p14:tracePt t="99176" x="4851400" y="5257800"/>
          <p14:tracePt t="99194" x="4786313" y="5257800"/>
          <p14:tracePt t="99210" x="4708525" y="5272088"/>
          <p14:tracePt t="99227" x="4614863" y="5280025"/>
          <p14:tracePt t="99243" x="4537075" y="5300663"/>
          <p14:tracePt t="99260" x="4457700" y="5300663"/>
          <p14:tracePt t="99277" x="4351338" y="5300663"/>
          <p14:tracePt t="99293" x="4229100" y="5300663"/>
          <p14:tracePt t="99311" x="4071938" y="5300663"/>
          <p14:tracePt t="99327" x="3965575" y="5300663"/>
          <p14:tracePt t="99343" x="3714750" y="5243513"/>
          <p14:tracePt t="99360" x="3571875" y="5208588"/>
          <p14:tracePt t="99377" x="3422650" y="5172075"/>
          <p14:tracePt t="99393" x="3286125" y="5108575"/>
          <p14:tracePt t="99409" x="3122613" y="5029200"/>
          <p14:tracePt t="99426" x="2908300" y="4951413"/>
          <p14:tracePt t="99443" x="2700338" y="4843463"/>
          <p14:tracePt t="99460" x="2551113" y="4779963"/>
          <p14:tracePt t="99476" x="2451100" y="4708525"/>
          <p14:tracePt t="99493" x="2357438" y="4614863"/>
          <p14:tracePt t="99511" x="2300288" y="4529138"/>
          <p14:tracePt t="99527" x="2222500" y="4422775"/>
          <p14:tracePt t="99543" x="2085975" y="4243388"/>
          <p14:tracePt t="99560" x="2028825" y="4122738"/>
          <p14:tracePt t="99576" x="1985963" y="3943350"/>
          <p14:tracePt t="99593" x="1985963" y="3751263"/>
          <p14:tracePt t="99610" x="1985963" y="3514725"/>
          <p14:tracePt t="99626" x="1985963" y="3271838"/>
          <p14:tracePt t="99643" x="1985963" y="3065463"/>
          <p14:tracePt t="99659" x="2008188" y="2936875"/>
          <p14:tracePt t="99676" x="2051050" y="2800350"/>
          <p14:tracePt t="99692" x="2143125" y="2665413"/>
          <p14:tracePt t="99710" x="2257425" y="2508250"/>
          <p14:tracePt t="99726" x="2422525" y="2322513"/>
          <p14:tracePt t="99743" x="2600325" y="2128838"/>
          <p14:tracePt t="99743" x="2700338" y="2043113"/>
          <p14:tracePt t="99761" x="2822575" y="1914525"/>
          <p14:tracePt t="99776" x="2951163" y="1822450"/>
          <p14:tracePt t="99793" x="3100388" y="1714500"/>
          <p14:tracePt t="99810" x="3286125" y="1608138"/>
          <p14:tracePt t="99827" x="3522663" y="1485900"/>
          <p14:tracePt t="99842" x="3786188" y="1400175"/>
          <p14:tracePt t="99860" x="4051300" y="1328738"/>
          <p14:tracePt t="99876" x="4265613" y="1279525"/>
          <p14:tracePt t="99893" x="4429125" y="1257300"/>
          <p14:tracePt t="99909" x="4586288" y="1214438"/>
          <p14:tracePt t="99925" x="4765675" y="1200150"/>
          <p14:tracePt t="99943" x="4886325" y="1193800"/>
          <p14:tracePt t="99958" x="5051425" y="1193800"/>
          <p14:tracePt t="99975" x="5186363" y="1193800"/>
          <p14:tracePt t="99991" x="5294313" y="1193800"/>
          <p14:tracePt t="100010" x="5437188" y="1193800"/>
          <p14:tracePt t="100025" x="5551488" y="1257300"/>
          <p14:tracePt t="100043" x="5743575" y="1379538"/>
          <p14:tracePt t="100058" x="5900738" y="1508125"/>
          <p14:tracePt t="100075" x="6043613" y="1636713"/>
          <p14:tracePt t="100091" x="6129338" y="1771650"/>
          <p14:tracePt t="100108" x="6200775" y="1928813"/>
          <p14:tracePt t="100125" x="6286500" y="2143125"/>
          <p14:tracePt t="100141" x="6351588" y="2343150"/>
          <p14:tracePt t="100158" x="6415088" y="2536825"/>
          <p14:tracePt t="100174" x="6494463" y="2779713"/>
          <p14:tracePt t="100192" x="6515100" y="2922588"/>
          <p14:tracePt t="100207" x="6515100" y="3094038"/>
          <p14:tracePt t="100224" x="6508750" y="3336925"/>
          <p14:tracePt t="100241" x="6429375" y="3551238"/>
          <p14:tracePt t="100257" x="6308725" y="3757613"/>
          <p14:tracePt t="100275" x="6157913" y="3943350"/>
          <p14:tracePt t="100291" x="6015038" y="4086225"/>
          <p14:tracePt t="100309" x="5822950" y="4237038"/>
          <p14:tracePt t="100325" x="5643563" y="4314825"/>
          <p14:tracePt t="100341" x="5480050" y="4379913"/>
          <p14:tracePt t="100358" x="5308600" y="4443413"/>
          <p14:tracePt t="100374" x="5072063" y="4522788"/>
          <p14:tracePt t="100392" x="4894263" y="4557713"/>
          <p14:tracePt t="100407" x="4714875" y="4572000"/>
          <p14:tracePt t="100424" x="4537075" y="4608513"/>
          <p14:tracePt t="100441" x="4365625" y="4608513"/>
          <p14:tracePt t="100458" x="4179888" y="4608513"/>
          <p14:tracePt t="100474" x="4000500" y="4608513"/>
          <p14:tracePt t="100491" x="3879850" y="4608513"/>
          <p14:tracePt t="100508" x="3694113" y="4514850"/>
          <p14:tracePt t="100525" x="3508375" y="4394200"/>
          <p14:tracePt t="100542" x="3314700" y="4243388"/>
          <p14:tracePt t="100558" x="3200400" y="4100513"/>
          <p14:tracePt t="100574" x="3165475" y="3971925"/>
          <p14:tracePt t="100590" x="3143250" y="3779838"/>
          <p14:tracePt t="100609" x="3143250" y="3600450"/>
          <p14:tracePt t="100625" x="3143250" y="3494088"/>
          <p14:tracePt t="100642" x="3251200" y="3308350"/>
          <p14:tracePt t="100658" x="3386138" y="3151188"/>
          <p14:tracePt t="100675" x="3557588" y="3000375"/>
          <p14:tracePt t="100691" x="3694113" y="2943225"/>
          <p14:tracePt t="100708" x="3765550" y="2900363"/>
          <p14:tracePt t="100725" x="3829050" y="2886075"/>
          <p14:tracePt t="100741" x="3908425" y="2865438"/>
          <p14:tracePt t="100758" x="4014788" y="2865438"/>
          <p14:tracePt t="100775" x="4122738" y="2871788"/>
          <p14:tracePt t="100775" x="4179888" y="2879725"/>
          <p14:tracePt t="100793" x="4257675" y="2936875"/>
          <p14:tracePt t="100807" x="4400550" y="3028950"/>
          <p14:tracePt t="100824" x="4500563" y="3136900"/>
          <p14:tracePt t="100840" x="4543425" y="3236913"/>
          <p14:tracePt t="100858" x="4565650" y="3314700"/>
          <p14:tracePt t="100874" x="4565650" y="3371850"/>
          <p14:tracePt t="100890" x="4522788" y="3457575"/>
          <p14:tracePt t="100907" x="4486275" y="3494088"/>
          <p14:tracePt t="100923" x="4443413" y="3514725"/>
          <p14:tracePt t="100975" x="4443413" y="3500438"/>
          <p14:tracePt t="100989" x="4443413" y="3479800"/>
          <p14:tracePt t="100991" x="4443413" y="3429000"/>
          <p14:tracePt t="100991" x="4443413" y="3422650"/>
          <p14:tracePt t="101008" x="4465638" y="3379788"/>
          <p14:tracePt t="101023" x="4494213" y="3371850"/>
          <p14:tracePt t="101040" x="4514850" y="3365500"/>
          <p14:tracePt t="101143" x="4522788" y="3365500"/>
          <p14:tracePt t="101151" x="4522788" y="3371850"/>
          <p14:tracePt t="101155" x="4508500" y="3394075"/>
          <p14:tracePt t="101164" x="4500563" y="3400425"/>
          <p14:tracePt t="101174" x="4471988" y="3429000"/>
          <p14:tracePt t="101296" x="4465638" y="3436938"/>
          <p14:tracePt t="101303" x="4451350" y="3451225"/>
          <p14:tracePt t="101311" x="4451350" y="3471863"/>
          <p14:tracePt t="101324" x="4451350" y="3508375"/>
          <p14:tracePt t="101341" x="4422775" y="3586163"/>
          <p14:tracePt t="101356" x="4400550" y="3671888"/>
          <p14:tracePt t="101373" x="4371975" y="3779838"/>
          <p14:tracePt t="101390" x="4357688" y="3829050"/>
          <p14:tracePt t="101406" x="4322763" y="3937000"/>
          <p14:tracePt t="101424" x="4308475" y="3994150"/>
          <p14:tracePt t="101439" x="4294188" y="4051300"/>
          <p14:tracePt t="101457" x="4257675" y="4129088"/>
          <p14:tracePt t="101473" x="4229100" y="4214813"/>
          <p14:tracePt t="101489" x="4200525" y="4251325"/>
          <p14:tracePt t="101506" x="4171950" y="4286250"/>
          <p14:tracePt t="101522" x="4157663" y="4308475"/>
          <p14:tracePt t="101539" x="4143375" y="4329113"/>
          <p14:tracePt t="101556" x="4129088" y="4343400"/>
          <p14:tracePt t="101573" x="4122738" y="4379913"/>
          <p14:tracePt t="101590" x="4094163" y="4429125"/>
          <p14:tracePt t="101590" x="4086225" y="4437063"/>
          <p14:tracePt t="101607" x="4079875" y="4457700"/>
          <p14:tracePt t="101623" x="4043363" y="4486275"/>
          <p14:tracePt t="101640" x="4037013" y="4500563"/>
          <p14:tracePt t="101656" x="4029075" y="4508500"/>
          <p14:tracePt t="102271" x="4043363" y="4500563"/>
          <p14:tracePt t="102282" x="4051300" y="4494213"/>
          <p14:tracePt t="102287" x="4057650" y="4486275"/>
          <p14:tracePt t="102343" x="4057650" y="4471988"/>
          <p14:tracePt t="102362" x="4065588" y="4451350"/>
          <p14:tracePt t="102377" x="4071938" y="4443413"/>
          <p14:tracePt t="102378" x="4079875" y="4422775"/>
          <p14:tracePt t="102388" x="4086225" y="4414838"/>
          <p14:tracePt t="102405" x="4094163" y="4408488"/>
          <p14:tracePt t="102511" x="4100513" y="4379913"/>
          <p14:tracePt t="102519" x="4108450" y="4371975"/>
          <p14:tracePt t="102526" x="4114800" y="4365625"/>
          <p14:tracePt t="102538" x="4122738" y="4357688"/>
          <p14:tracePt t="102631" x="4143375" y="4343400"/>
          <p14:tracePt t="102635" x="4151313" y="4337050"/>
          <p14:tracePt t="102671" x="4151313" y="4329113"/>
          <p14:tracePt t="102674" x="4179888" y="4279900"/>
          <p14:tracePt t="102695" x="4179888" y="4265613"/>
          <p14:tracePt t="102703" x="4186238" y="4257675"/>
          <p14:tracePt t="102711" x="4186238" y="4251325"/>
          <p14:tracePt t="102767" x="4186238" y="4243388"/>
          <p14:tracePt t="102831" x="4186238" y="4237038"/>
          <p14:tracePt t="102847" x="4179888" y="4237038"/>
          <p14:tracePt t="102895" x="4171950" y="4237038"/>
          <p14:tracePt t="102903" x="4165600" y="4237038"/>
          <p14:tracePt t="102943" x="4143375" y="4237038"/>
          <p14:tracePt t="103015" x="4137025" y="4237038"/>
          <p14:tracePt t="103047" x="4129088" y="4237038"/>
          <p14:tracePt t="103055" x="4122738" y="4237038"/>
          <p14:tracePt t="103063" x="4114800" y="4237038"/>
          <p14:tracePt t="103071" x="4094163" y="4243388"/>
          <p14:tracePt t="103183" x="4094163" y="4251325"/>
          <p14:tracePt t="103191" x="4079875" y="4294188"/>
          <p14:tracePt t="103193" x="4079875" y="4314825"/>
          <p14:tracePt t="103204" x="4037013" y="4357688"/>
          <p14:tracePt t="103220" x="4029075" y="4379913"/>
          <p14:tracePt t="103303" x="4008438" y="4394200"/>
          <p14:tracePt t="103311" x="4000500" y="4400550"/>
          <p14:tracePt t="103320" x="3994150" y="4408488"/>
          <p14:tracePt t="103327" x="3971925" y="4437063"/>
          <p14:tracePt t="103337" x="3957638" y="4451350"/>
          <p14:tracePt t="103354" x="3937000" y="4465638"/>
          <p14:tracePt t="103371" x="3929063" y="4465638"/>
          <p14:tracePt t="103387" x="3914775" y="4471988"/>
          <p14:tracePt t="103403" x="3871913" y="4494213"/>
          <p14:tracePt t="103421" x="3822700" y="4522788"/>
          <p14:tracePt t="103437" x="3729038" y="4572000"/>
          <p14:tracePt t="103454" x="3479800" y="4672013"/>
          <p14:tracePt t="103470" x="3371850" y="4743450"/>
          <p14:tracePt t="103487" x="3236913" y="4808538"/>
          <p14:tracePt t="103504" x="3214688" y="4814888"/>
          <p14:tracePt t="103520" x="3186113" y="4814888"/>
          <p14:tracePt t="103536" x="3143250" y="4837113"/>
          <p14:tracePt t="103553" x="3108325" y="4837113"/>
          <p14:tracePt t="103570" x="3065463" y="4851400"/>
          <p14:tracePt t="103586" x="3028950" y="4851400"/>
          <p14:tracePt t="103604" x="2928938" y="4872038"/>
          <p14:tracePt t="103620" x="2822575" y="4872038"/>
          <p14:tracePt t="103636" x="2728913" y="4886325"/>
          <p14:tracePt t="103653" x="2651125" y="4900613"/>
          <p14:tracePt t="103670" x="2571750" y="4900613"/>
          <p14:tracePt t="103670" x="2551113" y="4900613"/>
          <p14:tracePt t="103688" x="2528888" y="4900613"/>
          <p14:tracePt t="103703" x="2493963" y="4900613"/>
          <p14:tracePt t="103720" x="2479675" y="4900613"/>
          <p14:tracePt t="103736" x="2436813" y="4900613"/>
          <p14:tracePt t="103753" x="2414588" y="4900613"/>
          <p14:tracePt t="103770" x="2393950" y="4894263"/>
          <p14:tracePt t="103787" x="2365375" y="4879975"/>
          <p14:tracePt t="103803" x="2351088" y="4865688"/>
          <p14:tracePt t="103819" x="2300288" y="4837113"/>
          <p14:tracePt t="103836" x="2265363" y="4808538"/>
          <p14:tracePt t="103852" x="2228850" y="4794250"/>
          <p14:tracePt t="103871" x="2214563" y="4772025"/>
          <p14:tracePt t="103886" x="2185988" y="4737100"/>
          <p14:tracePt t="103903" x="2151063" y="4686300"/>
          <p14:tracePt t="103920" x="2122488" y="4651375"/>
          <p14:tracePt t="103937" x="2093913" y="4614863"/>
          <p14:tracePt t="103952" x="2085975" y="4579938"/>
          <p14:tracePt t="103969" x="2085975" y="4537075"/>
          <p14:tracePt t="103986" x="2079625" y="4486275"/>
          <p14:tracePt t="104003" x="2051050" y="4429125"/>
          <p14:tracePt t="104020" x="2028825" y="4371975"/>
          <p14:tracePt t="104036" x="2000250" y="4300538"/>
          <p14:tracePt t="104053" x="1985963" y="4229100"/>
          <p14:tracePt t="104069" x="1985963" y="4200525"/>
          <p14:tracePt t="104086" x="1985963" y="4179888"/>
          <p14:tracePt t="104102" x="1985963" y="4143375"/>
          <p14:tracePt t="104120" x="1985963" y="4122738"/>
          <p14:tracePt t="104137" x="1993900" y="4065588"/>
          <p14:tracePt t="104153" x="2014538" y="4014788"/>
          <p14:tracePt t="104169" x="2028825" y="3957638"/>
          <p14:tracePt t="104186" x="2057400" y="3886200"/>
          <p14:tracePt t="104203" x="2100263" y="3836988"/>
          <p14:tracePt t="104218" x="2128838" y="3808413"/>
          <p14:tracePt t="104237" x="2165350" y="3771900"/>
          <p14:tracePt t="104252" x="2200275" y="3743325"/>
          <p14:tracePt t="104269" x="2236788" y="3722688"/>
          <p14:tracePt t="104285" x="2293938" y="3700463"/>
          <p14:tracePt t="104302" x="2336800" y="3686175"/>
          <p14:tracePt t="104302" x="2365375" y="3679825"/>
          <p14:tracePt t="104319" x="2414588" y="3671888"/>
          <p14:tracePt t="104335" x="2465388" y="3651250"/>
          <p14:tracePt t="104352" x="2508250" y="3643313"/>
          <p14:tracePt t="104369" x="2536825" y="3636963"/>
          <p14:tracePt t="104386" x="2551113" y="3636963"/>
          <p14:tracePt t="104402" x="2565400" y="3636963"/>
          <p14:tracePt t="104420" x="2579688" y="3636963"/>
          <p14:tracePt t="104436" x="2593975" y="3629025"/>
          <p14:tracePt t="104452" x="2614613" y="3629025"/>
          <p14:tracePt t="104469" x="2651125" y="3629025"/>
          <p14:tracePt t="104486" x="2671763" y="3629025"/>
          <p14:tracePt t="104503" x="2700338" y="3629025"/>
          <p14:tracePt t="104519" x="2736850" y="3629025"/>
          <p14:tracePt t="104536" x="2743200" y="3629025"/>
          <p14:tracePt t="104552" x="2765425" y="3629025"/>
          <p14:tracePt t="104569" x="2779713" y="3629025"/>
          <p14:tracePt t="104585" x="2828925" y="3665538"/>
          <p14:tracePt t="104603" x="2857500" y="3671888"/>
          <p14:tracePt t="104619" x="2871788" y="3694113"/>
          <p14:tracePt t="104635" x="2886075" y="3700463"/>
          <p14:tracePt t="104653" x="2914650" y="3708400"/>
          <p14:tracePt t="104669" x="2957513" y="3736975"/>
          <p14:tracePt t="104687" x="3000375" y="3751263"/>
          <p14:tracePt t="104703" x="3028950" y="3765550"/>
          <p14:tracePt t="104719" x="3043238" y="3808413"/>
          <p14:tracePt t="104736" x="3065463" y="3836988"/>
          <p14:tracePt t="104752" x="3086100" y="3857625"/>
          <p14:tracePt t="104769" x="3108325" y="3886200"/>
          <p14:tracePt t="104785" x="3128963" y="3908425"/>
          <p14:tracePt t="104802" x="3136900" y="3943350"/>
          <p14:tracePt t="104819" x="3151188" y="3971925"/>
          <p14:tracePt t="104835" x="3157538" y="3994150"/>
          <p14:tracePt t="104852" x="3165475" y="4043363"/>
          <p14:tracePt t="104870" x="3165475" y="4071938"/>
          <p14:tracePt t="104885" x="3165475" y="4079875"/>
          <p14:tracePt t="104902" x="3171825" y="4100513"/>
          <p14:tracePt t="104919" x="3194050" y="4122738"/>
          <p14:tracePt t="104935" x="3194050" y="4157663"/>
          <p14:tracePt t="104952" x="3194050" y="4179888"/>
          <p14:tracePt t="104968" x="3194050" y="4200525"/>
          <p14:tracePt t="104985" x="3194050" y="4229100"/>
          <p14:tracePt t="105002" x="3194050" y="4271963"/>
          <p14:tracePt t="105019" x="3194050" y="4314825"/>
          <p14:tracePt t="105035" x="3194050" y="4351338"/>
          <p14:tracePt t="105052" x="3194050" y="4371975"/>
          <p14:tracePt t="105068" x="3194050" y="4400550"/>
          <p14:tracePt t="105085" x="3179763" y="4451350"/>
          <p14:tracePt t="105102" x="3151188" y="4508500"/>
          <p14:tracePt t="105118" x="3136900" y="4543425"/>
          <p14:tracePt t="105118" x="3136900" y="4551363"/>
          <p14:tracePt t="105136" x="3108325" y="4579938"/>
          <p14:tracePt t="105152" x="3094038" y="4600575"/>
          <p14:tracePt t="105169" x="3086100" y="4608513"/>
          <p14:tracePt t="105185" x="3065463" y="4614863"/>
          <p14:tracePt t="105202" x="3028950" y="4622800"/>
          <p14:tracePt t="105218" x="2986088" y="4622800"/>
          <p14:tracePt t="105235" x="2943225" y="4622800"/>
          <p14:tracePt t="105251" x="2900363" y="4622800"/>
          <p14:tracePt t="105267" x="2851150" y="4622800"/>
          <p14:tracePt t="105284" x="2794000" y="4622800"/>
          <p14:tracePt t="105301" x="2714625" y="4622800"/>
          <p14:tracePt t="105318" x="2665413" y="4622800"/>
          <p14:tracePt t="105334" x="2628900" y="4622800"/>
          <p14:tracePt t="105351" x="2593975" y="4622800"/>
          <p14:tracePt t="105368" x="2551113" y="4622800"/>
          <p14:tracePt t="105385" x="2471738" y="4622800"/>
          <p14:tracePt t="105401" x="2386013" y="4600575"/>
          <p14:tracePt t="105418" x="2357438" y="4594225"/>
          <p14:tracePt t="105435" x="2286000" y="4565650"/>
          <p14:tracePt t="105451" x="2251075" y="4557713"/>
          <p14:tracePt t="105467" x="2228850" y="4551363"/>
          <p14:tracePt t="105484" x="2208213" y="4543425"/>
          <p14:tracePt t="105502" x="2185988" y="4537075"/>
          <p14:tracePt t="105517" x="2151063" y="4494213"/>
          <p14:tracePt t="105534" x="2136775" y="4457700"/>
          <p14:tracePt t="105551" x="2093913" y="4386263"/>
          <p14:tracePt t="105568" x="2065338" y="4329113"/>
          <p14:tracePt t="105584" x="2057400" y="4300538"/>
          <p14:tracePt t="105601" x="2057400" y="4257675"/>
          <p14:tracePt t="105617" x="2057400" y="4214813"/>
          <p14:tracePt t="105634" x="2057400" y="4179888"/>
          <p14:tracePt t="105652" x="2057400" y="4151313"/>
          <p14:tracePt t="105667" x="2057400" y="4114800"/>
          <p14:tracePt t="105684" x="2079625" y="4065588"/>
          <p14:tracePt t="105701" x="2108200" y="4022725"/>
          <p14:tracePt t="105717" x="2136775" y="3986213"/>
          <p14:tracePt t="105734" x="2143125" y="3951288"/>
          <p14:tracePt t="105750" x="2171700" y="3908425"/>
          <p14:tracePt t="105750" x="2171700" y="3900488"/>
          <p14:tracePt t="105768" x="2185988" y="3865563"/>
          <p14:tracePt t="105784" x="2222500" y="3829050"/>
          <p14:tracePt t="105801" x="2257425" y="3800475"/>
          <p14:tracePt t="105817" x="2271713" y="3779838"/>
          <p14:tracePt t="105834" x="2293938" y="3765550"/>
          <p14:tracePt t="105850" x="2300288" y="3757613"/>
          <p14:tracePt t="105867" x="2322513" y="3751263"/>
          <p14:tracePt t="105883" x="2357438" y="3751263"/>
          <p14:tracePt t="105901" x="2386013" y="3736975"/>
          <p14:tracePt t="105917" x="2408238" y="3736975"/>
          <p14:tracePt t="105933" x="2443163" y="3736975"/>
          <p14:tracePt t="105950" x="2457450" y="3729038"/>
          <p14:tracePt t="105966" x="2508250" y="3729038"/>
          <p14:tracePt t="105985" x="2536825" y="3729038"/>
          <p14:tracePt t="106000" x="2557463" y="3729038"/>
          <p14:tracePt t="106017" x="2571750" y="3729038"/>
          <p14:tracePt t="106033" x="2608263" y="3729038"/>
          <p14:tracePt t="106050" x="2622550" y="3729038"/>
          <p14:tracePt t="106066" x="2657475" y="3729038"/>
          <p14:tracePt t="106083" x="2679700" y="3736975"/>
          <p14:tracePt t="106100" x="2700338" y="3736975"/>
          <p14:tracePt t="106116" x="2728913" y="3743325"/>
          <p14:tracePt t="106133" x="2765425" y="3751263"/>
          <p14:tracePt t="106150" x="2808288" y="3771900"/>
          <p14:tracePt t="106167" x="2828925" y="3779838"/>
          <p14:tracePt t="106183" x="2865438" y="3786188"/>
          <p14:tracePt t="106201" x="2886075" y="3786188"/>
          <p14:tracePt t="106216" x="2908300" y="3814763"/>
          <p14:tracePt t="106233" x="2936875" y="3836988"/>
          <p14:tracePt t="106249" x="2971800" y="3879850"/>
          <p14:tracePt t="106266" x="3008313" y="3943350"/>
          <p14:tracePt t="106282" x="3051175" y="3979863"/>
          <p14:tracePt t="106299" x="3071813" y="4000500"/>
          <p14:tracePt t="106316" x="3086100" y="4008438"/>
          <p14:tracePt t="106332" x="3100388" y="4014788"/>
          <p14:tracePt t="106349" x="3136900" y="4051300"/>
          <p14:tracePt t="106365" x="3171825" y="4086225"/>
          <p14:tracePt t="106399" x="3194050" y="4143375"/>
          <p14:tracePt t="106400" x="3208338" y="4179888"/>
          <p14:tracePt t="106416" x="3214688" y="4222750"/>
          <p14:tracePt t="106434" x="3214688" y="4265613"/>
          <p14:tracePt t="106449" x="3222625" y="4279900"/>
          <p14:tracePt t="106466" x="3222625" y="4286250"/>
          <p14:tracePt t="106512" x="3251200" y="4294188"/>
          <p14:tracePt t="106520" x="3286125" y="4294188"/>
          <p14:tracePt t="106534" x="3308350" y="4294188"/>
          <p14:tracePt t="106535" x="3343275" y="4294188"/>
          <p14:tracePt t="106549" x="3351213" y="4294188"/>
          <p14:tracePt t="106565" x="3371850" y="4294188"/>
          <p14:tracePt t="106582" x="3379788" y="4294188"/>
          <p14:tracePt t="106598" x="3394075" y="4286250"/>
          <p14:tracePt t="106616" x="3408363" y="4279900"/>
          <p14:tracePt t="106632" x="3414713" y="4279900"/>
          <p14:tracePt t="106667" x="3422650" y="4279900"/>
          <p14:tracePt t="106687" x="3436938" y="4279900"/>
          <p14:tracePt t="106696" x="3443288" y="4279900"/>
          <p14:tracePt t="106704" x="3486150" y="4279900"/>
          <p14:tracePt t="106717" x="3543300" y="4279900"/>
          <p14:tracePt t="106733" x="3600450" y="4279900"/>
          <p14:tracePt t="106749" x="3643313" y="4279900"/>
          <p14:tracePt t="106766" x="3671888" y="4279900"/>
          <p14:tracePt t="106781" x="3714750" y="4279900"/>
          <p14:tracePt t="106781" x="3757613" y="4279900"/>
          <p14:tracePt t="106799" x="3843338" y="4279900"/>
          <p14:tracePt t="106815" x="3951288" y="4279900"/>
          <p14:tracePt t="106832" x="4071938" y="4286250"/>
          <p14:tracePt t="106848" x="4171950" y="4308475"/>
          <p14:tracePt t="106865" x="4229100" y="4314825"/>
          <p14:tracePt t="106881" x="4271963" y="4314825"/>
          <p14:tracePt t="106898" x="4300538" y="4322763"/>
          <p14:tracePt t="106915" x="4329113" y="4329113"/>
          <p14:tracePt t="106933" x="4357688" y="4329113"/>
          <p14:tracePt t="106949" x="4394200" y="4329113"/>
          <p14:tracePt t="106964" x="4437063" y="4329113"/>
          <p14:tracePt t="106982" x="4486275" y="4329113"/>
          <p14:tracePt t="107003" x="4508500" y="4329113"/>
          <p14:tracePt t="107003" x="4529138" y="4329113"/>
          <p14:tracePt t="107016" x="4572000" y="4329113"/>
          <p14:tracePt t="107031" x="4614863" y="4329113"/>
          <p14:tracePt t="107048" x="4657725" y="4329113"/>
          <p14:tracePt t="107065" x="4694238" y="4329113"/>
          <p14:tracePt t="107081" x="4737100" y="4329113"/>
          <p14:tracePt t="107098" x="4779963" y="4329113"/>
          <p14:tracePt t="107114" x="4822825" y="4329113"/>
          <p14:tracePt t="107132" x="4857750" y="4329113"/>
          <p14:tracePt t="107148" x="4879975" y="4329113"/>
          <p14:tracePt t="107247" x="4865688" y="4337050"/>
          <p14:tracePt t="107255" x="4843463" y="4357688"/>
          <p14:tracePt t="107263" x="4829175" y="4357688"/>
          <p14:tracePt t="107271" x="4779963" y="4371975"/>
          <p14:tracePt t="107281" x="4714875" y="4394200"/>
          <p14:tracePt t="107298" x="4672013" y="4400550"/>
          <p14:tracePt t="107315" x="4614863" y="4422775"/>
          <p14:tracePt t="107331" x="4579938" y="4422775"/>
          <p14:tracePt t="107348" x="4514850" y="4422775"/>
          <p14:tracePt t="107364" x="4486275" y="4437063"/>
          <p14:tracePt t="107381" x="4457700" y="4437063"/>
          <p14:tracePt t="107398" x="4414838" y="4437063"/>
          <p14:tracePt t="107414" x="4386263" y="4437063"/>
          <p14:tracePt t="107432" x="4351338" y="4429125"/>
          <p14:tracePt t="107448" x="4314825" y="4414838"/>
          <p14:tracePt t="107465" x="4271963" y="4394200"/>
          <p14:tracePt t="107481" x="4251325" y="4386263"/>
          <p14:tracePt t="107499" x="4237038" y="4371975"/>
          <p14:tracePt t="107515" x="4229100" y="4357688"/>
          <p14:tracePt t="107531" x="4229100" y="4322763"/>
          <p14:tracePt t="107548" x="4222750" y="4314825"/>
          <p14:tracePt t="107564" x="4214813" y="4294188"/>
          <p14:tracePt t="107581" x="4214813" y="4265613"/>
          <p14:tracePt t="107597" x="4214813" y="4237038"/>
          <p14:tracePt t="107615" x="4214813" y="4214813"/>
          <p14:tracePt t="107631" x="4214813" y="4186238"/>
          <p14:tracePt t="107648" x="4222750" y="4165600"/>
          <p14:tracePt t="107664" x="4229100" y="4157663"/>
          <p14:tracePt t="107681" x="4243388" y="4151313"/>
          <p14:tracePt t="107698" x="4279900" y="4143375"/>
          <p14:tracePt t="107715" x="4294188" y="4143375"/>
          <p14:tracePt t="107731" x="4322763" y="4143375"/>
          <p14:tracePt t="107748" x="4357688" y="4143375"/>
          <p14:tracePt t="107765" x="4379913" y="4143375"/>
          <p14:tracePt t="107780" x="4414838" y="4143375"/>
          <p14:tracePt t="107798" x="4457700" y="4165600"/>
          <p14:tracePt t="107814" x="4494213" y="4179888"/>
          <p14:tracePt t="107831" x="4543425" y="4222750"/>
          <p14:tracePt t="107848" x="4557713" y="4237038"/>
          <p14:tracePt t="107864" x="4557713" y="4251325"/>
          <p14:tracePt t="107881" x="4557713" y="4294188"/>
          <p14:tracePt t="107897" x="4557713" y="4337050"/>
          <p14:tracePt t="107914" x="4557713" y="4357688"/>
          <p14:tracePt t="107930" x="4543425" y="4394200"/>
          <p14:tracePt t="107948" x="4522788" y="4429125"/>
          <p14:tracePt t="107964" x="4500563" y="4451350"/>
          <p14:tracePt t="107981" x="4479925" y="4479925"/>
          <p14:tracePt t="107998" x="4451350" y="4486275"/>
          <p14:tracePt t="108015" x="4437063" y="4500563"/>
          <p14:tracePt t="108031" x="4422775" y="4500563"/>
          <p14:tracePt t="108048" x="4414838" y="4500563"/>
          <p14:tracePt t="108064" x="4386263" y="4500563"/>
          <p14:tracePt t="108081" x="4337050" y="4479925"/>
          <p14:tracePt t="108098" x="4300538" y="4443413"/>
          <p14:tracePt t="108113" x="4271963" y="4394200"/>
          <p14:tracePt t="108131" x="4251325" y="4365625"/>
          <p14:tracePt t="108147" x="4243388" y="4329113"/>
          <p14:tracePt t="108164" x="4243388" y="4271963"/>
          <p14:tracePt t="108180" x="4243388" y="4194175"/>
          <p14:tracePt t="108197" x="4243388" y="4179888"/>
          <p14:tracePt t="108214" x="4243388" y="4151313"/>
          <p14:tracePt t="108231" x="4286250" y="4129088"/>
          <p14:tracePt t="108231" x="4300538" y="4129088"/>
          <p14:tracePt t="108248" x="4351338" y="4122738"/>
          <p14:tracePt t="108264" x="4414838" y="4122738"/>
          <p14:tracePt t="108280" x="4437063" y="4122738"/>
          <p14:tracePt t="108297" x="4471988" y="4122738"/>
          <p14:tracePt t="108314" x="4500563" y="4122738"/>
          <p14:tracePt t="108330" x="4551363" y="4129088"/>
          <p14:tracePt t="108346" x="4565650" y="4179888"/>
          <p14:tracePt t="108363" x="4594225" y="4257675"/>
          <p14:tracePt t="108380" x="4608513" y="4329113"/>
          <p14:tracePt t="108397" x="4608513" y="4379913"/>
          <p14:tracePt t="108413" x="4608513" y="4429125"/>
          <p14:tracePt t="108430" x="4600575" y="4451350"/>
          <p14:tracePt t="108446" x="4514850" y="4471988"/>
          <p14:tracePt t="108464" x="4437063" y="4471988"/>
          <p14:tracePt t="108480" x="4357688" y="4457700"/>
          <p14:tracePt t="108498" x="4314825" y="4408488"/>
          <p14:tracePt t="108513" x="4300538" y="4365625"/>
          <p14:tracePt t="108530" x="4294188" y="4314825"/>
          <p14:tracePt t="108547" x="4294188" y="4286250"/>
          <p14:tracePt t="108563" x="4294188" y="4251325"/>
          <p14:tracePt t="108580" x="4294188" y="4214813"/>
          <p14:tracePt t="108596" x="4329113" y="4194175"/>
          <p14:tracePt t="108613" x="4365625" y="4179888"/>
          <p14:tracePt t="108629" x="4394200" y="4179888"/>
          <p14:tracePt t="108646" x="4414838" y="4179888"/>
          <p14:tracePt t="108663" x="4514850" y="4194175"/>
          <p14:tracePt t="108680" x="4579938" y="4300538"/>
          <p14:tracePt t="108696" x="4614863" y="4379913"/>
          <p14:tracePt t="108713" x="4614863" y="4471988"/>
          <p14:tracePt t="108730" x="4600575" y="4529138"/>
          <p14:tracePt t="108746" x="4579938" y="4537075"/>
          <p14:tracePt t="108764" x="4557713" y="4537075"/>
          <p14:tracePt t="108779" x="4522788" y="4486275"/>
          <p14:tracePt t="108797" x="4494213" y="4400550"/>
          <p14:tracePt t="108813" x="4457700" y="4300538"/>
          <p14:tracePt t="108830" x="4451350" y="4222750"/>
          <p14:tracePt t="108846" x="4451350" y="4214813"/>
          <p14:tracePt t="108888" x="4451350" y="4208463"/>
          <p14:tracePt t="108896" x="4465638" y="4208463"/>
          <p14:tracePt t="108902" x="4486275" y="4279900"/>
          <p14:tracePt t="108913" x="4486275" y="4386263"/>
          <p14:tracePt t="108929" x="4486275" y="4471988"/>
          <p14:tracePt t="108946" x="4465638" y="4529138"/>
          <p14:tracePt t="108963" x="4394200" y="4537075"/>
          <p14:tracePt t="108980" x="4257675" y="4537075"/>
          <p14:tracePt t="108996" x="4137025" y="4537075"/>
          <p14:tracePt t="109012" x="3986213" y="4486275"/>
          <p14:tracePt t="109029" x="3886200" y="4443413"/>
          <p14:tracePt t="109046" x="3843338" y="4422775"/>
          <p14:tracePt t="109046" x="3800475" y="4414838"/>
          <p14:tracePt t="109064" x="3786188" y="4400550"/>
          <p14:tracePt t="109079" x="3686175" y="4386263"/>
          <p14:tracePt t="109096" x="3586163" y="4386263"/>
          <p14:tracePt t="109112" x="3514725" y="4386263"/>
          <p14:tracePt t="109129" x="3465513" y="4386263"/>
          <p14:tracePt t="109146" x="3343275" y="4371975"/>
          <p14:tracePt t="109162" x="3286125" y="4357688"/>
          <p14:tracePt t="109179" x="3251200" y="4351338"/>
          <p14:tracePt t="109264" x="3243263" y="4351338"/>
          <p14:tracePt t="109307" x="3236913" y="4351338"/>
          <p14:tracePt t="109328" x="3265488" y="4379913"/>
          <p14:tracePt t="109336" x="3336925" y="4379913"/>
          <p14:tracePt t="109345" x="3443288" y="4414838"/>
          <p14:tracePt t="109349" x="3671888" y="4443413"/>
          <p14:tracePt t="109362" x="3914775" y="4486275"/>
          <p14:tracePt t="109378" x="4122738" y="4508500"/>
          <p14:tracePt t="109396" x="4329113" y="4508500"/>
          <p14:tracePt t="109411" x="4572000" y="4508500"/>
          <p14:tracePt t="109429" x="4757738" y="4508500"/>
          <p14:tracePt t="109445" x="5051425" y="4508500"/>
          <p14:tracePt t="109462" x="5286375" y="4508500"/>
          <p14:tracePt t="109479" x="5429250" y="4508500"/>
          <p14:tracePt t="109495" x="5522913" y="4508500"/>
          <p14:tracePt t="109513" x="5557838" y="4508500"/>
          <p14:tracePt t="109528" x="5600700" y="4508500"/>
          <p14:tracePt t="109545" x="5643563" y="4494213"/>
          <p14:tracePt t="109561" x="5737225" y="4471988"/>
          <p14:tracePt t="109579" x="5857875" y="4422775"/>
          <p14:tracePt t="109595" x="5929313" y="4386263"/>
          <p14:tracePt t="109612" x="5972175" y="4357688"/>
          <p14:tracePt t="109628" x="6008688" y="4329113"/>
          <p14:tracePt t="109646" x="6015038" y="4322763"/>
          <p14:tracePt t="109661" x="6022975" y="4314825"/>
          <p14:tracePt t="109848" x="6015038" y="4314825"/>
          <p14:tracePt t="109856" x="6000750" y="4314825"/>
          <p14:tracePt t="109872" x="5972175" y="4322763"/>
          <p14:tracePt t="109880" x="5965825" y="4322763"/>
          <p14:tracePt t="109881" x="5957888" y="4322763"/>
          <p14:tracePt t="109896" x="5900738" y="4337050"/>
          <p14:tracePt t="109896" x="5894388" y="4337050"/>
          <p14:tracePt t="109912" x="5857875" y="4337050"/>
          <p14:tracePt t="109929" x="5772150" y="4351338"/>
          <p14:tracePt t="109945" x="5672138" y="4357688"/>
          <p14:tracePt t="109961" x="5580063" y="4357688"/>
          <p14:tracePt t="109978" x="5457825" y="4357688"/>
          <p14:tracePt t="109995" x="5314950" y="4357688"/>
          <p14:tracePt t="110011" x="5094288" y="4357688"/>
          <p14:tracePt t="110029" x="4886325" y="4357688"/>
          <p14:tracePt t="110045" x="4729163" y="4357688"/>
          <p14:tracePt t="110062" x="4629150" y="4357688"/>
          <p14:tracePt t="110077" x="4522788" y="4357688"/>
          <p14:tracePt t="110095" x="4414838" y="4357688"/>
          <p14:tracePt t="110111" x="4186238" y="4400550"/>
          <p14:tracePt t="110129" x="4008438" y="4400550"/>
          <p14:tracePt t="110144" x="3808413" y="4400550"/>
          <p14:tracePt t="110161" x="3679825" y="4400550"/>
          <p14:tracePt t="110177" x="3557588" y="4400550"/>
          <p14:tracePt t="110194" x="3451225" y="4400550"/>
          <p14:tracePt t="110211" x="3343275" y="4400550"/>
          <p14:tracePt t="110227" x="3251200" y="4408488"/>
          <p14:tracePt t="110245" x="3186113" y="4408488"/>
          <p14:tracePt t="110261" x="3122613" y="4408488"/>
          <p14:tracePt t="110278" x="3079750" y="4408488"/>
          <p14:tracePt t="110294" x="3022600" y="4408488"/>
          <p14:tracePt t="110310" x="2914650" y="4400550"/>
          <p14:tracePt t="110328" x="2879725" y="4400550"/>
          <p14:tracePt t="110344" x="2871788" y="4394200"/>
          <p14:tracePt t="110408" x="2871788" y="4386263"/>
          <p14:tracePt t="110416" x="2922588" y="4365625"/>
          <p14:tracePt t="110416" x="2971800" y="4365625"/>
          <p14:tracePt t="110432" x="3043238" y="4365625"/>
          <p14:tracePt t="110440" x="3165475" y="4365625"/>
          <p14:tracePt t="110448" x="3351213" y="4365625"/>
          <p14:tracePt t="110460" x="3557588" y="4365625"/>
          <p14:tracePt t="110477" x="3808413" y="4429125"/>
          <p14:tracePt t="110493" x="4014788" y="4451350"/>
          <p14:tracePt t="110493" x="4143375" y="4494213"/>
          <p14:tracePt t="110513" x="4229100" y="4494213"/>
          <p14:tracePt t="110527" x="4443413" y="4514850"/>
          <p14:tracePt t="110545" x="4551363" y="4514850"/>
          <p14:tracePt t="110561" x="4737100" y="4514850"/>
          <p14:tracePt t="110578" x="4857750" y="4514850"/>
          <p14:tracePt t="110593" x="4929188" y="4514850"/>
          <p14:tracePt t="110611" x="5000625" y="4514850"/>
          <p14:tracePt t="110627" x="5072063" y="4514850"/>
          <p14:tracePt t="110644" x="5172075" y="4514850"/>
          <p14:tracePt t="110660" x="5280025" y="4514850"/>
          <p14:tracePt t="110676" x="5443538" y="4500563"/>
          <p14:tracePt t="110694" x="5565775" y="4486275"/>
          <p14:tracePt t="110710" x="5657850" y="4479925"/>
          <p14:tracePt t="110727" x="5757863" y="4443413"/>
          <p14:tracePt t="110743" x="5829300" y="4437063"/>
          <p14:tracePt t="110761" x="5865813" y="4437063"/>
          <p14:tracePt t="110777" x="5922963" y="4429125"/>
          <p14:tracePt t="110793" x="5986463" y="4429125"/>
          <p14:tracePt t="110810" x="6043613" y="4429125"/>
          <p14:tracePt t="110827" x="6086475" y="4429125"/>
          <p14:tracePt t="110843" x="6143625" y="4414838"/>
          <p14:tracePt t="110861" x="6186488" y="4400550"/>
          <p14:tracePt t="110877" x="6194425" y="4400550"/>
          <p14:tracePt t="111335" x="6208713" y="4394200"/>
          <p14:tracePt t="111457" x="6215063" y="4386263"/>
          <p14:tracePt t="111551" x="6223000" y="4379913"/>
          <p14:tracePt t="111847" x="6208713" y="4379913"/>
          <p14:tracePt t="111855" x="6194425" y="4379913"/>
          <p14:tracePt t="111863" x="6108700" y="4408488"/>
          <p14:tracePt t="111875" x="6000750" y="4429125"/>
          <p14:tracePt t="111891" x="5886450" y="4451350"/>
          <p14:tracePt t="111909" x="5743575" y="4465638"/>
          <p14:tracePt t="111924" x="5622925" y="4471988"/>
          <p14:tracePt t="111941" x="5529263" y="4471988"/>
          <p14:tracePt t="111959" x="5408613" y="4471988"/>
          <p14:tracePt t="111974" x="5043488" y="4443413"/>
          <p14:tracePt t="111991" x="4737100" y="4414838"/>
          <p14:tracePt t="112008" x="4543425" y="4386263"/>
          <p14:tracePt t="112026" x="4414838" y="4371975"/>
          <p14:tracePt t="112041" x="4243388" y="4371975"/>
          <p14:tracePt t="112058" x="4051300" y="4371975"/>
          <p14:tracePt t="112075" x="3851275" y="4371975"/>
          <p14:tracePt t="112091" x="3708400" y="4371975"/>
          <p14:tracePt t="112107" x="3629025" y="4371975"/>
          <p14:tracePt t="112124" x="3579813" y="4371975"/>
          <p14:tracePt t="112142" x="3571875" y="4371975"/>
          <p14:tracePt t="112815" x="3579813" y="4365625"/>
          <p14:tracePt t="112823" x="3594100" y="4365625"/>
          <p14:tracePt t="112831" x="3671888" y="4357688"/>
          <p14:tracePt t="112840" x="3771900" y="4314825"/>
          <p14:tracePt t="112857" x="3929063" y="4265613"/>
          <p14:tracePt t="112874" x="4094163" y="4214813"/>
          <p14:tracePt t="112889" x="4237038" y="4179888"/>
          <p14:tracePt t="112906" x="4422775" y="4122738"/>
          <p14:tracePt t="112923" x="4672013" y="4014788"/>
          <p14:tracePt t="112940" x="4837113" y="3937000"/>
          <p14:tracePt t="112957" x="5008563" y="3829050"/>
          <p14:tracePt t="112973" x="5151438" y="3714750"/>
          <p14:tracePt t="112990" x="5243513" y="3622675"/>
          <p14:tracePt t="113007" x="5343525" y="3471863"/>
          <p14:tracePt t="113024" x="5429250" y="3351213"/>
          <p14:tracePt t="113040" x="5522913" y="3214688"/>
          <p14:tracePt t="113056" x="5608638" y="3065463"/>
          <p14:tracePt t="113074" x="5657850" y="2943225"/>
          <p14:tracePt t="113090" x="5700713" y="2843213"/>
          <p14:tracePt t="113107" x="5780088" y="2708275"/>
          <p14:tracePt t="113123" x="5894388" y="2522538"/>
          <p14:tracePt t="113141" x="5994400" y="2379663"/>
          <p14:tracePt t="113156" x="6015038" y="2351088"/>
          <p14:tracePt t="113173" x="6022975" y="2300288"/>
          <p14:tracePt t="113189" x="6065838" y="2243138"/>
          <p14:tracePt t="113206" x="6100763" y="2193925"/>
          <p14:tracePt t="113222" x="6137275" y="2157413"/>
          <p14:tracePt t="113239" x="6172200" y="2143125"/>
          <p14:tracePt t="113256" x="6194425" y="2122488"/>
          <p14:tracePt t="113272" x="6229350" y="2114550"/>
          <p14:tracePt t="113289" x="6280150" y="2114550"/>
          <p14:tracePt t="113306" x="6329363" y="2108200"/>
          <p14:tracePt t="113323" x="6351588" y="2108200"/>
          <p14:tracePt t="113385" x="6357938" y="2114550"/>
          <p14:tracePt t="113399" x="6357938" y="2157413"/>
          <p14:tracePt t="113407" x="6337300" y="2171700"/>
          <p14:tracePt t="113415" x="6329363" y="2193925"/>
          <p14:tracePt t="113423" x="6286500" y="2236788"/>
          <p14:tracePt t="113423" x="6257925" y="2257425"/>
          <p14:tracePt t="113440" x="6200775" y="2308225"/>
          <p14:tracePt t="113456" x="6165850" y="2322513"/>
          <p14:tracePt t="113472" x="6129338" y="2336800"/>
          <p14:tracePt t="113489" x="6108700" y="2351088"/>
          <p14:tracePt t="113506" x="6072188" y="2351088"/>
          <p14:tracePt t="113522" x="6037263" y="2351088"/>
          <p14:tracePt t="113539" x="5994400" y="2351088"/>
          <p14:tracePt t="113555" x="5957888" y="2351088"/>
          <p14:tracePt t="113572" x="5908675" y="2336800"/>
          <p14:tracePt t="113590" x="5857875" y="2300288"/>
          <p14:tracePt t="113606" x="5822950" y="2257425"/>
          <p14:tracePt t="113606" x="5808663" y="2236788"/>
          <p14:tracePt t="113624" x="5757863" y="2151063"/>
          <p14:tracePt t="113639" x="5715000" y="2093913"/>
          <p14:tracePt t="113656" x="5657850" y="2008188"/>
          <p14:tracePt t="113672" x="5643563" y="1971675"/>
          <p14:tracePt t="113689" x="5614988" y="1908175"/>
          <p14:tracePt t="113705" x="5600700" y="1865313"/>
          <p14:tracePt t="113722" x="5600700" y="1822450"/>
          <p14:tracePt t="113738" x="5600700" y="1779588"/>
          <p14:tracePt t="113755" x="5600700" y="1743075"/>
          <p14:tracePt t="113772" x="5637213" y="1700213"/>
          <p14:tracePt t="113788" x="5672138" y="1671638"/>
          <p14:tracePt t="113806" x="5715000" y="1628775"/>
          <p14:tracePt t="113822" x="5757863" y="1593850"/>
          <p14:tracePt t="113840" x="5794375" y="1585913"/>
          <p14:tracePt t="113855" x="5822950" y="1571625"/>
          <p14:tracePt t="113872" x="5851525" y="1565275"/>
          <p14:tracePt t="113889" x="5900738" y="1550988"/>
          <p14:tracePt t="113905" x="5957888" y="1543050"/>
          <p14:tracePt t="113922" x="6008688" y="1522413"/>
          <p14:tracePt t="113938" x="6051550" y="1514475"/>
          <p14:tracePt t="113955" x="6072188" y="1508125"/>
          <p14:tracePt t="113971" x="6137275" y="1508125"/>
          <p14:tracePt t="113988" x="6186488" y="1508125"/>
          <p14:tracePt t="114005" x="6200775" y="1508125"/>
          <p14:tracePt t="114022" x="6223000" y="1508125"/>
          <p14:tracePt t="114038" x="6229350" y="1508125"/>
          <p14:tracePt t="114055" x="6286500" y="1508125"/>
          <p14:tracePt t="114073" x="6329363" y="1508125"/>
          <p14:tracePt t="114088" x="6351588" y="1508125"/>
          <p14:tracePt t="114106" x="6365875" y="1508125"/>
          <p14:tracePt t="114122" x="6386513" y="1514475"/>
          <p14:tracePt t="114139" x="6408738" y="1543050"/>
          <p14:tracePt t="114154" x="6437313" y="1579563"/>
          <p14:tracePt t="114172" x="6486525" y="1622425"/>
          <p14:tracePt t="114187" x="6508750" y="1657350"/>
          <p14:tracePt t="114205" x="6537325" y="1708150"/>
          <p14:tracePt t="114221" x="6543675" y="1751013"/>
          <p14:tracePt t="114238" x="6557963" y="1808163"/>
          <p14:tracePt t="114238" x="6580188" y="1843088"/>
          <p14:tracePt t="114256" x="6580188" y="1893888"/>
          <p14:tracePt t="114271" x="6580188" y="1943100"/>
          <p14:tracePt t="114288" x="6580188" y="1985963"/>
          <p14:tracePt t="114304" x="6580188" y="2022475"/>
          <p14:tracePt t="114322" x="6572250" y="2065338"/>
          <p14:tracePt t="114338" x="6557963" y="2100263"/>
          <p14:tracePt t="114354" x="6537325" y="2136775"/>
          <p14:tracePt t="114371" x="6523038" y="2151063"/>
          <p14:tracePt t="114387" x="6515100" y="2171700"/>
          <p14:tracePt t="114405" x="6500813" y="2208213"/>
          <p14:tracePt t="114422" x="6472238" y="2236788"/>
          <p14:tracePt t="114439" x="6451600" y="2257425"/>
          <p14:tracePt t="114455" x="6437313" y="2271713"/>
          <p14:tracePt t="114455" x="6429375" y="2286000"/>
          <p14:tracePt t="114472" x="6400800" y="2308225"/>
          <p14:tracePt t="114488" x="6394450" y="2314575"/>
          <p14:tracePt t="114506" x="6365875" y="2328863"/>
          <p14:tracePt t="114522" x="6329363" y="2357438"/>
          <p14:tracePt t="114538" x="6286500" y="2365375"/>
          <p14:tracePt t="114555" x="6251575" y="2371725"/>
          <p14:tracePt t="114571" x="6223000" y="2386013"/>
          <p14:tracePt t="114589" x="6194425" y="2393950"/>
          <p14:tracePt t="114605" x="6151563" y="2393950"/>
          <p14:tracePt t="114622" x="6100763" y="2393950"/>
          <p14:tracePt t="114639" x="6037263" y="2393950"/>
          <p14:tracePt t="114655" x="5972175" y="2393950"/>
          <p14:tracePt t="114671" x="5886450" y="2328863"/>
          <p14:tracePt t="114688" x="5837238" y="2293938"/>
          <p14:tracePt t="114704" x="5794375" y="2265363"/>
          <p14:tracePt t="114721" x="5765800" y="2243138"/>
          <p14:tracePt t="114738" x="5743575" y="2208213"/>
          <p14:tracePt t="114754" x="5722938" y="2165350"/>
          <p14:tracePt t="114772" x="5708650" y="2114550"/>
          <p14:tracePt t="114787" x="5700713" y="2065338"/>
          <p14:tracePt t="114805" x="5700713" y="2008188"/>
          <p14:tracePt t="114821" x="5700713" y="1957388"/>
          <p14:tracePt t="114839" x="5708650" y="1900238"/>
          <p14:tracePt t="114855" x="5737225" y="1843088"/>
          <p14:tracePt t="114871" x="5772150" y="1785938"/>
          <p14:tracePt t="114888" x="5800725" y="1765300"/>
          <p14:tracePt t="114904" x="5815013" y="1736725"/>
          <p14:tracePt t="114922" x="5822950" y="1714500"/>
          <p14:tracePt t="114938" x="5851525" y="1700213"/>
          <p14:tracePt t="114955" x="5880100" y="1671638"/>
          <p14:tracePt t="114971" x="5915025" y="1665288"/>
          <p14:tracePt t="114988" x="5951538" y="1657350"/>
          <p14:tracePt t="115005" x="5994400" y="1628775"/>
          <p14:tracePt t="115021" x="6029325" y="1622425"/>
          <p14:tracePt t="115036" x="6065838" y="1608138"/>
          <p14:tracePt t="115053" x="6086475" y="1608138"/>
          <p14:tracePt t="115070" x="6129338" y="1593850"/>
          <p14:tracePt t="115086" x="6194425" y="1585913"/>
          <p14:tracePt t="115104" x="6257925" y="1585913"/>
          <p14:tracePt t="115120" x="6300788" y="1585913"/>
          <p14:tracePt t="115137" x="6337300" y="1585913"/>
          <p14:tracePt t="115153" x="6351588" y="1593850"/>
          <p14:tracePt t="115169" x="6357938" y="1600200"/>
          <p14:tracePt t="115186" x="6365875" y="1614488"/>
          <p14:tracePt t="115203" x="6386513" y="1651000"/>
          <p14:tracePt t="115220" x="6415088" y="1671638"/>
          <p14:tracePt t="115236" x="6443663" y="1714500"/>
          <p14:tracePt t="115253" x="6457950" y="1751013"/>
          <p14:tracePt t="115269" x="6457950" y="1765300"/>
          <p14:tracePt t="115286" x="6457950" y="1785938"/>
          <p14:tracePt t="115302" x="6472238" y="1800225"/>
          <p14:tracePt t="115351" x="6472238" y="1851025"/>
          <p14:tracePt t="115367" x="6423025" y="1879600"/>
          <p14:tracePt t="115375" x="6415088" y="1885950"/>
          <p14:tracePt t="115383" x="6408738" y="1900238"/>
          <p14:tracePt t="115391" x="6386513" y="1922463"/>
          <p14:tracePt t="115527" x="6380163" y="1928813"/>
          <p14:tracePt t="115535" x="6357938" y="1965325"/>
          <p14:tracePt t="115535" x="6343650" y="1979613"/>
          <p14:tracePt t="115552" x="6323013" y="2000250"/>
          <p14:tracePt t="115553" x="6300788" y="2036763"/>
          <p14:tracePt t="115569" x="6243638" y="2071688"/>
          <p14:tracePt t="115586" x="6180138" y="2128838"/>
          <p14:tracePt t="115602" x="6122988" y="2193925"/>
          <p14:tracePt t="115620" x="6072188" y="2251075"/>
          <p14:tracePt t="115636" x="6043613" y="2308225"/>
          <p14:tracePt t="115652" x="6000750" y="2379663"/>
          <p14:tracePt t="115670" x="5951538" y="2451100"/>
          <p14:tracePt t="115686" x="5937250" y="2493963"/>
          <p14:tracePt t="115686" x="5929313" y="2514600"/>
          <p14:tracePt t="115704" x="5886450" y="2551113"/>
          <p14:tracePt t="115719" x="5843588" y="2608263"/>
          <p14:tracePt t="115736" x="5808663" y="2651125"/>
          <p14:tracePt t="115752" x="5765800" y="2708275"/>
          <p14:tracePt t="115769" x="5737225" y="2771775"/>
          <p14:tracePt t="115785" x="5686425" y="2814638"/>
          <p14:tracePt t="115802" x="5643563" y="2871788"/>
          <p14:tracePt t="115819" x="5600700" y="2914650"/>
          <p14:tracePt t="115835" x="5565775" y="2957513"/>
          <p14:tracePt t="115853" x="5537200" y="2994025"/>
          <p14:tracePt t="115869" x="5486400" y="3051175"/>
          <p14:tracePt t="115886" x="5414963" y="3143250"/>
          <p14:tracePt t="115903" x="5380038" y="3186113"/>
          <p14:tracePt t="115920" x="5351463" y="3222625"/>
          <p14:tracePt t="115936" x="5322888" y="3265488"/>
          <p14:tracePt t="115953" x="5294313" y="3314700"/>
          <p14:tracePt t="115968" x="5280025" y="3351213"/>
          <p14:tracePt t="115985" x="5243513" y="3371850"/>
          <p14:tracePt t="116002" x="5229225" y="3394075"/>
          <p14:tracePt t="116019" x="5200650" y="3422650"/>
          <p14:tracePt t="116035" x="5165725" y="3443288"/>
          <p14:tracePt t="116051" x="5065713" y="3500438"/>
          <p14:tracePt t="116069" x="4979988" y="3543300"/>
          <p14:tracePt t="116085" x="4894263" y="3586163"/>
          <p14:tracePt t="116102" x="4837113" y="3594100"/>
          <p14:tracePt t="116119" x="4714875" y="3636963"/>
          <p14:tracePt t="116136" x="4629150" y="3679825"/>
          <p14:tracePt t="116152" x="4565650" y="3700463"/>
          <p14:tracePt t="116168" x="4494213" y="3729038"/>
          <p14:tracePt t="116185" x="4437063" y="3751263"/>
          <p14:tracePt t="116202" x="4351338" y="3786188"/>
          <p14:tracePt t="116219" x="4308475" y="3794125"/>
          <p14:tracePt t="116235" x="4179888" y="3814763"/>
          <p14:tracePt t="116252" x="4051300" y="3865563"/>
          <p14:tracePt t="116268" x="3937000" y="3900488"/>
          <p14:tracePt t="116285" x="3857625" y="3922713"/>
          <p14:tracePt t="116301" x="3800475" y="3929063"/>
          <p14:tracePt t="116318" x="3665538" y="3971925"/>
          <p14:tracePt t="116335" x="3536950" y="3979863"/>
          <p14:tracePt t="116351" x="3471863" y="4000500"/>
          <p14:tracePt t="116368" x="3371850" y="4037013"/>
          <p14:tracePt t="116385" x="3279775" y="4065588"/>
          <p14:tracePt t="116402" x="3171825" y="4094163"/>
          <p14:tracePt t="116418" x="2994025" y="4143375"/>
          <p14:tracePt t="116435" x="2857500" y="4179888"/>
          <p14:tracePt t="116451" x="2757488" y="4200525"/>
          <p14:tracePt t="116467" x="2700338" y="4208463"/>
          <p14:tracePt t="116485" x="2686050" y="4208463"/>
          <p14:tracePt t="116527" x="2671763" y="4208463"/>
          <p14:tracePt t="116535" x="2665413" y="4208463"/>
          <p14:tracePt t="116535" x="2657475" y="4208463"/>
          <p14:tracePt t="116551" x="2651125" y="4208463"/>
          <p14:tracePt t="116567" x="2643188" y="4200525"/>
          <p14:tracePt t="116568" x="2628900" y="4179888"/>
          <p14:tracePt t="116585" x="2614613" y="4137025"/>
          <p14:tracePt t="116601" x="2593975" y="4057650"/>
          <p14:tracePt t="116618" x="2551113" y="3986213"/>
          <p14:tracePt t="116634" x="2493963" y="3886200"/>
          <p14:tracePt t="116651" x="2414588" y="3794125"/>
          <p14:tracePt t="116668" x="2379663" y="3736975"/>
          <p14:tracePt t="116684" x="2351088" y="3708400"/>
          <p14:tracePt t="116702" x="2300288" y="3679825"/>
          <p14:tracePt t="116717" x="2257425" y="3679825"/>
          <p14:tracePt t="116734" x="2236788" y="3679825"/>
          <p14:tracePt t="116751" x="2171700" y="3679825"/>
          <p14:tracePt t="116768" x="2122488" y="3694113"/>
          <p14:tracePt t="116785" x="2093913" y="3714750"/>
          <p14:tracePt t="116801" x="2071688" y="3771900"/>
          <p14:tracePt t="116818" x="2043113" y="3836988"/>
          <p14:tracePt t="116835" x="2028825" y="3879850"/>
          <p14:tracePt t="116851" x="2000250" y="3922713"/>
          <p14:tracePt t="116867" x="2000250" y="3971925"/>
          <p14:tracePt t="116885" x="2000250" y="4043363"/>
          <p14:tracePt t="116901" x="2000250" y="4137025"/>
          <p14:tracePt t="116918" x="2000250" y="4294188"/>
          <p14:tracePt t="116934" x="2028825" y="4408488"/>
          <p14:tracePt t="116950" x="2085975" y="4551363"/>
          <p14:tracePt t="116967" x="2108200" y="4579938"/>
          <p14:tracePt t="116983" x="2157413" y="4622800"/>
          <p14:tracePt t="117004" x="2200275" y="4657725"/>
          <p14:tracePt t="117018" x="2257425" y="4679950"/>
          <p14:tracePt t="117034" x="2357438" y="4722813"/>
          <p14:tracePt t="117050" x="2465388" y="4757738"/>
          <p14:tracePt t="117067" x="2636838" y="4765675"/>
          <p14:tracePt t="117083" x="2765425" y="4779963"/>
          <p14:tracePt t="117101" x="2857500" y="4779963"/>
          <p14:tracePt t="117117" x="2936875" y="4779963"/>
          <p14:tracePt t="117134" x="2979738" y="4779963"/>
          <p14:tracePt t="117151" x="3100388" y="4743450"/>
          <p14:tracePt t="117168" x="3236913" y="4657725"/>
          <p14:tracePt t="117185" x="3365500" y="4557713"/>
          <p14:tracePt t="117201" x="3429000" y="4465638"/>
          <p14:tracePt t="117218" x="3451225" y="4357688"/>
          <p14:tracePt t="117235" x="3486150" y="4229100"/>
          <p14:tracePt t="117251" x="3500438" y="4157663"/>
          <p14:tracePt t="117266" x="3500438" y="4114800"/>
          <p14:tracePt t="117283" x="3479800" y="4071938"/>
          <p14:tracePt t="117300" x="3443288" y="4043363"/>
          <p14:tracePt t="117316" x="3394075" y="4029075"/>
          <p14:tracePt t="117336" x="3351213" y="4029075"/>
          <p14:tracePt t="117350" x="3279775" y="3994150"/>
          <p14:tracePt t="117350" x="3243263" y="3986213"/>
          <p14:tracePt t="117369" x="3136900" y="3986213"/>
          <p14:tracePt t="117385" x="3079750" y="3986213"/>
          <p14:tracePt t="117402" x="3036888" y="3979863"/>
          <p14:tracePt t="117418" x="3000375" y="3979863"/>
          <p14:tracePt t="117435" x="2957513" y="3957638"/>
          <p14:tracePt t="117451" x="2928938" y="3951288"/>
          <p14:tracePt t="117467" x="2914650" y="3943350"/>
          <p14:tracePt t="117484" x="2886075" y="3937000"/>
          <p14:tracePt t="117501" x="2871788" y="3937000"/>
          <p14:tracePt t="117517" x="2851150" y="3937000"/>
          <p14:tracePt t="117533" x="2836863" y="3922713"/>
          <p14:tracePt t="117608" x="2814638" y="3922713"/>
          <p14:tracePt t="117640" x="2808288" y="3914775"/>
          <p14:tracePt t="118304" x="2822575" y="3908425"/>
          <p14:tracePt t="118312" x="2857500" y="3900488"/>
          <p14:tracePt t="118320" x="2922588" y="3865563"/>
          <p14:tracePt t="118325" x="2994025" y="3836988"/>
          <p14:tracePt t="118332" x="3157538" y="3771900"/>
          <p14:tracePt t="118349" x="3371850" y="3708400"/>
          <p14:tracePt t="118366" x="3651250" y="3636963"/>
          <p14:tracePt t="118382" x="3951288" y="3565525"/>
          <p14:tracePt t="118399" x="4443413" y="3436938"/>
          <p14:tracePt t="118416" x="4737100" y="3365500"/>
          <p14:tracePt t="118432" x="5022850" y="3251200"/>
          <p14:tracePt t="118449" x="5251450" y="3186113"/>
          <p14:tracePt t="118466" x="5465763" y="3128963"/>
          <p14:tracePt t="118483" x="5665788" y="3036888"/>
          <p14:tracePt t="118499" x="5837238" y="2957513"/>
          <p14:tracePt t="118517" x="6000750" y="2851150"/>
          <p14:tracePt t="118532" x="6129338" y="2765425"/>
          <p14:tracePt t="118549" x="6251575" y="2686050"/>
          <p14:tracePt t="118565" x="6265863" y="2657475"/>
          <p14:tracePt t="118582" x="6308725" y="2571750"/>
          <p14:tracePt t="118599" x="6343650" y="2486025"/>
          <p14:tracePt t="118615" x="6423025" y="2343150"/>
          <p14:tracePt t="118632" x="6480175" y="2243138"/>
          <p14:tracePt t="118648" x="6486525" y="2151063"/>
          <p14:tracePt t="118666" x="6486525" y="2093913"/>
          <p14:tracePt t="118682" x="6486525" y="2057400"/>
          <p14:tracePt t="118700" x="6486525" y="2036763"/>
          <p14:tracePt t="118715" x="6472238" y="2014538"/>
          <p14:tracePt t="118733" x="6451600" y="1957388"/>
          <p14:tracePt t="118749" x="6415088" y="1900238"/>
          <p14:tracePt t="118765" x="6308725" y="1828800"/>
          <p14:tracePt t="118782" x="6251575" y="1800225"/>
          <p14:tracePt t="118799" x="6215063" y="1785938"/>
          <p14:tracePt t="118840" x="6208713" y="1779588"/>
          <p14:tracePt t="118872" x="6208713" y="1771650"/>
          <p14:tracePt t="118936" x="6208713" y="1765300"/>
          <p14:tracePt t="118968" x="6215063" y="1757363"/>
          <p14:tracePt t="118976" x="6223000" y="1751013"/>
          <p14:tracePt t="119208" x="6229350" y="1743075"/>
          <p14:tracePt t="119216" x="6237288" y="1736725"/>
          <p14:tracePt t="120151" x="6243638" y="1736725"/>
          <p14:tracePt t="120455" x="6257925" y="1728788"/>
          <p14:tracePt t="120823" x="6257925" y="1751013"/>
          <p14:tracePt t="120831" x="6257925" y="1843088"/>
          <p14:tracePt t="120845" x="6237288" y="1885950"/>
          <p14:tracePt t="120846" x="6172200" y="2000250"/>
          <p14:tracePt t="120862" x="6057900" y="2171700"/>
          <p14:tracePt t="120879" x="5822950" y="2493963"/>
          <p14:tracePt t="120896" x="5594350" y="2736850"/>
          <p14:tracePt t="120912" x="5308600" y="3022600"/>
          <p14:tracePt t="120928" x="5051425" y="3251200"/>
          <p14:tracePt t="120945" x="4886325" y="3429000"/>
          <p14:tracePt t="120963" x="4743450" y="3586163"/>
          <p14:tracePt t="120978" x="4629150" y="3722688"/>
          <p14:tracePt t="120996" x="4486275" y="3829050"/>
          <p14:tracePt t="121011" x="4371975" y="3886200"/>
          <p14:tracePt t="121028" x="4222750" y="3951288"/>
          <p14:tracePt t="121045" x="4086225" y="4008438"/>
          <p14:tracePt t="121061" x="3957638" y="4043363"/>
          <p14:tracePt t="121078" x="3836988" y="4094163"/>
          <p14:tracePt t="121094" x="3586163" y="4151313"/>
          <p14:tracePt t="121112" x="3394075" y="4208463"/>
          <p14:tracePt t="121127" x="3228975" y="4257675"/>
          <p14:tracePt t="121145" x="3165475" y="4279900"/>
          <p14:tracePt t="121161" x="3143250" y="4294188"/>
          <p14:tracePt t="121178" x="3128963" y="4329113"/>
          <p14:tracePt t="121194" x="3128963" y="4394200"/>
          <p14:tracePt t="121211" x="3128963" y="4471988"/>
          <p14:tracePt t="121229" x="3114675" y="4514850"/>
          <p14:tracePt t="121245" x="3108325" y="4551363"/>
          <p14:tracePt t="121262" x="3094038" y="4572000"/>
          <p14:tracePt t="121277" x="3065463" y="4600575"/>
          <p14:tracePt t="121277" x="3051175" y="4614863"/>
          <p14:tracePt t="121296" x="2965450" y="4665663"/>
          <p14:tracePt t="121311" x="2886075" y="4672013"/>
          <p14:tracePt t="121328" x="2828925" y="4679950"/>
          <p14:tracePt t="121344" x="2765425" y="4679950"/>
          <p14:tracePt t="121361" x="2700338" y="4679950"/>
          <p14:tracePt t="121378" x="2643188" y="4679950"/>
          <p14:tracePt t="121394" x="2565400" y="4657725"/>
          <p14:tracePt t="121411" x="2508250" y="4622800"/>
          <p14:tracePt t="121427" x="2457450" y="4579938"/>
          <p14:tracePt t="121444" x="2443163" y="4557713"/>
          <p14:tracePt t="121460" x="2414588" y="4486275"/>
          <p14:tracePt t="121478" x="2393950" y="4414838"/>
          <p14:tracePt t="121494" x="2371725" y="4308475"/>
          <p14:tracePt t="121513" x="2371725" y="4229100"/>
          <p14:tracePt t="121528" x="2371725" y="4129088"/>
          <p14:tracePt t="121544" x="2371725" y="4057650"/>
          <p14:tracePt t="121561" x="2386013" y="3965575"/>
          <p14:tracePt t="121577" x="2414588" y="3894138"/>
          <p14:tracePt t="121594" x="2422525" y="3871913"/>
          <p14:tracePt t="121611" x="2465388" y="3800475"/>
          <p14:tracePt t="121628" x="2514600" y="3765550"/>
          <p14:tracePt t="121643" x="2579688" y="3722688"/>
          <p14:tracePt t="121661" x="2679700" y="3679825"/>
          <p14:tracePt t="121677" x="2757488" y="3671888"/>
          <p14:tracePt t="121694" x="2814638" y="3671888"/>
          <p14:tracePt t="121694" x="2851150" y="3671888"/>
          <p14:tracePt t="121727" x="2914650" y="3671888"/>
          <p14:tracePt t="121728" x="2971800" y="3686175"/>
          <p14:tracePt t="121744" x="3008313" y="3686175"/>
          <p14:tracePt t="121761" x="3036888" y="3700463"/>
          <p14:tracePt t="121777" x="3065463" y="3714750"/>
          <p14:tracePt t="121794" x="3094038" y="3743325"/>
          <p14:tracePt t="121811" x="3136900" y="3779838"/>
          <p14:tracePt t="121827" x="3222625" y="3829050"/>
          <p14:tracePt t="121843" x="3271838" y="3865563"/>
          <p14:tracePt t="121861" x="3300413" y="3908425"/>
          <p14:tracePt t="121877" x="3314700" y="3937000"/>
          <p14:tracePt t="121894" x="3322638" y="3957638"/>
          <p14:tracePt t="121910" x="3322638" y="3994150"/>
          <p14:tracePt t="121910" x="3322638" y="4022725"/>
          <p14:tracePt t="121928" x="3322638" y="4079875"/>
          <p14:tracePt t="121944" x="3322638" y="4129088"/>
          <p14:tracePt t="121961" x="3322638" y="4186238"/>
          <p14:tracePt t="121977" x="3308350" y="4222750"/>
          <p14:tracePt t="121996" x="3265488" y="4279900"/>
          <p14:tracePt t="122010" x="3236913" y="4337050"/>
          <p14:tracePt t="122028" x="3179763" y="4400550"/>
          <p14:tracePt t="122044" x="3114675" y="4457700"/>
          <p14:tracePt t="122060" x="3071813" y="4494213"/>
          <p14:tracePt t="122078" x="3036888" y="4522788"/>
          <p14:tracePt t="122093" x="3000375" y="4551363"/>
          <p14:tracePt t="122110" x="2957513" y="4557713"/>
          <p14:tracePt t="122126" x="2900363" y="4572000"/>
          <p14:tracePt t="122143" x="2843213" y="4572000"/>
          <p14:tracePt t="122160" x="2751138" y="4594225"/>
          <p14:tracePt t="122176" x="2657475" y="4600575"/>
          <p14:tracePt t="122193" x="2565400" y="4600575"/>
          <p14:tracePt t="122209" x="2500313" y="4600575"/>
          <p14:tracePt t="122227" x="2428875" y="4600575"/>
          <p14:tracePt t="122243" x="2357438" y="4600575"/>
          <p14:tracePt t="122261" x="2265363" y="4600575"/>
          <p14:tracePt t="122277" x="2200275" y="4594225"/>
          <p14:tracePt t="122294" x="2165350" y="4572000"/>
          <p14:tracePt t="122310" x="2128838" y="4537075"/>
          <p14:tracePt t="122310" x="2108200" y="4529138"/>
          <p14:tracePt t="122328" x="2100263" y="4514850"/>
          <p14:tracePt t="122343" x="2065338" y="4451350"/>
          <p14:tracePt t="122360" x="2036763" y="4365625"/>
          <p14:tracePt t="122376" x="2028825" y="4337050"/>
          <p14:tracePt t="122393" x="2014538" y="4300538"/>
          <p14:tracePt t="122410" x="2008188" y="4265613"/>
          <p14:tracePt t="122426" x="2008188" y="4222750"/>
          <p14:tracePt t="122443" x="2008188" y="4157663"/>
          <p14:tracePt t="122459" x="2008188" y="4137025"/>
          <p14:tracePt t="122476" x="2008188" y="4100513"/>
          <p14:tracePt t="122492" x="2028825" y="4057650"/>
          <p14:tracePt t="122509" x="2036763" y="4051300"/>
          <p14:tracePt t="122527" x="2057400" y="4014788"/>
          <p14:tracePt t="122543" x="2108200" y="3994150"/>
          <p14:tracePt t="122561" x="2143125" y="3979863"/>
          <p14:tracePt t="122576" x="2165350" y="3957638"/>
          <p14:tracePt t="122593" x="2200275" y="3957638"/>
          <p14:tracePt t="122610" x="2236788" y="3943350"/>
          <p14:tracePt t="122626" x="2265363" y="3937000"/>
          <p14:tracePt t="122642" x="2322513" y="3922713"/>
          <p14:tracePt t="122659" x="2379663" y="3900488"/>
          <p14:tracePt t="122676" x="2428875" y="3886200"/>
          <p14:tracePt t="122692" x="2457450" y="3879850"/>
          <p14:tracePt t="122710" x="2493963" y="3871913"/>
          <p14:tracePt t="122725" x="2551113" y="3865563"/>
          <p14:tracePt t="122725" x="2557463" y="3857625"/>
          <p14:tracePt t="122744" x="2586038" y="3857625"/>
          <p14:tracePt t="122760" x="2600325" y="3857625"/>
          <p14:tracePt t="122777" x="2643188" y="3843338"/>
          <p14:tracePt t="122793" x="2722563" y="3836988"/>
          <p14:tracePt t="122810" x="2765425" y="3829050"/>
          <p14:tracePt t="122826" x="2822575" y="3808413"/>
          <p14:tracePt t="122842" x="2857500" y="3800475"/>
          <p14:tracePt t="122860" x="2871788" y="3800475"/>
          <p14:tracePt t="122875" x="2900363" y="3800475"/>
          <p14:tracePt t="122892" x="2914650" y="3800475"/>
          <p14:tracePt t="122909" x="2957513" y="3808413"/>
          <p14:tracePt t="122926" x="3000375" y="3843338"/>
          <p14:tracePt t="122942" x="3014663" y="3857625"/>
          <p14:tracePt t="122942" x="3022600" y="3865563"/>
          <p14:tracePt t="122960" x="3043238" y="3900488"/>
          <p14:tracePt t="122976" x="3043238" y="3914775"/>
          <p14:tracePt t="122992" x="3065463" y="3943350"/>
          <p14:tracePt t="123010" x="3071813" y="3951288"/>
          <p14:tracePt t="123025" x="3086100" y="3971925"/>
          <p14:tracePt t="123043" x="3086100" y="3979863"/>
          <p14:tracePt t="123059" x="3108325" y="4014788"/>
          <p14:tracePt t="123076" x="3108325" y="4022725"/>
          <p14:tracePt t="123092" x="3108325" y="4037013"/>
          <p14:tracePt t="123109" x="3108325" y="4043363"/>
          <p14:tracePt t="123126" x="3114675" y="4051300"/>
          <p14:tracePt t="123142" x="3122613" y="4057650"/>
          <p14:tracePt t="123159" x="3143250" y="4108450"/>
          <p14:tracePt t="123176" x="3143250" y="4129088"/>
          <p14:tracePt t="123192" x="3143250" y="4157663"/>
          <p14:tracePt t="123248" x="3143250" y="4165600"/>
          <p14:tracePt t="123254" x="3151188" y="4171950"/>
          <p14:tracePt t="123328" x="3151188" y="4194175"/>
          <p14:tracePt t="123336" x="3151188" y="4200525"/>
          <p14:tracePt t="123344" x="3151188" y="4208463"/>
          <p14:tracePt t="123360" x="3151188" y="4214813"/>
          <p14:tracePt t="123392" x="3151188" y="4229100"/>
          <p14:tracePt t="123424" x="3151188" y="4237038"/>
          <p14:tracePt t="123433" x="3151188" y="4243388"/>
          <p14:tracePt t="123480" x="3151188" y="4251325"/>
          <p14:tracePt t="123503" x="3151188" y="4271963"/>
          <p14:tracePt t="123512" x="3151188" y="4294188"/>
          <p14:tracePt t="123528" x="3143250" y="4322763"/>
          <p14:tracePt t="123536" x="3136900" y="4329113"/>
          <p14:tracePt t="123543" x="3128963" y="4337050"/>
          <p14:tracePt t="123558" x="3122613" y="4357688"/>
          <p14:tracePt t="123575" x="3108325" y="4371975"/>
          <p14:tracePt t="123592" x="3071813" y="4386263"/>
          <p14:tracePt t="123608" x="3028950" y="4408488"/>
          <p14:tracePt t="123626" x="2994025" y="4414838"/>
          <p14:tracePt t="123641" x="2979738" y="4414838"/>
          <p14:tracePt t="123658" x="2971800" y="4414838"/>
          <p14:tracePt t="123674" x="2936875" y="4414838"/>
          <p14:tracePt t="123691" x="2908300" y="4414838"/>
          <p14:tracePt t="123708" x="2865438" y="4414838"/>
          <p14:tracePt t="123724" x="2800350" y="4414838"/>
          <p14:tracePt t="123741" x="2686050" y="4400550"/>
          <p14:tracePt t="123757" x="2622550" y="4400550"/>
          <p14:tracePt t="123757" x="2593975" y="4400550"/>
          <p14:tracePt t="123776" x="2543175" y="4400550"/>
          <p14:tracePt t="123791" x="2414588" y="4379913"/>
          <p14:tracePt t="123807" x="2357438" y="4365625"/>
          <p14:tracePt t="123825" x="2343150" y="4351338"/>
          <p14:tracePt t="123841" x="2314575" y="4308475"/>
          <p14:tracePt t="123858" x="2308225" y="4279900"/>
          <p14:tracePt t="123874" x="2286000" y="4222750"/>
          <p14:tracePt t="123892" x="2265363" y="4186238"/>
          <p14:tracePt t="123907" x="2251075" y="4143375"/>
          <p14:tracePt t="123924" x="2243138" y="4086225"/>
          <p14:tracePt t="123940" x="2243138" y="4037013"/>
          <p14:tracePt t="123957" x="2243138" y="3979863"/>
          <p14:tracePt t="123974" x="2243138" y="3937000"/>
          <p14:tracePt t="123990" x="2271713" y="3871913"/>
          <p14:tracePt t="124008" x="2322513" y="3843338"/>
          <p14:tracePt t="124024" x="2379663" y="3822700"/>
          <p14:tracePt t="124041" x="2422525" y="3808413"/>
          <p14:tracePt t="124057" x="2500313" y="3808413"/>
          <p14:tracePt t="124075" x="2614613" y="3822700"/>
          <p14:tracePt t="124090" x="2728913" y="3879850"/>
          <p14:tracePt t="124108" x="2814638" y="3922713"/>
          <p14:tracePt t="124124" x="2900363" y="3965575"/>
          <p14:tracePt t="124140" x="2951163" y="4000500"/>
          <p14:tracePt t="124157" x="2986088" y="4029075"/>
          <p14:tracePt t="124173" x="3000375" y="4037013"/>
          <p14:tracePt t="124223" x="3014663" y="4043363"/>
          <p14:tracePt t="124335" x="3022600" y="4043363"/>
          <p14:tracePt t="124343" x="3022600" y="4037013"/>
          <p14:tracePt t="124560" x="3022600" y="4029075"/>
          <p14:tracePt t="124576" x="3022600" y="4022725"/>
          <p14:tracePt t="124584" x="3022600" y="4014788"/>
          <p14:tracePt t="124590" x="3022600" y="3979863"/>
          <p14:tracePt t="124607" x="3028950" y="3929063"/>
          <p14:tracePt t="124624" x="3051175" y="3894138"/>
          <p14:tracePt t="124640" x="3071813" y="3857625"/>
          <p14:tracePt t="124656" x="3094038" y="3829050"/>
          <p14:tracePt t="124673" x="3108325" y="3814763"/>
          <p14:tracePt t="124689" x="3122613" y="3786188"/>
          <p14:tracePt t="124707" x="3157538" y="3736975"/>
          <p14:tracePt t="124723" x="3208338" y="3679825"/>
          <p14:tracePt t="124740" x="3257550" y="3629025"/>
          <p14:tracePt t="124756" x="3294063" y="3571875"/>
          <p14:tracePt t="124773" x="3322638" y="3551238"/>
          <p14:tracePt t="124790" x="3357563" y="3514725"/>
          <p14:tracePt t="124806" x="3400425" y="3465513"/>
          <p14:tracePt t="124806" x="3429000" y="3436938"/>
          <p14:tracePt t="124824" x="3508375" y="3371850"/>
          <p14:tracePt t="124839" x="3608388" y="3300413"/>
          <p14:tracePt t="124857" x="3700463" y="3208338"/>
          <p14:tracePt t="124873" x="3779838" y="3136900"/>
          <p14:tracePt t="124891" x="3829050" y="3086100"/>
          <p14:tracePt t="124906" x="3886200" y="3022600"/>
          <p14:tracePt t="124923" x="3951288" y="2951163"/>
          <p14:tracePt t="124939" x="4022725" y="2908300"/>
          <p14:tracePt t="124956" x="4094163" y="2857500"/>
          <p14:tracePt t="124973" x="4229100" y="2786063"/>
          <p14:tracePt t="124989" x="4365625" y="2708275"/>
          <p14:tracePt t="124989" x="4422775" y="2657475"/>
          <p14:tracePt t="125008" x="4486275" y="2608263"/>
          <p14:tracePt t="125022" x="4622800" y="2500313"/>
          <p14:tracePt t="125040" x="4679950" y="2436813"/>
          <p14:tracePt t="125055" x="4743450" y="2379663"/>
          <p14:tracePt t="125073" x="4786313" y="2343150"/>
          <p14:tracePt t="125089" x="4857750" y="2308225"/>
          <p14:tracePt t="125106" x="4908550" y="2286000"/>
          <p14:tracePt t="125122" x="4943475" y="2243138"/>
          <p14:tracePt t="125139" x="4986338" y="2228850"/>
          <p14:tracePt t="125156" x="5043488" y="2200275"/>
          <p14:tracePt t="125172" x="5108575" y="2179638"/>
          <p14:tracePt t="125189" x="5194300" y="2143125"/>
          <p14:tracePt t="125205" x="5280025" y="2100263"/>
          <p14:tracePt t="125222" x="5314950" y="2079625"/>
          <p14:tracePt t="125238" x="5365750" y="2057400"/>
          <p14:tracePt t="125255" x="5386388" y="2057400"/>
          <p14:tracePt t="125272" x="5437188" y="2036763"/>
          <p14:tracePt t="125289" x="5494338" y="2008188"/>
          <p14:tracePt t="125305" x="5594350" y="1965325"/>
          <p14:tracePt t="125322" x="5637213" y="1943100"/>
          <p14:tracePt t="125340" x="5672138" y="1936750"/>
          <p14:tracePt t="125356" x="5694363" y="1914525"/>
          <p14:tracePt t="125373" x="5729288" y="1900238"/>
          <p14:tracePt t="125388" x="5780088" y="1885950"/>
          <p14:tracePt t="125405" x="5829300" y="1865313"/>
          <p14:tracePt t="125422" x="5843588" y="1857375"/>
          <p14:tracePt t="125575" x="5837238" y="1857375"/>
          <p14:tracePt t="125583" x="5808663" y="1857375"/>
          <p14:tracePt t="125587" x="5794375" y="1857375"/>
          <p14:tracePt t="125596" x="5765800" y="1857375"/>
          <p14:tracePt t="125605" x="5708650" y="1871663"/>
          <p14:tracePt t="125622" x="5672138" y="1871663"/>
          <p14:tracePt t="125639" x="5629275" y="1879600"/>
          <p14:tracePt t="125654" x="5565775" y="1900238"/>
          <p14:tracePt t="125672" x="5522913" y="1914525"/>
          <p14:tracePt t="125688" x="5480050" y="1928813"/>
          <p14:tracePt t="125705" x="5422900" y="1957388"/>
          <p14:tracePt t="125721" x="5351463" y="1979613"/>
          <p14:tracePt t="125739" x="5243513" y="2028825"/>
          <p14:tracePt t="125754" x="5186363" y="2043113"/>
          <p14:tracePt t="125771" x="5065713" y="2093913"/>
          <p14:tracePt t="125788" x="4951413" y="2151063"/>
          <p14:tracePt t="125804" x="4865688" y="2179638"/>
          <p14:tracePt t="125822" x="4822825" y="2200275"/>
          <p14:tracePt t="125838" x="4779963" y="2228850"/>
          <p14:tracePt t="125838" x="4757738" y="2236788"/>
          <p14:tracePt t="125856" x="4679950" y="2279650"/>
          <p14:tracePt t="125871" x="4579938" y="2343150"/>
          <p14:tracePt t="125888" x="4494213" y="2386013"/>
          <p14:tracePt t="125904" x="4437063" y="2414588"/>
          <p14:tracePt t="125921" x="4365625" y="2443163"/>
          <p14:tracePt t="125938" x="4329113" y="2465388"/>
          <p14:tracePt t="125955" x="4300538" y="2479675"/>
          <p14:tracePt t="125971" x="4251325" y="2500313"/>
          <p14:tracePt t="125987" x="4208463" y="2536825"/>
          <p14:tracePt t="126005" x="4137025" y="2579688"/>
          <p14:tracePt t="126021" x="4122738" y="2593975"/>
          <p14:tracePt t="126038" x="4086225" y="2614613"/>
          <p14:tracePt t="126054" x="4037013" y="2657475"/>
          <p14:tracePt t="126076" x="3979863" y="2743200"/>
          <p14:tracePt t="126088" x="3929063" y="2822575"/>
          <p14:tracePt t="126104" x="3914775" y="2843213"/>
          <p14:tracePt t="126121" x="3871913" y="2894013"/>
          <p14:tracePt t="126138" x="3836988" y="2936875"/>
          <p14:tracePt t="126154" x="3722688" y="3022600"/>
          <p14:tracePt t="126171" x="3614738" y="3100388"/>
          <p14:tracePt t="126188" x="3543300" y="3151188"/>
          <p14:tracePt t="126203" x="3479800" y="3208338"/>
          <p14:tracePt t="126221" x="3394075" y="3257550"/>
          <p14:tracePt t="126237" x="3357563" y="3294063"/>
          <p14:tracePt t="126254" x="3351213" y="3300413"/>
          <p14:tracePt t="126295" x="3336925" y="3308350"/>
          <p14:tracePt t="126375" x="3343275" y="3308350"/>
          <p14:tracePt t="126383" x="3357563" y="3308350"/>
          <p14:tracePt t="126399" x="3422650" y="3257550"/>
          <p14:tracePt t="126409" x="3443288" y="3243263"/>
          <p14:tracePt t="126421" x="3543300" y="3171825"/>
          <p14:tracePt t="126437" x="3651250" y="3086100"/>
          <p14:tracePt t="126454" x="3814763" y="3000375"/>
          <p14:tracePt t="126470" x="3957638" y="2908300"/>
          <p14:tracePt t="126470" x="4029075" y="2857500"/>
          <p14:tracePt t="126487" x="4122738" y="2794000"/>
          <p14:tracePt t="126504" x="4179888" y="2743200"/>
          <p14:tracePt t="126520" x="4222750" y="2714625"/>
          <p14:tracePt t="126536" x="4265613" y="2693988"/>
          <p14:tracePt t="126554" x="4322763" y="2651125"/>
          <p14:tracePt t="126570" x="4429125" y="2593975"/>
          <p14:tracePt t="126586" x="4565650" y="2522538"/>
          <p14:tracePt t="126604" x="4737100" y="2414588"/>
          <p14:tracePt t="126620" x="4851400" y="2357438"/>
          <p14:tracePt t="126637" x="4951413" y="2314575"/>
          <p14:tracePt t="126653" x="5037138" y="2257425"/>
          <p14:tracePt t="126670" x="5122863" y="2228850"/>
          <p14:tracePt t="126686" x="5308600" y="2171700"/>
          <p14:tracePt t="126705" x="5422900" y="2122488"/>
          <p14:tracePt t="126719" x="5537200" y="2085975"/>
          <p14:tracePt t="126736" x="5614988" y="2071688"/>
          <p14:tracePt t="126753" x="5672138" y="2057400"/>
          <p14:tracePt t="126769" x="5729288" y="2028825"/>
          <p14:tracePt t="126787" x="5794375" y="2008188"/>
          <p14:tracePt t="126803" x="5837238" y="1993900"/>
          <p14:tracePt t="126820" x="5865813" y="1979613"/>
          <p14:tracePt t="126836" x="5886450" y="1971675"/>
          <p14:tracePt t="126853" x="5908675" y="1971675"/>
          <p14:tracePt t="126870" x="5943600" y="1965325"/>
          <p14:tracePt t="126886" x="5951538" y="1965325"/>
          <p14:tracePt t="126927" x="5957888" y="1965325"/>
          <p14:tracePt t="127008" x="5951538" y="1965325"/>
          <p14:tracePt t="127022" x="5937250" y="1965325"/>
          <p14:tracePt t="127024" x="5829300" y="1965325"/>
          <p14:tracePt t="127037" x="5722938" y="1971675"/>
          <p14:tracePt t="127053" x="5580063" y="1993900"/>
          <p14:tracePt t="127070" x="5500688" y="2014538"/>
          <p14:tracePt t="127087" x="5351463" y="2071688"/>
          <p14:tracePt t="127104" x="5222875" y="2128838"/>
          <p14:tracePt t="127120" x="5037138" y="2185988"/>
          <p14:tracePt t="127136" x="4872038" y="2265363"/>
          <p14:tracePt t="127153" x="4708525" y="2328863"/>
          <p14:tracePt t="127170" x="4586288" y="2386013"/>
          <p14:tracePt t="127187" x="4465638" y="2457450"/>
          <p14:tracePt t="127203" x="4365625" y="2508250"/>
          <p14:tracePt t="127219" x="4322763" y="2543175"/>
          <p14:tracePt t="127236" x="4271963" y="2593975"/>
          <p14:tracePt t="127253" x="4200525" y="2651125"/>
          <p14:tracePt t="127270" x="4094163" y="2722563"/>
          <p14:tracePt t="127286" x="3986213" y="2808288"/>
          <p14:tracePt t="127286" x="3929063" y="2843213"/>
          <p14:tracePt t="127304" x="3822700" y="2936875"/>
          <p14:tracePt t="127319" x="3700463" y="3014663"/>
          <p14:tracePt t="127336" x="3608388" y="3079750"/>
          <p14:tracePt t="127352" x="3551238" y="3128963"/>
          <p14:tracePt t="127371" x="3494088" y="3200400"/>
          <p14:tracePt t="127386" x="3394075" y="3294063"/>
          <p14:tracePt t="127402" x="3251200" y="3408363"/>
          <p14:tracePt t="127420" x="3179763" y="3457575"/>
          <p14:tracePt t="127436" x="3108325" y="3514725"/>
          <p14:tracePt t="127453" x="3022600" y="3551238"/>
          <p14:tracePt t="127469" x="2951163" y="3608388"/>
          <p14:tracePt t="127486" x="2894013" y="3651250"/>
          <p14:tracePt t="127502" x="2800350" y="3714750"/>
          <p14:tracePt t="127520" x="2743200" y="3743325"/>
          <p14:tracePt t="127536" x="2736850" y="3743325"/>
          <p14:tracePt t="127599" x="2779713" y="3729038"/>
          <p14:tracePt t="127607" x="2822575" y="3686175"/>
          <p14:tracePt t="127615" x="2865438" y="3665538"/>
          <p14:tracePt t="127623" x="2957513" y="3571875"/>
          <p14:tracePt t="127636" x="3036888" y="3494088"/>
          <p14:tracePt t="127652" x="3179763" y="3394075"/>
          <p14:tracePt t="127669" x="3414713" y="3243263"/>
          <p14:tracePt t="127686" x="3700463" y="3051175"/>
          <p14:tracePt t="127702" x="3971925" y="2879725"/>
          <p14:tracePt t="127718" x="4400550" y="2651125"/>
          <p14:tracePt t="127736" x="4522788" y="2551113"/>
          <p14:tracePt t="127752" x="4579938" y="2514600"/>
          <p14:tracePt t="127769" x="4643438" y="2436813"/>
          <p14:tracePt t="127785" x="4722813" y="2371725"/>
          <p14:tracePt t="127802" x="4786313" y="2328863"/>
          <p14:tracePt t="127819" x="4886325" y="2265363"/>
          <p14:tracePt t="127835" x="4986338" y="2200275"/>
          <p14:tracePt t="127852" x="5051425" y="2165350"/>
          <p14:tracePt t="127869" x="5122863" y="2122488"/>
          <p14:tracePt t="127885" x="5165725" y="2100263"/>
          <p14:tracePt t="127902" x="5251450" y="2057400"/>
          <p14:tracePt t="127918" x="5322888" y="2028825"/>
          <p14:tracePt t="127918" x="5357813" y="2008188"/>
          <p14:tracePt t="127936" x="5408613" y="1985963"/>
          <p14:tracePt t="127952" x="5451475" y="1971675"/>
          <p14:tracePt t="128039" x="5394325" y="1971675"/>
          <p14:tracePt t="128047" x="5300663" y="2008188"/>
          <p14:tracePt t="128055" x="5194300" y="2057400"/>
          <p14:tracePt t="128063" x="5100638" y="2085975"/>
          <p14:tracePt t="128071" x="4851400" y="2228850"/>
          <p14:tracePt t="128085" x="4494213" y="2414588"/>
          <p14:tracePt t="128101" x="4194175" y="2528888"/>
          <p14:tracePt t="128119" x="3879850" y="2722563"/>
          <p14:tracePt t="128135" x="3671888" y="2843213"/>
          <p14:tracePt t="128152" x="3486150" y="2979738"/>
          <p14:tracePt t="128168" x="3279775" y="3128963"/>
          <p14:tracePt t="128185" x="3151188" y="3257550"/>
          <p14:tracePt t="128201" x="3043238" y="3351213"/>
          <p14:tracePt t="128218" x="2965450" y="3443288"/>
          <p14:tracePt t="128235" x="2908300" y="3529013"/>
          <p14:tracePt t="128251" x="2851150" y="3651250"/>
          <p14:tracePt t="128268" x="2771775" y="3751263"/>
          <p14:tracePt t="128284" x="2643188" y="3879850"/>
          <p14:tracePt t="128301" x="2565400" y="3957638"/>
          <p14:tracePt t="128318" x="2543175" y="3971925"/>
          <p14:tracePt t="128431" x="2543175" y="3979863"/>
          <p14:tracePt t="128439" x="2565400" y="3979863"/>
          <p14:tracePt t="128447" x="2608263" y="3957638"/>
          <p14:tracePt t="128450" x="2686050" y="3894138"/>
          <p14:tracePt t="128467" x="2757488" y="3814763"/>
          <p14:tracePt t="128485" x="2865438" y="3729038"/>
          <p14:tracePt t="128501" x="2971800" y="3636963"/>
          <p14:tracePt t="128517" x="3057525" y="3557588"/>
          <p14:tracePt t="128534" x="3171825" y="3451225"/>
          <p14:tracePt t="128550" x="3457575" y="3222625"/>
          <p14:tracePt t="128568" x="3643313" y="3057525"/>
          <p14:tracePt t="128583" x="3871913" y="2871788"/>
          <p14:tracePt t="128601" x="4043363" y="2714625"/>
          <p14:tracePt t="128617" x="4200525" y="2579688"/>
          <p14:tracePt t="128635" x="4357688" y="2451100"/>
          <p14:tracePt t="128651" x="4529138" y="2343150"/>
          <p14:tracePt t="128669" x="4722813" y="2222500"/>
          <p14:tracePt t="128685" x="4886325" y="2114550"/>
          <p14:tracePt t="128701" x="5043488" y="2057400"/>
          <p14:tracePt t="128718" x="5172075" y="2008188"/>
          <p14:tracePt t="128735" x="5272088" y="1985963"/>
          <p14:tracePt t="128752" x="5472113" y="1885950"/>
          <p14:tracePt t="128768" x="5565775" y="1857375"/>
          <p14:tracePt t="128785" x="5622925" y="1828800"/>
          <p14:tracePt t="128801" x="5680075" y="1814513"/>
          <p14:tracePt t="128818" x="5708650" y="1814513"/>
          <p14:tracePt t="128834" x="5757863" y="1808163"/>
          <p14:tracePt t="128851" x="5851525" y="1785938"/>
          <p14:tracePt t="128867" x="5943600" y="1779588"/>
          <p14:tracePt t="128885" x="6000750" y="1779588"/>
          <p14:tracePt t="128902" x="6037263" y="1765300"/>
          <p14:tracePt t="128918" x="6043613" y="1765300"/>
          <p14:tracePt t="128935" x="6057900" y="1765300"/>
          <p14:tracePt t="128951" x="6086475" y="1757363"/>
          <p14:tracePt t="128968" x="6094413" y="1757363"/>
          <p14:tracePt t="128984" x="6108700" y="1757363"/>
          <p14:tracePt t="129136" x="6129338" y="1757363"/>
          <p14:tracePt t="129144" x="6137275" y="1757363"/>
          <p14:tracePt t="129150" x="6157913" y="1757363"/>
          <p14:tracePt t="129154" x="6180138" y="1757363"/>
          <p14:tracePt t="129167" x="6251575" y="1757363"/>
          <p14:tracePt t="129183" x="6294438" y="1785938"/>
          <p14:tracePt t="129201" x="6365875" y="1828800"/>
          <p14:tracePt t="129217" x="6423025" y="1879600"/>
          <p14:tracePt t="129234" x="6443663" y="1900238"/>
          <p14:tracePt t="129250" x="6451600" y="1914525"/>
          <p14:tracePt t="129267" x="6451600" y="1957388"/>
          <p14:tracePt t="129283" x="6451600" y="2014538"/>
          <p14:tracePt t="129300" x="6451600" y="2100263"/>
          <p14:tracePt t="129316" x="6429375" y="2171700"/>
          <p14:tracePt t="129333" x="6343650" y="2293938"/>
          <p14:tracePt t="129350" x="6280150" y="2357438"/>
          <p14:tracePt t="129366" x="6251575" y="2379663"/>
          <p14:tracePt t="129399" x="6237288" y="2386013"/>
          <p14:tracePt t="129400" x="6186488" y="2400300"/>
          <p14:tracePt t="129417" x="6115050" y="2422525"/>
          <p14:tracePt t="129433" x="6043613" y="2422525"/>
          <p14:tracePt t="129450" x="5972175" y="2422525"/>
          <p14:tracePt t="129466" x="5929313" y="2422525"/>
          <p14:tracePt t="129484" x="5900738" y="2414588"/>
          <p14:tracePt t="129499" x="5894388" y="2386013"/>
          <p14:tracePt t="129516" x="5880100" y="2343150"/>
          <p14:tracePt t="129533" x="5865813" y="2300288"/>
          <p14:tracePt t="129549" x="5843588" y="2257425"/>
          <p14:tracePt t="129566" x="5837238" y="2200275"/>
          <p14:tracePt t="129583" x="5837238" y="2151063"/>
          <p14:tracePt t="129600" x="5837238" y="2085975"/>
          <p14:tracePt t="129616" x="5837238" y="2057400"/>
          <p14:tracePt t="129634" x="5837238" y="1993900"/>
          <p14:tracePt t="129649" x="5837238" y="1951038"/>
          <p14:tracePt t="129665" x="5872163" y="1922463"/>
          <p14:tracePt t="129683" x="5900738" y="1885950"/>
          <p14:tracePt t="129699" x="5922963" y="1857375"/>
          <p14:tracePt t="129716" x="5951538" y="1836738"/>
          <p14:tracePt t="129732" x="5965825" y="1822450"/>
          <p14:tracePt t="129749" x="5986463" y="1793875"/>
          <p14:tracePt t="129766" x="6037263" y="1771650"/>
          <p14:tracePt t="129782" x="6072188" y="1757363"/>
          <p14:tracePt t="129798" x="6115050" y="1751013"/>
          <p14:tracePt t="129816" x="6157913" y="1751013"/>
          <p14:tracePt t="129832" x="6172200" y="1751013"/>
          <p14:tracePt t="129849" x="6215063" y="1751013"/>
          <p14:tracePt t="129865" x="6237288" y="1751013"/>
          <p14:tracePt t="129882" x="6251575" y="1751013"/>
          <p14:tracePt t="129900" x="6272213" y="1751013"/>
          <p14:tracePt t="129915" x="6286500" y="1751013"/>
          <p14:tracePt t="129932" x="6323013" y="1771650"/>
          <p14:tracePt t="129948" x="6351588" y="1779588"/>
          <p14:tracePt t="129965" x="6372225" y="1808163"/>
          <p14:tracePt t="130007" x="6380163" y="1814513"/>
          <p14:tracePt t="130015" x="6380163" y="1822450"/>
          <p14:tracePt t="130023" x="6380163" y="1851025"/>
          <p14:tracePt t="130023" x="6380163" y="1885950"/>
          <p14:tracePt t="130039" x="6380163" y="1893888"/>
          <p14:tracePt t="130048" x="6380163" y="1922463"/>
          <p14:tracePt t="130065" x="6380163" y="1928813"/>
          <p14:tracePt t="130544" x="6386513" y="1928813"/>
          <p14:tracePt t="130552" x="6394450" y="1928813"/>
          <p14:tracePt t="130558" x="6443663" y="1985963"/>
          <p14:tracePt t="130568" x="6451600" y="1993900"/>
          <p14:tracePt t="130581" x="6494463" y="2085975"/>
          <p14:tracePt t="130598" x="6586538" y="2271713"/>
          <p14:tracePt t="130614" x="6723063" y="2593975"/>
          <p14:tracePt t="130632" x="6757988" y="2671763"/>
          <p14:tracePt t="130632" x="6786563" y="2743200"/>
          <p14:tracePt t="130648" x="6808788" y="2871788"/>
          <p14:tracePt t="130664" x="6815138" y="2979738"/>
          <p14:tracePt t="130682" x="6815138" y="3122613"/>
          <p14:tracePt t="130698" x="6815138" y="3279775"/>
          <p14:tracePt t="130716" x="6815138" y="3394075"/>
          <p14:tracePt t="130731" x="6800850" y="3486150"/>
          <p14:tracePt t="130749" x="6794500" y="3543300"/>
          <p14:tracePt t="130765" x="6765925" y="3608388"/>
          <p14:tracePt t="130781" x="6757988" y="3679825"/>
          <p14:tracePt t="130798" x="6723063" y="3771900"/>
          <p14:tracePt t="130814" x="6686550" y="3957638"/>
          <p14:tracePt t="130832" x="6665913" y="4086225"/>
          <p14:tracePt t="130848" x="6651625" y="4179888"/>
          <p14:tracePt t="130864" x="6637338" y="4257675"/>
          <p14:tracePt t="130881" x="6608763" y="4300538"/>
          <p14:tracePt t="130898" x="6594475" y="4351338"/>
          <p14:tracePt t="130914" x="6572250" y="4394200"/>
          <p14:tracePt t="130931" x="6523038" y="4443413"/>
          <p14:tracePt t="130948" x="6472238" y="4494213"/>
          <p14:tracePt t="130964" x="6415088" y="4551363"/>
          <p14:tracePt t="130981" x="6357938" y="4572000"/>
          <p14:tracePt t="130998" x="6300788" y="4600575"/>
          <p14:tracePt t="130998" x="6294438" y="4600575"/>
          <p14:tracePt t="131015" x="6286500" y="4600575"/>
          <p14:tracePt t="131031" x="6237288" y="4608513"/>
          <p14:tracePt t="131049" x="6200775" y="4608513"/>
          <p14:tracePt t="131064" x="6143625" y="4614863"/>
          <p14:tracePt t="131082" x="6108700" y="4614863"/>
          <p14:tracePt t="131097" x="6072188" y="4614863"/>
          <p14:tracePt t="131114" x="6029325" y="4614863"/>
          <p14:tracePt t="131130" x="5994400" y="4600575"/>
          <p14:tracePt t="131147" x="5951538" y="4543425"/>
          <p14:tracePt t="131163" x="5908675" y="4479925"/>
          <p14:tracePt t="131180" x="5865813" y="4400550"/>
          <p14:tracePt t="131198" x="5843588" y="4279900"/>
          <p14:tracePt t="131214" x="5815013" y="4151313"/>
          <p14:tracePt t="131214" x="5815013" y="4108450"/>
          <p14:tracePt t="131232" x="5815013" y="4057650"/>
          <p14:tracePt t="131246" x="5815013" y="3979863"/>
          <p14:tracePt t="131264" x="5815013" y="3922713"/>
          <p14:tracePt t="131280" x="5815013" y="3900488"/>
          <p14:tracePt t="131296" x="5815013" y="3886200"/>
          <p14:tracePt t="131313" x="5822950" y="3871913"/>
          <p14:tracePt t="131330" x="5865813" y="3836988"/>
          <p14:tracePt t="131347" x="5894388" y="3829050"/>
          <p14:tracePt t="131363" x="5951538" y="3829050"/>
          <p14:tracePt t="131380" x="5994400" y="3829050"/>
          <p14:tracePt t="131396" x="6072188" y="3829050"/>
          <p14:tracePt t="131413" x="6137275" y="3829050"/>
          <p14:tracePt t="131429" x="6215063" y="3851275"/>
          <p14:tracePt t="131446" x="6280150" y="3879850"/>
          <p14:tracePt t="131465" x="6351588" y="3922713"/>
          <p14:tracePt t="131480" x="6372225" y="3951288"/>
          <p14:tracePt t="131497" x="6394450" y="3994150"/>
          <p14:tracePt t="131513" x="6408738" y="4008438"/>
          <p14:tracePt t="131529" x="6415088" y="4022725"/>
          <p14:tracePt t="131547" x="6415088" y="4029075"/>
          <p14:tracePt t="131563" x="6429375" y="4043363"/>
          <p14:tracePt t="131579" x="6429375" y="4094163"/>
          <p14:tracePt t="131597" x="6429375" y="4151313"/>
          <p14:tracePt t="131612" x="6429375" y="4222750"/>
          <p14:tracePt t="131629" x="6429375" y="4271963"/>
          <p14:tracePt t="131646" x="6429375" y="4308475"/>
          <p14:tracePt t="131662" x="6437313" y="4351338"/>
          <p14:tracePt t="131679" x="6437313" y="4379913"/>
          <p14:tracePt t="131696" x="6451600" y="4414838"/>
          <p14:tracePt t="131714" x="6451600" y="4437063"/>
          <p14:tracePt t="131729" x="6451600" y="4465638"/>
          <p14:tracePt t="131746" x="6451600" y="4479925"/>
          <p14:tracePt t="131783" x="6451600" y="4508500"/>
          <p14:tracePt t="131784" x="6443663" y="4508500"/>
          <p14:tracePt t="131796" x="6423025" y="4508500"/>
          <p14:tracePt t="131812" x="6380163" y="4508500"/>
          <p14:tracePt t="131830" x="6351588" y="4508500"/>
          <p14:tracePt t="131845" x="6300788" y="4508500"/>
          <p14:tracePt t="131863" x="6280150" y="4508500"/>
          <p14:tracePt t="131879" x="6243638" y="4494213"/>
          <p14:tracePt t="131896" x="6215063" y="4494213"/>
          <p14:tracePt t="131912" x="6200775" y="4479925"/>
          <p14:tracePt t="131930" x="6180138" y="4457700"/>
          <p14:tracePt t="131945" x="6165850" y="4422775"/>
          <p14:tracePt t="131962" x="6157913" y="4379913"/>
          <p14:tracePt t="131980" x="6157913" y="4337050"/>
          <p14:tracePt t="131996" x="6157913" y="4294188"/>
          <p14:tracePt t="132013" x="6157913" y="4243388"/>
          <p14:tracePt t="132029" x="6157913" y="4200525"/>
          <p14:tracePt t="132046" x="6172200" y="4122738"/>
          <p14:tracePt t="132062" x="6215063" y="4037013"/>
          <p14:tracePt t="132080" x="6251575" y="3965575"/>
          <p14:tracePt t="132095" x="6280150" y="3900488"/>
          <p14:tracePt t="132112" x="6280150" y="3865563"/>
          <p14:tracePt t="132129" x="6280150" y="3829050"/>
          <p14:tracePt t="132145" x="6280150" y="3814763"/>
          <p14:tracePt t="132163" x="6280150" y="3794125"/>
          <p14:tracePt t="132178" x="6280150" y="3786188"/>
          <p14:tracePt t="132247" x="6286500" y="3779838"/>
          <p14:tracePt t="132255" x="6300788" y="3779838"/>
          <p14:tracePt t="132255" x="6308725" y="3779838"/>
          <p14:tracePt t="132264" x="6323013" y="3771900"/>
          <p14:tracePt t="132287" x="6372225" y="3771900"/>
          <p14:tracePt t="132295" x="6423025" y="3736975"/>
          <p14:tracePt t="132300" x="6537325" y="3665538"/>
          <p14:tracePt t="132311" x="6643688" y="3586163"/>
          <p14:tracePt t="132328" x="6665913" y="3529013"/>
          <p14:tracePt t="132346" x="6665913" y="3486150"/>
          <p14:tracePt t="132362" x="6672263" y="3394075"/>
          <p14:tracePt t="132379" x="6672263" y="3300413"/>
          <p14:tracePt t="132395" x="6700838" y="3157538"/>
          <p14:tracePt t="132412" x="6700838" y="3022600"/>
          <p14:tracePt t="132428" x="6700838" y="2879725"/>
          <p14:tracePt t="132445" x="6700838" y="2757488"/>
          <p14:tracePt t="132445" x="6700838" y="2686050"/>
          <p14:tracePt t="132464" x="6700838" y="2600325"/>
          <p14:tracePt t="132478" x="6672263" y="2400300"/>
          <p14:tracePt t="132496" x="6615113" y="2300288"/>
          <p14:tracePt t="132512" x="6565900" y="2222500"/>
          <p14:tracePt t="132529" x="6480175" y="2100263"/>
          <p14:tracePt t="132545" x="6400800" y="2014538"/>
          <p14:tracePt t="132562" x="6337300" y="1922463"/>
          <p14:tracePt t="132578" x="6294438" y="1851025"/>
          <p14:tracePt t="132595" x="6265863" y="1800225"/>
          <p14:tracePt t="132612" x="6243638" y="1779588"/>
          <p14:tracePt t="132628" x="6237288" y="1751013"/>
          <p14:tracePt t="132775" x="6237288" y="1743075"/>
          <p14:tracePt t="132783" x="6265863" y="1743075"/>
          <p14:tracePt t="132784" x="6308725" y="1779588"/>
          <p14:tracePt t="132794" x="6386513" y="1885950"/>
          <p14:tracePt t="132812" x="6465888" y="2036763"/>
          <p14:tracePt t="132829" x="6515100" y="2185988"/>
          <p14:tracePt t="132844" x="6551613" y="2300288"/>
          <p14:tracePt t="132862" x="6572250" y="2408238"/>
          <p14:tracePt t="132878" x="6623050" y="2593975"/>
          <p14:tracePt t="132878" x="6643688" y="2665413"/>
          <p14:tracePt t="132896" x="6686550" y="2743200"/>
          <p14:tracePt t="132911" x="6708775" y="2957513"/>
          <p14:tracePt t="132928" x="6708775" y="3079750"/>
          <p14:tracePt t="132945" x="6737350" y="3236913"/>
          <p14:tracePt t="132961" x="6743700" y="3343275"/>
          <p14:tracePt t="132978" x="6743700" y="3429000"/>
          <p14:tracePt t="132995" x="6743700" y="3500438"/>
          <p14:tracePt t="133012" x="6743700" y="3557588"/>
          <p14:tracePt t="133028" x="6715125" y="3629025"/>
          <p14:tracePt t="133045" x="6665913" y="3679825"/>
          <p14:tracePt t="133061" x="6615113" y="3714750"/>
          <p14:tracePt t="133077" x="6594475" y="3743325"/>
          <p14:tracePt t="133094" x="6586538" y="3751263"/>
          <p14:tracePt t="133111" x="6557963" y="3757613"/>
          <p14:tracePt t="133224" x="6623050" y="3736975"/>
          <p14:tracePt t="133229" x="6680200" y="3686175"/>
          <p14:tracePt t="133234" x="6708775" y="3665538"/>
          <p14:tracePt t="133244" x="6737350" y="3622675"/>
          <p14:tracePt t="133261" x="6772275" y="3522663"/>
          <p14:tracePt t="133279" x="6780213" y="3429000"/>
          <p14:tracePt t="133294" x="6794500" y="3300413"/>
          <p14:tracePt t="133294" x="6794500" y="3251200"/>
          <p14:tracePt t="133312" x="6794500" y="3079750"/>
          <p14:tracePt t="133328" x="6794500" y="2886075"/>
          <p14:tracePt t="133345" x="6737350" y="2736850"/>
          <p14:tracePt t="133361" x="6672263" y="2571750"/>
          <p14:tracePt t="133378" x="6615113" y="2451100"/>
          <p14:tracePt t="133394" x="6551613" y="2336800"/>
          <p14:tracePt t="133412" x="6500813" y="2265363"/>
          <p14:tracePt t="133427" x="6451600" y="2200275"/>
          <p14:tracePt t="133444" x="6415088" y="2165350"/>
          <p14:tracePt t="133461" x="6394450" y="2122488"/>
          <p14:tracePt t="133477" x="6386513" y="2114550"/>
          <p14:tracePt t="133559" x="6394450" y="2122488"/>
          <p14:tracePt t="133567" x="6437313" y="2193925"/>
          <p14:tracePt t="133568" x="6508750" y="2286000"/>
          <p14:tracePt t="133577" x="6629400" y="2493963"/>
          <p14:tracePt t="133594" x="6723063" y="2679700"/>
          <p14:tracePt t="133611" x="6772275" y="2843213"/>
          <p14:tracePt t="133627" x="6823075" y="2986088"/>
          <p14:tracePt t="133644" x="6843713" y="3179763"/>
          <p14:tracePt t="133660" x="6858000" y="3394075"/>
          <p14:tracePt t="133677" x="6900863" y="3600450"/>
          <p14:tracePt t="133693" x="6923088" y="3765550"/>
          <p14:tracePt t="133710" x="6923088" y="3814763"/>
          <p14:tracePt t="133727" x="6923088" y="3857625"/>
          <p14:tracePt t="133744" x="6894513" y="3908425"/>
          <p14:tracePt t="133761" x="6829425" y="3943350"/>
          <p14:tracePt t="133777" x="6751638" y="3965575"/>
          <p14:tracePt t="133794" x="6637338" y="4000500"/>
          <p14:tracePt t="133810" x="6551613" y="4022725"/>
          <p14:tracePt t="133827" x="6480175" y="4051300"/>
          <p14:tracePt t="133843" x="6437313" y="4051300"/>
          <p14:tracePt t="133860" x="6400800" y="4051300"/>
          <p14:tracePt t="133876" x="6386513" y="4051300"/>
          <p14:tracePt t="133893" x="6372225" y="4057650"/>
          <p14:tracePt t="133909" x="6365875" y="4065588"/>
          <p14:tracePt t="133926" x="6357938" y="4086225"/>
          <p14:tracePt t="133943" x="6357938" y="4108450"/>
          <p14:tracePt t="133959" x="6394450" y="4129088"/>
          <p14:tracePt t="133977" x="6437313" y="4129088"/>
          <p14:tracePt t="133992" x="6443663" y="4129088"/>
          <p14:tracePt t="134011" x="6465888" y="4137025"/>
          <p14:tracePt t="134026" x="6523038" y="4165600"/>
          <p14:tracePt t="134044" x="6565900" y="4214813"/>
          <p14:tracePt t="134059" x="6608763" y="4265613"/>
          <p14:tracePt t="134075" x="6637338" y="4322763"/>
          <p14:tracePt t="134093" x="6637338" y="4357688"/>
          <p14:tracePt t="134109" x="6637338" y="4408488"/>
          <p14:tracePt t="134126" x="6580188" y="4471988"/>
          <p14:tracePt t="134142" x="6437313" y="4551363"/>
          <p14:tracePt t="134159" x="6408738" y="4551363"/>
          <p14:tracePt t="134176" x="6380163" y="4551363"/>
          <p14:tracePt t="134193" x="6329363" y="4551363"/>
          <p14:tracePt t="134209" x="6223000" y="4529138"/>
          <p14:tracePt t="134225" x="6037263" y="4451350"/>
          <p14:tracePt t="134242" x="5915025" y="4365625"/>
          <p14:tracePt t="134259" x="5865813" y="4279900"/>
          <p14:tracePt t="134276" x="5843588" y="4208463"/>
          <p14:tracePt t="134293" x="5843588" y="4129088"/>
          <p14:tracePt t="134310" x="5857875" y="4037013"/>
          <p14:tracePt t="134326" x="5915025" y="3965575"/>
          <p14:tracePt t="134342" x="6008688" y="3957638"/>
          <p14:tracePt t="134360" x="6043613" y="3957638"/>
          <p14:tracePt t="134376" x="6100763" y="4057650"/>
          <p14:tracePt t="134392" x="6122988" y="4165600"/>
          <p14:tracePt t="134409" x="6122988" y="4243388"/>
          <p14:tracePt t="134425" x="6122988" y="4322763"/>
          <p14:tracePt t="134442" x="6122988" y="4379913"/>
          <p14:tracePt t="134495" x="6137275" y="4386263"/>
          <p14:tracePt t="134503" x="6200775" y="4386263"/>
          <p14:tracePt t="134519" x="6257925" y="4371975"/>
          <p14:tracePt t="134526" x="6357938" y="4337050"/>
          <p14:tracePt t="134542" x="6437313" y="4294188"/>
          <p14:tracePt t="134558" x="6537325" y="4194175"/>
          <p14:tracePt t="134575" x="6580188" y="4100513"/>
          <p14:tracePt t="134592" x="6643688" y="3951288"/>
          <p14:tracePt t="134609" x="6694488" y="3771900"/>
          <p14:tracePt t="134625" x="6708775" y="3594100"/>
          <p14:tracePt t="134642" x="6723063" y="3471863"/>
          <p14:tracePt t="134658" x="6723063" y="3314700"/>
          <p14:tracePt t="134676" x="6723063" y="3251200"/>
          <p14:tracePt t="134691" x="6723063" y="3179763"/>
          <p14:tracePt t="134708" x="6723063" y="3151188"/>
          <p14:tracePt t="134725" x="6723063" y="3114675"/>
          <p14:tracePt t="134741" x="6700838" y="3079750"/>
          <p14:tracePt t="134741" x="6680200" y="3036888"/>
          <p14:tracePt t="134760" x="6643688" y="2994025"/>
          <p14:tracePt t="134760" x="6637338" y="2979738"/>
          <p14:tracePt t="134776" x="6608763" y="2908300"/>
          <p14:tracePt t="134793" x="6580188" y="2828925"/>
          <p14:tracePt t="134809" x="6543675" y="2728913"/>
          <p14:tracePt t="134826" x="6486525" y="2628900"/>
          <p14:tracePt t="134842" x="6408738" y="2536825"/>
          <p14:tracePt t="134860" x="6300788" y="2457450"/>
          <p14:tracePt t="134875" x="6194425" y="2357438"/>
          <p14:tracePt t="134892" x="6143625" y="2300288"/>
          <p14:tracePt t="134909" x="6086475" y="2214563"/>
          <p14:tracePt t="134925" x="6029325" y="2108200"/>
          <p14:tracePt t="134942" x="5972175" y="2022475"/>
          <p14:tracePt t="134958" x="5965825" y="1985963"/>
          <p14:tracePt t="134975" x="5965825" y="1971675"/>
          <p14:tracePt t="135104" x="6029325" y="2022475"/>
          <p14:tracePt t="135112" x="6086475" y="2071688"/>
          <p14:tracePt t="135119" x="6122988" y="2114550"/>
          <p14:tracePt t="135125" x="6180138" y="2200275"/>
          <p14:tracePt t="135142" x="6223000" y="2300288"/>
          <p14:tracePt t="135158" x="6286500" y="2471738"/>
          <p14:tracePt t="135175" x="6423025" y="2794000"/>
          <p14:tracePt t="135192" x="6529388" y="2979738"/>
          <p14:tracePt t="135208" x="6594475" y="3128963"/>
          <p14:tracePt t="135225" x="6623050" y="3243263"/>
          <p14:tracePt t="135241" x="6651625" y="3343275"/>
          <p14:tracePt t="135258" x="6657975" y="3451225"/>
          <p14:tracePt t="135276" x="6657975" y="3571875"/>
          <p14:tracePt t="135292" x="6657975" y="3743325"/>
          <p14:tracePt t="135309" x="6657975" y="3900488"/>
          <p14:tracePt t="135325" x="6657975" y="4086225"/>
          <p14:tracePt t="135342" x="6657975" y="4265613"/>
          <p14:tracePt t="135358" x="6657975" y="4371975"/>
          <p14:tracePt t="135374" x="6637338" y="4479925"/>
          <p14:tracePt t="135392" x="6608763" y="4537075"/>
          <p14:tracePt t="135408" x="6600825" y="4594225"/>
          <p14:tracePt t="135424" x="6580188" y="4629150"/>
          <p14:tracePt t="135441" x="6565900" y="4657725"/>
          <p14:tracePt t="135458" x="6500813" y="4694238"/>
          <p14:tracePt t="135474" x="6423025" y="4700588"/>
          <p14:tracePt t="135491" x="6357938" y="4714875"/>
          <p14:tracePt t="135508" x="6337300" y="4714875"/>
          <p14:tracePt t="135524" x="6329363" y="4714875"/>
          <p14:tracePt t="135541" x="6323013" y="4722813"/>
          <p14:tracePt t="135558" x="6300788" y="4722813"/>
          <p14:tracePt t="135600" x="6286500" y="4714875"/>
          <p14:tracePt t="135608" x="6272213" y="4686300"/>
          <p14:tracePt t="135608" x="6243638" y="4637088"/>
          <p14:tracePt t="135624" x="6215063" y="4572000"/>
          <p14:tracePt t="135641" x="6129338" y="4471988"/>
          <p14:tracePt t="135657" x="6057900" y="4394200"/>
          <p14:tracePt t="135674" x="6000750" y="4322763"/>
          <p14:tracePt t="135691" x="5965825" y="4271963"/>
          <p14:tracePt t="135707" x="5951538" y="4251325"/>
          <p14:tracePt t="135724" x="5922963" y="4200525"/>
          <p14:tracePt t="135740" x="5886450" y="4165600"/>
          <p14:tracePt t="135757" x="5872163" y="4143375"/>
          <p14:tracePt t="135774" x="5857875" y="4108450"/>
          <p14:tracePt t="135774" x="5843588" y="4094163"/>
          <p14:tracePt t="135792" x="5837238" y="4057650"/>
          <p14:tracePt t="135808" x="5837238" y="4022725"/>
          <p14:tracePt t="135824" x="5837238" y="3994150"/>
          <p14:tracePt t="135840" x="5857875" y="3957638"/>
          <p14:tracePt t="135857" x="5880100" y="3929063"/>
          <p14:tracePt t="135874" x="5900738" y="3922713"/>
          <p14:tracePt t="135890" x="5937250" y="3908425"/>
          <p14:tracePt t="135907" x="5980113" y="3908425"/>
          <p14:tracePt t="135924" x="6057900" y="3894138"/>
          <p14:tracePt t="135941" x="6115050" y="3894138"/>
          <p14:tracePt t="135956" x="6165850" y="3894138"/>
          <p14:tracePt t="135974" x="6215063" y="3894138"/>
          <p14:tracePt t="135990" x="6272213" y="3914775"/>
          <p14:tracePt t="136007" x="6300788" y="3937000"/>
          <p14:tracePt t="136025" x="6323013" y="3943350"/>
          <p14:tracePt t="136040" x="6351588" y="3979863"/>
          <p14:tracePt t="136057" x="6386513" y="4000500"/>
          <p14:tracePt t="136073" x="6408738" y="4022725"/>
          <p14:tracePt t="136090" x="6437313" y="4051300"/>
          <p14:tracePt t="136106" x="6443663" y="4071938"/>
          <p14:tracePt t="136124" x="6457950" y="4100513"/>
          <p14:tracePt t="136140" x="6472238" y="4129088"/>
          <p14:tracePt t="136157" x="6480175" y="4171950"/>
          <p14:tracePt t="136174" x="6480175" y="4229100"/>
          <p14:tracePt t="136190" x="6486525" y="4271963"/>
          <p14:tracePt t="136207" x="6508750" y="4314825"/>
          <p14:tracePt t="136223" x="6515100" y="4322763"/>
          <p14:tracePt t="136568" x="6494463" y="4322763"/>
          <p14:tracePt t="136671" x="6480175" y="4322763"/>
          <p14:tracePt t="136704" x="6472238" y="4322763"/>
          <p14:tracePt t="136719" x="6465888" y="4322763"/>
          <p14:tracePt t="136751" x="6457950" y="4322763"/>
          <p14:tracePt t="136791" x="6443663" y="4322763"/>
          <p14:tracePt t="136807" x="6437313" y="4329113"/>
          <p14:tracePt t="136839" x="6429375" y="4329113"/>
          <p14:tracePt t="136847" x="6408738" y="4351338"/>
          <p14:tracePt t="136855" x="6400800" y="4357688"/>
          <p14:tracePt t="136861" x="6386513" y="4365625"/>
          <p14:tracePt t="136903" x="6380163" y="4371975"/>
          <p14:tracePt t="136932" x="6365875" y="4371975"/>
          <p14:tracePt t="136991" x="6357938" y="4371975"/>
          <p14:tracePt t="137008" x="6351588" y="4371975"/>
          <p14:tracePt t="137023" x="6343650" y="4371975"/>
          <p14:tracePt t="137120" x="6329363" y="4371975"/>
          <p14:tracePt t="137159" x="6323013" y="4371975"/>
          <p14:tracePt t="138600" x="6323013" y="4365625"/>
          <p14:tracePt t="139152" x="6323013" y="4357688"/>
          <p14:tracePt t="139167" x="6323013" y="4351338"/>
          <p14:tracePt t="139369" x="6323013" y="4329113"/>
          <p14:tracePt t="139479" x="6323013" y="4322763"/>
          <p14:tracePt t="139487" x="6323013" y="4314825"/>
          <p14:tracePt t="139535" x="6329363" y="4308475"/>
          <p14:tracePt t="139847" x="6323013" y="4308475"/>
          <p14:tracePt t="139855" x="6315075" y="4300538"/>
          <p14:tracePt t="139927" x="6308725" y="4294188"/>
          <p14:tracePt t="139943" x="6308725" y="4286250"/>
          <p14:tracePt t="139983" x="6308725" y="4279900"/>
          <p14:tracePt t="139991" x="6308725" y="4271963"/>
          <p14:tracePt t="140004" x="6308725" y="4257675"/>
          <p14:tracePt t="140004" x="6308725" y="4251325"/>
          <p14:tracePt t="140018" x="6315075" y="4222750"/>
          <p14:tracePt t="140033" x="6315075" y="4214813"/>
          <p14:tracePt t="140051" x="6323013" y="4200525"/>
          <p14:tracePt t="140068" x="6337300" y="4179888"/>
          <p14:tracePt t="140084" x="6357938" y="4157663"/>
          <p14:tracePt t="140102" x="6372225" y="4143375"/>
          <p14:tracePt t="140118" x="6380163" y="4129088"/>
          <p14:tracePt t="140118" x="6394450" y="4100513"/>
          <p14:tracePt t="140135" x="6415088" y="4086225"/>
          <p14:tracePt t="140150" x="6457950" y="4008438"/>
          <p14:tracePt t="140168" x="6523038" y="3937000"/>
          <p14:tracePt t="140184" x="6565900" y="3851275"/>
          <p14:tracePt t="140201" x="6608763" y="3779838"/>
          <p14:tracePt t="140217" x="6665913" y="3651250"/>
          <p14:tracePt t="140235" x="6729413" y="3500438"/>
          <p14:tracePt t="140251" x="6751638" y="3386138"/>
          <p14:tracePt t="140268" x="6786563" y="3257550"/>
          <p14:tracePt t="140285" x="6829425" y="3122613"/>
          <p14:tracePt t="140300" x="6851650" y="3028950"/>
          <p14:tracePt t="140318" x="6886575" y="2951163"/>
          <p14:tracePt t="140334" x="6894513" y="2871788"/>
          <p14:tracePt t="140351" x="6943725" y="2751138"/>
          <p14:tracePt t="140367" x="6943725" y="2622550"/>
          <p14:tracePt t="140384" x="6943725" y="2557463"/>
          <p14:tracePt t="140402" x="6929438" y="2508250"/>
          <p14:tracePt t="140418" x="6900863" y="2451100"/>
          <p14:tracePt t="140435" x="6872288" y="2379663"/>
          <p14:tracePt t="140451" x="6829425" y="2308225"/>
          <p14:tracePt t="140468" x="6780213" y="2208213"/>
          <p14:tracePt t="140484" x="6708775" y="2108200"/>
          <p14:tracePt t="140502" x="6629400" y="2014538"/>
          <p14:tracePt t="140517" x="6600825" y="1965325"/>
          <p14:tracePt t="140534" x="6586538" y="1951038"/>
          <p14:tracePt t="140551" x="6557963" y="1922463"/>
          <p14:tracePt t="140567" x="6551613" y="1908175"/>
          <p14:tracePt t="140639" x="6543675" y="1908175"/>
          <p14:tracePt t="140655" x="6537325" y="1908175"/>
          <p14:tracePt t="140672" x="6523038" y="1914525"/>
          <p14:tracePt t="140680" x="6500813" y="1928813"/>
          <p14:tracePt t="140684" x="6494463" y="1957388"/>
          <p14:tracePt t="140701" x="6480175" y="2008188"/>
          <p14:tracePt t="140717" x="6451600" y="2043113"/>
          <p14:tracePt t="140734" x="6437313" y="2057400"/>
          <p14:tracePt t="140751" x="6429375" y="2065338"/>
          <p14:tracePt t="140767" x="6408738" y="2079625"/>
          <p14:tracePt t="140783" x="6386513" y="2093913"/>
          <p14:tracePt t="140801" x="6357938" y="2108200"/>
          <p14:tracePt t="140817" x="6343650" y="2108200"/>
          <p14:tracePt t="140834" x="6329363" y="2108200"/>
          <p14:tracePt t="140850" x="6300788" y="2108200"/>
          <p14:tracePt t="140866" x="6257925" y="2108200"/>
          <p14:tracePt t="140883" x="6223000" y="2108200"/>
          <p14:tracePt t="140899" x="6208713" y="2108200"/>
          <p14:tracePt t="140917" x="6186488" y="2108200"/>
          <p14:tracePt t="140933" x="6143625" y="2093913"/>
          <p14:tracePt t="140951" x="6122988" y="2071688"/>
          <p14:tracePt t="140966" x="6108700" y="2051050"/>
          <p14:tracePt t="140966" x="6080125" y="2036763"/>
          <p14:tracePt t="140984" x="6065838" y="2008188"/>
          <p14:tracePt t="141000" x="6051550" y="1993900"/>
          <p14:tracePt t="141017" x="6043613" y="1979613"/>
          <p14:tracePt t="141033" x="6037263" y="1957388"/>
          <p14:tracePt t="141050" x="6022975" y="1943100"/>
          <p14:tracePt t="141066" x="6022975" y="1922463"/>
          <p14:tracePt t="141082" x="6022975" y="1893888"/>
          <p14:tracePt t="141100" x="6022975" y="1879600"/>
          <p14:tracePt t="141115" x="6022975" y="1865313"/>
          <p14:tracePt t="141133" x="6022975" y="1857375"/>
          <p14:tracePt t="141150" x="6022975" y="1843088"/>
          <p14:tracePt t="141166" x="6022975" y="1822450"/>
          <p14:tracePt t="141215" x="6051550" y="1814513"/>
          <p14:tracePt t="141223" x="6057900" y="1814513"/>
          <p14:tracePt t="141231" x="6065838" y="1808163"/>
          <p14:tracePt t="141263" x="6072188" y="1808163"/>
          <p14:tracePt t="141271" x="6086475" y="1808163"/>
          <p14:tracePt t="141274" x="6094413" y="1808163"/>
          <p14:tracePt t="142095" x="6108700" y="1808163"/>
          <p14:tracePt t="142103" x="6143625" y="1836738"/>
          <p14:tracePt t="142111" x="6151563" y="1843088"/>
          <p14:tracePt t="142131" x="6186488" y="1900238"/>
          <p14:tracePt t="142132" x="6215063" y="1971675"/>
          <p14:tracePt t="142148" x="6243638" y="2028825"/>
          <p14:tracePt t="142165" x="6257925" y="2108200"/>
          <p14:tracePt t="142181" x="6265863" y="2185988"/>
          <p14:tracePt t="142198" x="6294438" y="2286000"/>
          <p14:tracePt t="142214" x="6294438" y="2428875"/>
          <p14:tracePt t="142231" x="6300788" y="2522538"/>
          <p14:tracePt t="142248" x="6272213" y="2614613"/>
          <p14:tracePt t="142264" x="6215063" y="2722563"/>
          <p14:tracePt t="142281" x="6115050" y="2857500"/>
          <p14:tracePt t="142297" x="6015038" y="2965450"/>
          <p14:tracePt t="142314" x="5880100" y="3079750"/>
          <p14:tracePt t="142331" x="5786438" y="3136900"/>
          <p14:tracePt t="142347" x="5686425" y="3194050"/>
          <p14:tracePt t="142364" x="5600700" y="3236913"/>
          <p14:tracePt t="142381" x="5522913" y="3251200"/>
          <p14:tracePt t="142397" x="5343525" y="3308350"/>
          <p14:tracePt t="142413" x="5114925" y="3394075"/>
          <p14:tracePt t="142432" x="5029200" y="3436938"/>
          <p14:tracePt t="142447" x="4886325" y="3486150"/>
          <p14:tracePt t="142465" x="4757738" y="3508375"/>
          <p14:tracePt t="142481" x="4629150" y="3543300"/>
          <p14:tracePt t="142497" x="4537075" y="3557588"/>
          <p14:tracePt t="142514" x="4486275" y="3557588"/>
          <p14:tracePt t="142530" x="4443413" y="3557588"/>
          <p14:tracePt t="142547" x="4400550" y="3557588"/>
          <p14:tracePt t="142563" x="4337050" y="3557588"/>
          <p14:tracePt t="142581" x="4243388" y="3529013"/>
          <p14:tracePt t="142596" x="4165600" y="3514725"/>
          <p14:tracePt t="142613" x="4114800" y="3486150"/>
          <p14:tracePt t="142630" x="4000500" y="3429000"/>
          <p14:tracePt t="142647" x="3914775" y="3386138"/>
          <p14:tracePt t="142663" x="3836988" y="3336925"/>
          <p14:tracePt t="142680" x="3794125" y="3265488"/>
          <p14:tracePt t="142697" x="3765550" y="3208338"/>
          <p14:tracePt t="142714" x="3729038" y="3122613"/>
          <p14:tracePt t="142731" x="3686175" y="3043238"/>
          <p14:tracePt t="142747" x="3665538" y="2928938"/>
          <p14:tracePt t="142764" x="3636963" y="2828925"/>
          <p14:tracePt t="142780" x="3622675" y="2708275"/>
          <p14:tracePt t="142797" x="3614738" y="2593975"/>
          <p14:tracePt t="142813" x="3600450" y="2522538"/>
          <p14:tracePt t="142830" x="3600450" y="2451100"/>
          <p14:tracePt t="142830" x="3600450" y="2422525"/>
          <p14:tracePt t="142848" x="3600450" y="2336800"/>
          <p14:tracePt t="142863" x="3600450" y="2300288"/>
          <p14:tracePt t="142880" x="3622675" y="2243138"/>
          <p14:tracePt t="142896" x="3636963" y="2214563"/>
          <p14:tracePt t="142913" x="3665538" y="2193925"/>
          <p14:tracePt t="142929" x="3686175" y="2185988"/>
          <p14:tracePt t="142947" x="3722688" y="2157413"/>
          <p14:tracePt t="142963" x="3751263" y="2151063"/>
          <p14:tracePt t="142980" x="3779838" y="2143125"/>
          <p14:tracePt t="142997" x="3808413" y="2122488"/>
          <p14:tracePt t="143013" x="3829050" y="2114550"/>
          <p14:tracePt t="143030" x="3836988" y="2114550"/>
          <p14:tracePt t="143337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MOESI Protocol</a:t>
            </a:r>
            <a:endParaRPr lang="en-AU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6725358" y="2050502"/>
            <a:ext cx="446795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Centralized Shared-Memory Architectures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25158" y="5359568"/>
            <a:ext cx="64807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sz="1200" dirty="0">
                <a:latin typeface="+mj-lt"/>
              </a:rPr>
              <a:t>write</a:t>
            </a:r>
            <a:endParaRPr lang="en-US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36711"/>
            <a:ext cx="5904656" cy="5487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6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068"/>
    </mc:Choice>
    <mc:Fallback xmlns="">
      <p:transition spd="slow" advTm="169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99" x="4243388" y="4657725"/>
          <p14:tracePt t="8415" x="4237038" y="4657725"/>
          <p14:tracePt t="8425" x="4229100" y="4657725"/>
          <p14:tracePt t="8431" x="4208463" y="4657725"/>
          <p14:tracePt t="8447" x="4194175" y="4672013"/>
          <p14:tracePt t="8463" x="4186238" y="4686300"/>
          <p14:tracePt t="8479" x="4165600" y="4765675"/>
          <p14:tracePt t="8495" x="4137025" y="4879975"/>
          <p14:tracePt t="8511" x="4108450" y="4957763"/>
          <p14:tracePt t="8525" x="4100513" y="5029200"/>
          <p14:tracePt t="8543" x="4065588" y="5100638"/>
          <p14:tracePt t="8559" x="4057650" y="5165725"/>
          <p14:tracePt t="8559" x="4043363" y="5243513"/>
          <p14:tracePt t="8575" x="3979863" y="5457825"/>
          <p14:tracePt t="8598" x="3929063" y="5657850"/>
          <p14:tracePt t="8609" x="3900488" y="5800725"/>
          <p14:tracePt t="8625" x="3879850" y="5857875"/>
          <p14:tracePt t="8642" x="3879850" y="5900738"/>
          <p14:tracePt t="8658" x="3894138" y="5937250"/>
          <p14:tracePt t="8674" x="3922713" y="5972175"/>
          <p14:tracePt t="8692" x="3943350" y="5994400"/>
          <p14:tracePt t="8708" x="3957638" y="5994400"/>
          <p14:tracePt t="8725" x="4029075" y="5994400"/>
          <p14:tracePt t="8741" x="4165600" y="5994400"/>
          <p14:tracePt t="8758" x="4300538" y="5951538"/>
          <p14:tracePt t="8774" x="4457700" y="5886450"/>
          <p14:tracePt t="8791" x="4486275" y="5851525"/>
          <p14:tracePt t="8807" x="4522788" y="5765800"/>
          <p14:tracePt t="8824" x="4522788" y="5643563"/>
          <p14:tracePt t="8841" x="4537075" y="5565775"/>
          <p14:tracePt t="8858" x="4551363" y="5529263"/>
          <p14:tracePt t="8875" x="4565650" y="5508625"/>
          <p14:tracePt t="8891" x="4594225" y="5457825"/>
          <p14:tracePt t="8909" x="4600575" y="5386388"/>
          <p14:tracePt t="8924" x="4614863" y="5280025"/>
          <p14:tracePt t="8942" x="4614863" y="5157788"/>
          <p14:tracePt t="8957" x="4614863" y="5037138"/>
          <p14:tracePt t="8975" x="4572000" y="4922838"/>
          <p14:tracePt t="8991" x="4529138" y="4851400"/>
          <p14:tracePt t="9007" x="4508500" y="4829175"/>
          <p14:tracePt t="9025" x="4486275" y="4800600"/>
          <p14:tracePt t="9079" x="4471988" y="4800600"/>
          <p14:tracePt t="9087" x="4443413" y="4800600"/>
          <p14:tracePt t="9095" x="4422775" y="4800600"/>
          <p14:tracePt t="9103" x="4408488" y="4794250"/>
          <p14:tracePt t="9111" x="4365625" y="4794250"/>
          <p14:tracePt t="9125" x="4329113" y="4794250"/>
          <p14:tracePt t="9141" x="4286250" y="4794250"/>
          <p14:tracePt t="9157" x="4222750" y="4794250"/>
          <p14:tracePt t="9174" x="4179888" y="4794250"/>
          <p14:tracePt t="9174" x="4157663" y="4794250"/>
          <p14:tracePt t="9191" x="4100513" y="4822825"/>
          <p14:tracePt t="9208" x="4057650" y="4872038"/>
          <p14:tracePt t="9224" x="4029075" y="4894263"/>
          <p14:tracePt t="9241" x="4000500" y="4937125"/>
          <p14:tracePt t="9257" x="3986213" y="4979988"/>
          <p14:tracePt t="9274" x="3965575" y="5037138"/>
          <p14:tracePt t="9290" x="3965575" y="5129213"/>
          <p14:tracePt t="9308" x="3965575" y="5180013"/>
          <p14:tracePt t="9324" x="3965575" y="5229225"/>
          <p14:tracePt t="9341" x="3971925" y="5257800"/>
          <p14:tracePt t="9358" x="4008438" y="5294313"/>
          <p14:tracePt t="9374" x="4108450" y="5357813"/>
          <p14:tracePt t="9374" x="4157663" y="5394325"/>
          <p14:tracePt t="9392" x="4214813" y="5429250"/>
          <p14:tracePt t="9407" x="4271963" y="5451475"/>
          <p14:tracePt t="9424" x="4314825" y="5465763"/>
          <p14:tracePt t="9440" x="4329113" y="5472113"/>
          <p14:tracePt t="9457" x="4343400" y="5472113"/>
          <p14:tracePt t="9474" x="4379913" y="5472113"/>
          <p14:tracePt t="9490" x="4400550" y="5472113"/>
          <p14:tracePt t="9506" x="4443413" y="5472113"/>
          <p14:tracePt t="9524" x="4486275" y="5472113"/>
          <p14:tracePt t="9540" x="4529138" y="5472113"/>
          <p14:tracePt t="9557" x="4600575" y="5422900"/>
          <p14:tracePt t="9574" x="4665663" y="5365750"/>
          <p14:tracePt t="9590" x="4694238" y="5308600"/>
          <p14:tracePt t="9590" x="4714875" y="5280025"/>
          <p14:tracePt t="9608" x="4722813" y="5214938"/>
          <p14:tracePt t="9623" x="4737100" y="5157788"/>
          <p14:tracePt t="9640" x="4737100" y="5094288"/>
          <p14:tracePt t="9657" x="4737100" y="5029200"/>
          <p14:tracePt t="9673" x="4722813" y="4957763"/>
          <p14:tracePt t="9691" x="4700588" y="4922838"/>
          <p14:tracePt t="9707" x="4651375" y="4865688"/>
          <p14:tracePt t="9724" x="4594225" y="4822825"/>
          <p14:tracePt t="9739" x="4522788" y="4794250"/>
          <p14:tracePt t="9757" x="4479925" y="4779963"/>
          <p14:tracePt t="9773" x="4422775" y="4751388"/>
          <p14:tracePt t="9790" x="4400550" y="4743450"/>
          <p14:tracePt t="9806" x="4357688" y="4729163"/>
          <p14:tracePt t="9823" x="4337050" y="4729163"/>
          <p14:tracePt t="9839" x="4300538" y="4729163"/>
          <p14:tracePt t="9856" x="4257675" y="4729163"/>
          <p14:tracePt t="9874" x="4214813" y="4729163"/>
          <p14:tracePt t="9890" x="4151313" y="4757738"/>
          <p14:tracePt t="9907" x="4122738" y="4765675"/>
          <p14:tracePt t="9923" x="4065588" y="4800600"/>
          <p14:tracePt t="9940" x="4022725" y="4843463"/>
          <p14:tracePt t="9956" x="3951288" y="4908550"/>
          <p14:tracePt t="9973" x="3879850" y="4957763"/>
          <p14:tracePt t="9989" x="3814763" y="5008563"/>
          <p14:tracePt t="10006" x="3751263" y="5065713"/>
          <p14:tracePt t="10006" x="3722688" y="5094288"/>
          <p14:tracePt t="10024" x="3708400" y="5137150"/>
          <p14:tracePt t="10039" x="3686175" y="5186363"/>
          <p14:tracePt t="10057" x="3657600" y="5251450"/>
          <p14:tracePt t="10072" x="3657600" y="5314950"/>
          <p14:tracePt t="10090" x="3657600" y="5386388"/>
          <p14:tracePt t="10105" x="3686175" y="5451475"/>
          <p14:tracePt t="10123" x="3786188" y="5551488"/>
          <p14:tracePt t="10140" x="3922713" y="5622925"/>
          <p14:tracePt t="10156" x="3986213" y="5657850"/>
          <p14:tracePt t="10174" x="4037013" y="5680075"/>
          <p14:tracePt t="10189" x="4114800" y="5700713"/>
          <p14:tracePt t="10189" x="4143375" y="5708650"/>
          <p14:tracePt t="10207" x="4194175" y="5722938"/>
          <p14:tracePt t="10222" x="4300538" y="5729288"/>
          <p14:tracePt t="10239" x="4365625" y="5729288"/>
          <p14:tracePt t="10256" x="4443413" y="5729288"/>
          <p14:tracePt t="10273" x="4508500" y="5729288"/>
          <p14:tracePt t="10289" x="4557713" y="5729288"/>
          <p14:tracePt t="10305" x="4600575" y="5729288"/>
          <p14:tracePt t="10322" x="4637088" y="5700713"/>
          <p14:tracePt t="10338" x="4672013" y="5651500"/>
          <p14:tracePt t="10356" x="4743450" y="5614988"/>
          <p14:tracePt t="10372" x="4786313" y="5543550"/>
          <p14:tracePt t="10390" x="4814888" y="5457825"/>
          <p14:tracePt t="10406" x="4865688" y="5308600"/>
          <p14:tracePt t="10406" x="4879975" y="5257800"/>
          <p14:tracePt t="10424" x="4908550" y="5151438"/>
          <p14:tracePt t="10438" x="4929188" y="4900613"/>
          <p14:tracePt t="10456" x="4929188" y="4765675"/>
          <p14:tracePt t="10473" x="4929188" y="4657725"/>
          <p14:tracePt t="10489" x="4894263" y="4572000"/>
          <p14:tracePt t="10506" x="4851400" y="4486275"/>
          <p14:tracePt t="10523" x="4837113" y="4451350"/>
          <p14:tracePt t="10539" x="4800600" y="4414838"/>
          <p14:tracePt t="10555" x="4757738" y="4400550"/>
          <p14:tracePt t="10572" x="4729163" y="4371975"/>
          <p14:tracePt t="10588" x="4679950" y="4365625"/>
          <p14:tracePt t="10606" x="4586288" y="4365625"/>
          <p14:tracePt t="10622" x="4479925" y="4357688"/>
          <p14:tracePt t="10638" x="4337050" y="4357688"/>
          <p14:tracePt t="10657" x="4257675" y="4357688"/>
          <p14:tracePt t="10672" x="4151313" y="4357688"/>
          <p14:tracePt t="10689" x="4029075" y="4357688"/>
          <p14:tracePt t="10705" x="3894138" y="4357688"/>
          <p14:tracePt t="10723" x="3743325" y="4400550"/>
          <p14:tracePt t="10738" x="3608388" y="4443413"/>
          <p14:tracePt t="10755" x="3551238" y="4471988"/>
          <p14:tracePt t="10772" x="3508375" y="4500563"/>
          <p14:tracePt t="10788" x="3457575" y="4551363"/>
          <p14:tracePt t="10805" x="3400425" y="4614863"/>
          <p14:tracePt t="10822" x="3351213" y="4672013"/>
          <p14:tracePt t="10839" x="3314700" y="4772025"/>
          <p14:tracePt t="10855" x="3294063" y="5000625"/>
          <p14:tracePt t="10872" x="3294063" y="5194300"/>
          <p14:tracePt t="10888" x="3322638" y="5351463"/>
          <p14:tracePt t="10906" x="3371850" y="5472113"/>
          <p14:tracePt t="10921" x="3422650" y="5557838"/>
          <p14:tracePt t="10938" x="3536950" y="5680075"/>
          <p14:tracePt t="10955" x="3657600" y="5765800"/>
          <p14:tracePt t="10972" x="3722688" y="5808663"/>
          <p14:tracePt t="10988" x="3800475" y="5843588"/>
          <p14:tracePt t="11005" x="3857625" y="5865813"/>
          <p14:tracePt t="11022" x="3937000" y="5865813"/>
          <p14:tracePt t="11037" x="4008438" y="5880100"/>
          <p14:tracePt t="11037" x="4057650" y="5894388"/>
          <p14:tracePt t="11055" x="4279900" y="5894388"/>
          <p14:tracePt t="11071" x="4608513" y="5908675"/>
          <p14:tracePt t="11088" x="4865688" y="5908675"/>
          <p14:tracePt t="11104" x="5051425" y="5908675"/>
          <p14:tracePt t="11121" x="5108575" y="5908675"/>
          <p14:tracePt t="11137" x="5114925" y="5908675"/>
          <p14:tracePt t="11155" x="5137150" y="5880100"/>
          <p14:tracePt t="11172" x="5137150" y="5851525"/>
          <p14:tracePt t="11188" x="5137150" y="5743575"/>
          <p14:tracePt t="11205" x="5137150" y="5614988"/>
          <p14:tracePt t="11221" x="5086350" y="5437188"/>
          <p14:tracePt t="11238" x="5065713" y="5343525"/>
          <p14:tracePt t="11255" x="5029200" y="5243513"/>
          <p14:tracePt t="11271" x="5008563" y="5114925"/>
          <p14:tracePt t="11288" x="4979988" y="5051425"/>
          <p14:tracePt t="11304" x="4922838" y="4943475"/>
          <p14:tracePt t="11321" x="4872038" y="4886325"/>
          <p14:tracePt t="11338" x="4814888" y="4837113"/>
          <p14:tracePt t="11354" x="4729163" y="4786313"/>
          <p14:tracePt t="11370" x="4608513" y="4700588"/>
          <p14:tracePt t="11387" x="4537075" y="4672013"/>
          <p14:tracePt t="11404" x="4451350" y="4637088"/>
          <p14:tracePt t="11422" x="4408488" y="4629150"/>
          <p14:tracePt t="11437" x="4365625" y="4614863"/>
          <p14:tracePt t="11454" x="4314825" y="4614863"/>
          <p14:tracePt t="11454" x="4300538" y="4614863"/>
          <p14:tracePt t="11472" x="4265613" y="4622800"/>
          <p14:tracePt t="11487" x="4214813" y="4622800"/>
          <p14:tracePt t="11504" x="4171950" y="4622800"/>
          <p14:tracePt t="11521" x="4094163" y="4622800"/>
          <p14:tracePt t="11538" x="4029075" y="4637088"/>
          <p14:tracePt t="11554" x="3971925" y="4637088"/>
          <p14:tracePt t="11571" x="3929063" y="4657725"/>
          <p14:tracePt t="11587" x="3857625" y="4694238"/>
          <p14:tracePt t="11603" x="3814763" y="4779963"/>
          <p14:tracePt t="11620" x="3794125" y="4872038"/>
          <p14:tracePt t="11637" x="3771900" y="4972050"/>
          <p14:tracePt t="11637" x="3765550" y="5008563"/>
          <p14:tracePt t="11655" x="3743325" y="5051425"/>
          <p14:tracePt t="11670" x="3714750" y="5137150"/>
          <p14:tracePt t="11688" x="3700463" y="5165725"/>
          <p14:tracePt t="11704" x="3700463" y="5172075"/>
          <p14:tracePt t="11721" x="3700463" y="5214938"/>
          <p14:tracePt t="11737" x="3700463" y="5286375"/>
          <p14:tracePt t="11753" x="3751263" y="5400675"/>
          <p14:tracePt t="11770" x="3779838" y="5457825"/>
          <p14:tracePt t="11786" x="3808413" y="5508625"/>
          <p14:tracePt t="11804" x="3836988" y="5522913"/>
          <p14:tracePt t="11820" x="3843338" y="5543550"/>
          <p14:tracePt t="11836" x="3886200" y="5551488"/>
          <p14:tracePt t="11853" x="4037013" y="5614988"/>
          <p14:tracePt t="11870" x="4222750" y="5694363"/>
          <p14:tracePt t="11886" x="4429125" y="5780088"/>
          <p14:tracePt t="11919" x="4457700" y="5786438"/>
          <p14:tracePt t="11920" x="4471988" y="5786438"/>
          <p14:tracePt t="11983" x="4479925" y="5786438"/>
          <p14:tracePt t="11991" x="4486275" y="5786438"/>
          <p14:tracePt t="11999" x="4494213" y="5786438"/>
          <p14:tracePt t="12007" x="4514850" y="5772150"/>
          <p14:tracePt t="12020" x="4551363" y="5737225"/>
          <p14:tracePt t="12036" x="4572000" y="5729288"/>
          <p14:tracePt t="12053" x="4608513" y="5715000"/>
          <p14:tracePt t="12069" x="4608513" y="5708650"/>
          <p14:tracePt t="12086" x="4614863" y="5622925"/>
          <p14:tracePt t="12103" x="4614863" y="5572125"/>
          <p14:tracePt t="12119" x="4614863" y="5500688"/>
          <p14:tracePt t="12136" x="4614863" y="5437188"/>
          <p14:tracePt t="12153" x="4622800" y="5372100"/>
          <p14:tracePt t="12171" x="4643438" y="5322888"/>
          <p14:tracePt t="12187" x="4643438" y="5272088"/>
          <p14:tracePt t="12204" x="4643438" y="5222875"/>
          <p14:tracePt t="12220" x="4622800" y="5143500"/>
          <p14:tracePt t="12236" x="4572000" y="5086350"/>
          <p14:tracePt t="12253" x="4537075" y="5051425"/>
          <p14:tracePt t="12270" x="4508500" y="4994275"/>
          <p14:tracePt t="12270" x="4486275" y="4965700"/>
          <p14:tracePt t="12287" x="4479925" y="4943475"/>
          <p14:tracePt t="12302" x="4443413" y="4908550"/>
          <p14:tracePt t="12320" x="4422775" y="4894263"/>
          <p14:tracePt t="12336" x="4343400" y="4865688"/>
          <p14:tracePt t="12353" x="4279900" y="4843463"/>
          <p14:tracePt t="12369" x="4194175" y="4829175"/>
          <p14:tracePt t="12387" x="4179888" y="4814888"/>
          <p14:tracePt t="12402" x="4143375" y="4814888"/>
          <p14:tracePt t="12419" x="4122738" y="4814888"/>
          <p14:tracePt t="12437" x="4108450" y="4814888"/>
          <p14:tracePt t="12453" x="4086225" y="4814888"/>
          <p14:tracePt t="12470" x="4065588" y="4829175"/>
          <p14:tracePt t="12486" x="4037013" y="4865688"/>
          <p14:tracePt t="12486" x="4008438" y="4914900"/>
          <p14:tracePt t="12504" x="3971925" y="5000625"/>
          <p14:tracePt t="12519" x="3922713" y="5143500"/>
          <p14:tracePt t="12537" x="3865563" y="5265738"/>
          <p14:tracePt t="12553" x="3814763" y="5372100"/>
          <p14:tracePt t="12569" x="3808413" y="5422900"/>
          <p14:tracePt t="12586" x="3808413" y="5457825"/>
          <p14:tracePt t="12602" x="3808413" y="5522913"/>
          <p14:tracePt t="12619" x="3829050" y="5572125"/>
          <p14:tracePt t="12636" x="3894138" y="5622925"/>
          <p14:tracePt t="12653" x="3957638" y="5651500"/>
          <p14:tracePt t="12669" x="4014788" y="5672138"/>
          <p14:tracePt t="12686" x="4051300" y="5672138"/>
          <p14:tracePt t="12702" x="4108450" y="5694363"/>
          <p14:tracePt t="12720" x="4165600" y="5708650"/>
          <p14:tracePt t="12736" x="4322763" y="5722938"/>
          <p14:tracePt t="12753" x="4543425" y="5737225"/>
          <p14:tracePt t="12769" x="4722813" y="5737225"/>
          <p14:tracePt t="12786" x="4814888" y="5737225"/>
          <p14:tracePt t="12802" x="4843463" y="5722938"/>
          <p14:tracePt t="12802" x="0" y="0"/>
        </p14:tracePtLst>
        <p14:tracePtLst>
          <p14:tracePt t="56133" x="4643438" y="5080000"/>
          <p14:tracePt t="56152" x="4651375" y="5080000"/>
          <p14:tracePt t="56192" x="4657725" y="5080000"/>
          <p14:tracePt t="56200" x="4679950" y="5080000"/>
          <p14:tracePt t="56216" x="4686300" y="5080000"/>
          <p14:tracePt t="56232" x="4694238" y="5072063"/>
          <p14:tracePt t="56240" x="4714875" y="5072063"/>
          <p14:tracePt t="56248" x="4737100" y="5072063"/>
          <p14:tracePt t="56264" x="4779963" y="5072063"/>
          <p14:tracePt t="56280" x="4822825" y="5072063"/>
          <p14:tracePt t="56291" x="4843463" y="5072063"/>
          <p14:tracePt t="56312" x="4857750" y="5072063"/>
          <p14:tracePt t="56324" x="4894263" y="5072063"/>
          <p14:tracePt t="56344" x="4929188" y="5072063"/>
          <p14:tracePt t="56357" x="4972050" y="5072063"/>
          <p14:tracePt t="56373" x="5000625" y="5100638"/>
          <p14:tracePt t="56391" x="5043488" y="5143500"/>
          <p14:tracePt t="56407" x="5057775" y="5186363"/>
          <p14:tracePt t="56407" x="5065713" y="5214938"/>
          <p14:tracePt t="56440" x="5065713" y="5237163"/>
          <p14:tracePt t="56441" x="5065713" y="5257800"/>
          <p14:tracePt t="56457" x="5051425" y="5300663"/>
          <p14:tracePt t="56474" x="5008563" y="5372100"/>
          <p14:tracePt t="56490" x="4957763" y="5457825"/>
          <p14:tracePt t="56507" x="4879975" y="5537200"/>
          <p14:tracePt t="56524" x="4800600" y="5600700"/>
          <p14:tracePt t="56541" x="4743450" y="5643563"/>
          <p14:tracePt t="56556" x="4672013" y="5694363"/>
          <p14:tracePt t="56574" x="4637088" y="5729288"/>
          <p14:tracePt t="56590" x="4579938" y="5772150"/>
          <p14:tracePt t="56607" x="4408488" y="5815013"/>
          <p14:tracePt t="56640" x="4314825" y="5822950"/>
          <p14:tracePt t="56641" x="4171950" y="5837238"/>
          <p14:tracePt t="56657" x="4100513" y="5837238"/>
          <p14:tracePt t="56674" x="4094163" y="5837238"/>
          <p14:tracePt t="56719" x="4079875" y="5837238"/>
          <p14:tracePt t="56728" x="4071938" y="5837238"/>
          <p14:tracePt t="56740" x="4065588" y="5837238"/>
          <p14:tracePt t="56744" x="4037013" y="5822950"/>
          <p14:tracePt t="56757" x="3986213" y="5772150"/>
          <p14:tracePt t="56773" x="3914775" y="5722938"/>
          <p14:tracePt t="56790" x="3851275" y="5672138"/>
          <p14:tracePt t="56807" x="3794125" y="5608638"/>
          <p14:tracePt t="56823" x="3722688" y="5565775"/>
          <p14:tracePt t="56823" x="3694113" y="5537200"/>
          <p14:tracePt t="56841" x="3657600" y="5500688"/>
          <p14:tracePt t="56856" x="3629025" y="5457825"/>
          <p14:tracePt t="56873" x="3629025" y="5408613"/>
          <p14:tracePt t="56889" x="3614738" y="5357813"/>
          <p14:tracePt t="56907" x="3614738" y="5300663"/>
          <p14:tracePt t="56923" x="3614738" y="5243513"/>
          <p14:tracePt t="56940" x="3614738" y="5180013"/>
          <p14:tracePt t="56957" x="3614738" y="5157788"/>
          <p14:tracePt t="56973" x="3614738" y="5122863"/>
          <p14:tracePt t="56990" x="3636963" y="5080000"/>
          <p14:tracePt t="57006" x="3665538" y="5022850"/>
          <p14:tracePt t="57006" x="3679825" y="5000625"/>
          <p14:tracePt t="57024" x="3686175" y="4972050"/>
          <p14:tracePt t="57039" x="3722688" y="4908550"/>
          <p14:tracePt t="57057" x="3771900" y="4857750"/>
          <p14:tracePt t="57073" x="3794125" y="4822825"/>
          <p14:tracePt t="57090" x="3814763" y="4794250"/>
          <p14:tracePt t="57106" x="3829050" y="4757738"/>
          <p14:tracePt t="57123" x="3851275" y="4751388"/>
          <p14:tracePt t="57139" x="3871913" y="4729163"/>
          <p14:tracePt t="57156" x="3879850" y="4722813"/>
          <p14:tracePt t="57192" x="3894138" y="4708525"/>
          <p14:tracePt t="57200" x="3900488" y="4700588"/>
          <p14:tracePt t="57206" x="3914775" y="4672013"/>
          <p14:tracePt t="57222" x="3951288" y="4651375"/>
          <p14:tracePt t="57239" x="4014788" y="4600575"/>
          <p14:tracePt t="57256" x="4065588" y="4586288"/>
          <p14:tracePt t="57272" x="4122738" y="4551363"/>
          <p14:tracePt t="57289" x="4179888" y="4537075"/>
          <p14:tracePt t="57305" x="4222750" y="4529138"/>
          <p14:tracePt t="57322" x="4265613" y="4508500"/>
          <p14:tracePt t="57338" x="4294188" y="4508500"/>
          <p14:tracePt t="57356" x="4308475" y="4500563"/>
          <p14:tracePt t="57372" x="4329113" y="4500563"/>
          <p14:tracePt t="57389" x="4343400" y="4500563"/>
          <p14:tracePt t="57406" x="4371975" y="4500563"/>
          <p14:tracePt t="57422" x="4437063" y="4500563"/>
          <p14:tracePt t="57440" x="4465638" y="4500563"/>
          <p14:tracePt t="57455" x="4514850" y="4500563"/>
          <p14:tracePt t="57473" x="4543425" y="4500563"/>
          <p14:tracePt t="57488" x="4557713" y="4508500"/>
          <p14:tracePt t="57506" x="4594225" y="4514850"/>
          <p14:tracePt t="57523" x="4637088" y="4543425"/>
          <p14:tracePt t="57539" x="4694238" y="4594225"/>
          <p14:tracePt t="57555" x="4743450" y="4622800"/>
          <p14:tracePt t="57572" x="4794250" y="4665663"/>
          <p14:tracePt t="57588" x="4829175" y="4694238"/>
          <p14:tracePt t="57605" x="4865688" y="4743450"/>
          <p14:tracePt t="57622" x="4879975" y="4757738"/>
          <p14:tracePt t="57638" x="4908550" y="4808538"/>
          <p14:tracePt t="57638" x="4922838" y="4822825"/>
          <p14:tracePt t="57657" x="4951413" y="4894263"/>
          <p14:tracePt t="57672" x="4979988" y="4957763"/>
          <p14:tracePt t="57690" x="4994275" y="5014913"/>
          <p14:tracePt t="57705" x="5014913" y="5057775"/>
          <p14:tracePt t="57723" x="5014913" y="5100638"/>
          <p14:tracePt t="57738" x="5022850" y="5143500"/>
          <p14:tracePt t="57755" x="5022850" y="5180013"/>
          <p14:tracePt t="57771" x="5022850" y="5200650"/>
          <p14:tracePt t="57789" x="5022850" y="5229225"/>
          <p14:tracePt t="57806" x="5022850" y="5257800"/>
          <p14:tracePt t="57821" x="5008563" y="5300663"/>
          <p14:tracePt t="57839" x="4957763" y="5337175"/>
          <p14:tracePt t="57854" x="4894263" y="5386388"/>
          <p14:tracePt t="57872" x="4851400" y="5400675"/>
          <p14:tracePt t="57888" x="4814888" y="5414963"/>
          <p14:tracePt t="57906" x="4772025" y="5422900"/>
          <p14:tracePt t="57922" x="4737100" y="5429250"/>
          <p14:tracePt t="57937" x="4672013" y="5451475"/>
          <p14:tracePt t="57955" x="4594225" y="5472113"/>
          <p14:tracePt t="57971" x="4522788" y="5486400"/>
          <p14:tracePt t="57988" x="4486275" y="5494338"/>
          <p14:tracePt t="58005" x="4457700" y="5508625"/>
          <p14:tracePt t="58022" x="4443413" y="5514975"/>
          <p14:tracePt t="58038" x="4422775" y="5514975"/>
          <p14:tracePt t="58055" x="4379913" y="5514975"/>
          <p14:tracePt t="58071" x="4314825" y="5514975"/>
          <p14:tracePt t="58088" x="4237038" y="5514975"/>
          <p14:tracePt t="58104" x="4171950" y="5514975"/>
          <p14:tracePt t="58121" x="4100513" y="5514975"/>
          <p14:tracePt t="58137" x="4079875" y="5514975"/>
          <p14:tracePt t="58154" x="4065588" y="5500688"/>
          <p14:tracePt t="58172" x="4051300" y="5494338"/>
          <p14:tracePt t="58188" x="4022725" y="5480050"/>
          <p14:tracePt t="58205" x="4000500" y="5443538"/>
          <p14:tracePt t="58221" x="3971925" y="5365750"/>
          <p14:tracePt t="58237" x="3957638" y="5308600"/>
          <p14:tracePt t="58255" x="3937000" y="5214938"/>
          <p14:tracePt t="58271" x="3908425" y="5129213"/>
          <p14:tracePt t="58288" x="3908425" y="5072063"/>
          <p14:tracePt t="58304" x="3908425" y="5057775"/>
          <p14:tracePt t="58321" x="3908425" y="5029200"/>
          <p14:tracePt t="58337" x="3908425" y="4994275"/>
          <p14:tracePt t="58354" x="3914775" y="4972050"/>
          <p14:tracePt t="58370" x="3922713" y="4951413"/>
          <p14:tracePt t="58387" x="3957638" y="4914900"/>
          <p14:tracePt t="58404" x="3994150" y="4879975"/>
          <p14:tracePt t="58420" x="4037013" y="4843463"/>
          <p14:tracePt t="58438" x="4086225" y="4808538"/>
          <p14:tracePt t="58454" x="4122738" y="4772025"/>
          <p14:tracePt t="58454" x="4143375" y="4757738"/>
          <p14:tracePt t="58488" x="4151313" y="4751388"/>
          <p14:tracePt t="58488" x="4179888" y="4751388"/>
          <p14:tracePt t="58505" x="4200525" y="4751388"/>
          <p14:tracePt t="58521" x="4214813" y="4751388"/>
          <p14:tracePt t="58537" x="4251325" y="4751388"/>
          <p14:tracePt t="58554" x="4294188" y="4751388"/>
          <p14:tracePt t="58571" x="4329113" y="4757738"/>
          <p14:tracePt t="58587" x="4351338" y="4757738"/>
          <p14:tracePt t="58604" x="4371975" y="4772025"/>
          <p14:tracePt t="58621" x="4400550" y="4779963"/>
          <p14:tracePt t="58637" x="4429125" y="4794250"/>
          <p14:tracePt t="58654" x="4479925" y="4822825"/>
          <p14:tracePt t="58670" x="4529138" y="4843463"/>
          <p14:tracePt t="58670" x="4543425" y="4843463"/>
          <p14:tracePt t="58688" x="4565650" y="4857750"/>
          <p14:tracePt t="58703" x="4608513" y="4872038"/>
          <p14:tracePt t="58721" x="4643438" y="4900613"/>
          <p14:tracePt t="58736" x="4657725" y="4922838"/>
          <p14:tracePt t="58753" x="4686300" y="4965700"/>
          <p14:tracePt t="58770" x="4700588" y="5008563"/>
          <p14:tracePt t="58787" x="4700588" y="5072063"/>
          <p14:tracePt t="58804" x="4700588" y="5122863"/>
          <p14:tracePt t="58820" x="4700588" y="5172075"/>
          <p14:tracePt t="58837" x="4700588" y="5200650"/>
          <p14:tracePt t="58853" x="4700588" y="5208588"/>
          <p14:tracePt t="58920" x="4708525" y="5214938"/>
          <p14:tracePt t="58928" x="4729163" y="5214938"/>
          <p14:tracePt t="58936" x="4786313" y="5214938"/>
          <p14:tracePt t="58943" x="4979988" y="5200650"/>
          <p14:tracePt t="58953" x="5086350" y="5186363"/>
          <p14:tracePt t="58970" x="5180013" y="5172075"/>
          <p14:tracePt t="58987" x="5308600" y="5129213"/>
          <p14:tracePt t="59003" x="5422900" y="5086350"/>
          <p14:tracePt t="59021" x="5543550" y="5037138"/>
          <p14:tracePt t="59036" x="5637213" y="5000625"/>
          <p14:tracePt t="59053" x="5822950" y="4951413"/>
          <p14:tracePt t="59069" x="5994400" y="4929188"/>
          <p14:tracePt t="59086" x="6122988" y="4900613"/>
          <p14:tracePt t="59086" x="6151563" y="4894263"/>
          <p14:tracePt t="59104" x="6180138" y="4879975"/>
          <p14:tracePt t="59119" x="6251575" y="4857750"/>
          <p14:tracePt t="59136" x="6308725" y="4837113"/>
          <p14:tracePt t="59152" x="6408738" y="4800600"/>
          <p14:tracePt t="59170" x="6515100" y="4786313"/>
          <p14:tracePt t="59185" x="6594475" y="4786313"/>
          <p14:tracePt t="59204" x="6680200" y="4786313"/>
          <p14:tracePt t="59219" x="6772275" y="4786313"/>
          <p14:tracePt t="59236" x="6829425" y="4786313"/>
          <p14:tracePt t="59253" x="6872288" y="4772025"/>
          <p14:tracePt t="59269" x="6908800" y="4757738"/>
          <p14:tracePt t="59287" x="6915150" y="4757738"/>
          <p14:tracePt t="59302" x="6943725" y="4722813"/>
          <p14:tracePt t="59320" x="6965950" y="4694238"/>
          <p14:tracePt t="59336" x="6980238" y="4679950"/>
          <p14:tracePt t="59353" x="6986588" y="4672013"/>
          <p14:tracePt t="59369" x="7023100" y="4665663"/>
          <p14:tracePt t="59385" x="7029450" y="4665663"/>
          <p14:tracePt t="59431" x="7037388" y="4665663"/>
          <p14:tracePt t="59463" x="7043738" y="4665663"/>
          <p14:tracePt t="59471" x="7058025" y="4700588"/>
          <p14:tracePt t="59472" x="7058025" y="4729163"/>
          <p14:tracePt t="59485" x="7058025" y="4786313"/>
          <p14:tracePt t="59503" x="7051675" y="4914900"/>
          <p14:tracePt t="59520" x="6994525" y="5000625"/>
          <p14:tracePt t="59536" x="6951663" y="5051425"/>
          <p14:tracePt t="59552" x="6908800" y="5100638"/>
          <p14:tracePt t="59569" x="6865938" y="5108575"/>
          <p14:tracePt t="59585" x="6829425" y="5129213"/>
          <p14:tracePt t="59601" x="6815138" y="5129213"/>
          <p14:tracePt t="59619" x="6780213" y="5129213"/>
          <p14:tracePt t="59635" x="6751638" y="5122863"/>
          <p14:tracePt t="59652" x="6715125" y="5080000"/>
          <p14:tracePt t="59668" x="6686550" y="5043488"/>
          <p14:tracePt t="59685" x="6657975" y="4986338"/>
          <p14:tracePt t="59701" x="6651625" y="4929188"/>
          <p14:tracePt t="59718" x="6637338" y="4865688"/>
          <p14:tracePt t="59718" x="6629400" y="4837113"/>
          <p14:tracePt t="59736" x="6629400" y="4786313"/>
          <p14:tracePt t="59752" x="6615113" y="4757738"/>
          <p14:tracePt t="59769" x="6615113" y="4722813"/>
          <p14:tracePt t="59785" x="6615113" y="4694238"/>
          <p14:tracePt t="59802" x="6615113" y="4651375"/>
          <p14:tracePt t="59819" x="6608763" y="4614863"/>
          <p14:tracePt t="59835" x="6608763" y="4586288"/>
          <p14:tracePt t="59851" x="6615113" y="4551363"/>
          <p14:tracePt t="59868" x="6623050" y="4543425"/>
          <p14:tracePt t="59927" x="6637338" y="4543425"/>
          <p14:tracePt t="59935" x="6643688" y="4543425"/>
          <p14:tracePt t="59944" x="6680200" y="4543425"/>
          <p14:tracePt t="59952" x="6737350" y="4594225"/>
          <p14:tracePt t="59968" x="6808788" y="4686300"/>
          <p14:tracePt t="59986" x="6851650" y="4772025"/>
          <p14:tracePt t="60002" x="6851650" y="4800600"/>
          <p14:tracePt t="60019" x="6851650" y="4822825"/>
          <p14:tracePt t="60034" x="6851650" y="4851400"/>
          <p14:tracePt t="60051" x="6851650" y="4857750"/>
          <p14:tracePt t="60068" x="6851650" y="4865688"/>
          <p14:tracePt t="60119" x="6851650" y="4879975"/>
          <p14:tracePt t="60127" x="6837363" y="4894263"/>
          <p14:tracePt t="60137" x="6800850" y="4894263"/>
          <p14:tracePt t="60151" x="6780213" y="4894263"/>
          <p14:tracePt t="60168" x="6772275" y="4894263"/>
          <p14:tracePt t="60184" x="6757988" y="4908550"/>
          <p14:tracePt t="60201" x="6729413" y="4908550"/>
          <p14:tracePt t="60218" x="6708775" y="4908550"/>
          <p14:tracePt t="60235" x="6694488" y="4914900"/>
          <p14:tracePt t="60271" x="6686550" y="4914900"/>
          <p14:tracePt t="60278" x="6657975" y="4914900"/>
          <p14:tracePt t="60285" x="6643688" y="4914900"/>
          <p14:tracePt t="60301" x="6615113" y="4914900"/>
          <p14:tracePt t="60318" x="6586538" y="4914900"/>
          <p14:tracePt t="60334" x="6551613" y="4886325"/>
          <p14:tracePt t="60351" x="6515100" y="4851400"/>
          <p14:tracePt t="60368" x="6494463" y="4808538"/>
          <p14:tracePt t="60384" x="6472238" y="4757738"/>
          <p14:tracePt t="60401" x="6457950" y="4714875"/>
          <p14:tracePt t="60417" x="6437313" y="4679950"/>
          <p14:tracePt t="60434" x="6429375" y="4622800"/>
          <p14:tracePt t="60450" x="6423025" y="4579938"/>
          <p14:tracePt t="60468" x="6394450" y="4557713"/>
          <p14:tracePt t="60484" x="6394450" y="4537075"/>
          <p14:tracePt t="60501" x="6394450" y="4522788"/>
          <p14:tracePt t="60518" x="6394450" y="4500563"/>
          <p14:tracePt t="60534" x="6394450" y="4486275"/>
          <p14:tracePt t="60551" x="6394450" y="4465638"/>
          <p14:tracePt t="60599" x="6400800" y="4451350"/>
          <p14:tracePt t="60607" x="6423025" y="4422775"/>
          <p14:tracePt t="60617" x="6443663" y="4408488"/>
          <p14:tracePt t="60633" x="6500813" y="4371975"/>
          <p14:tracePt t="60651" x="6529388" y="4351338"/>
          <p14:tracePt t="60667" x="6565900" y="4329113"/>
          <p14:tracePt t="60711" x="6572250" y="4322763"/>
          <p14:tracePt t="60719" x="6580188" y="4322763"/>
          <p14:tracePt t="60735" x="6594475" y="4322763"/>
          <p14:tracePt t="60752" x="6600825" y="4322763"/>
          <p14:tracePt t="60769" x="6608763" y="4322763"/>
          <p14:tracePt t="60769" x="6615113" y="4322763"/>
          <p14:tracePt t="60783" x="6637338" y="4322763"/>
          <p14:tracePt t="60800" x="6651625" y="4322763"/>
          <p14:tracePt t="60817" x="6686550" y="4322763"/>
          <p14:tracePt t="60833" x="6729413" y="4329113"/>
          <p14:tracePt t="60850" x="6772275" y="4343400"/>
          <p14:tracePt t="60866" x="6794500" y="4343400"/>
          <p14:tracePt t="60883" x="6823075" y="4351338"/>
          <p14:tracePt t="60900" x="6865938" y="4365625"/>
          <p14:tracePt t="60917" x="6880225" y="4371975"/>
          <p14:tracePt t="60933" x="6894513" y="4371975"/>
          <p14:tracePt t="60950" x="6900863" y="4379913"/>
          <p14:tracePt t="60966" x="6929438" y="4386263"/>
          <p14:tracePt t="60985" x="6943725" y="4400550"/>
          <p14:tracePt t="61000" x="6972300" y="4422775"/>
          <p14:tracePt t="61017" x="6994525" y="4471988"/>
          <p14:tracePt t="61033" x="7015163" y="4500563"/>
          <p14:tracePt t="61050" x="7029450" y="4537075"/>
          <p14:tracePt t="61067" x="7043738" y="4565650"/>
          <p14:tracePt t="61083" x="7058025" y="4579938"/>
          <p14:tracePt t="61100" x="7065963" y="4600575"/>
          <p14:tracePt t="61116" x="7072313" y="4622800"/>
          <p14:tracePt t="61133" x="7086600" y="4643438"/>
          <p14:tracePt t="61149" x="7094538" y="4665663"/>
          <p14:tracePt t="61166" x="7108825" y="4714875"/>
          <p14:tracePt t="61166" x="7108825" y="4722813"/>
          <p14:tracePt t="61184" x="7108825" y="4751388"/>
          <p14:tracePt t="61199" x="7108825" y="4772025"/>
          <p14:tracePt t="61216" x="7108825" y="4779963"/>
          <p14:tracePt t="61232" x="7108825" y="4786313"/>
          <p14:tracePt t="61271" x="7108825" y="4794250"/>
          <p14:tracePt t="61271" x="7100888" y="4800600"/>
          <p14:tracePt t="61287" x="7094538" y="4808538"/>
          <p14:tracePt t="61299" x="7086600" y="4814888"/>
          <p14:tracePt t="61303" x="7080250" y="4822825"/>
          <p14:tracePt t="61317" x="7037388" y="4843463"/>
          <p14:tracePt t="61333" x="7023100" y="4857750"/>
          <p14:tracePt t="61349" x="6994525" y="4872038"/>
          <p14:tracePt t="61367" x="6965950" y="4879975"/>
          <p14:tracePt t="61382" x="6915150" y="4908550"/>
          <p14:tracePt t="61399" x="6886575" y="4922838"/>
          <p14:tracePt t="61416" x="6851650" y="4929188"/>
          <p14:tracePt t="61433" x="6829425" y="4943475"/>
          <p14:tracePt t="61450" x="6794500" y="4957763"/>
          <p14:tracePt t="61467" x="6772275" y="4965700"/>
          <p14:tracePt t="61483" x="6757988" y="4965700"/>
          <p14:tracePt t="61499" x="6723063" y="4965700"/>
          <p14:tracePt t="61518" x="6694488" y="4965700"/>
          <p14:tracePt t="61533" x="6672263" y="4965700"/>
          <p14:tracePt t="61551" x="6629400" y="4965700"/>
          <p14:tracePt t="61567" x="6586538" y="4965700"/>
          <p14:tracePt t="61583" x="6543675" y="4965700"/>
          <p14:tracePt t="61599" x="6480175" y="4943475"/>
          <p14:tracePt t="61617" x="6451600" y="4914900"/>
          <p14:tracePt t="61632" x="6415088" y="4879975"/>
          <p14:tracePt t="61649" x="6380163" y="4837113"/>
          <p14:tracePt t="61666" x="6351588" y="4800600"/>
          <p14:tracePt t="61683" x="6337300" y="4765675"/>
          <p14:tracePt t="61699" x="6337300" y="4757738"/>
          <p14:tracePt t="61716" x="6337300" y="4737100"/>
          <p14:tracePt t="61734" x="6337300" y="4700588"/>
          <p14:tracePt t="61750" x="6337300" y="4657725"/>
          <p14:tracePt t="61766" x="6337300" y="4637088"/>
          <p14:tracePt t="61783" x="6337300" y="4594225"/>
          <p14:tracePt t="61816" x="6337300" y="4579938"/>
          <p14:tracePt t="61817" x="6337300" y="4572000"/>
          <p14:tracePt t="61833" x="6337300" y="4557713"/>
          <p14:tracePt t="61849" x="6351588" y="4529138"/>
          <p14:tracePt t="61866" x="6386513" y="4508500"/>
          <p14:tracePt t="61883" x="6423025" y="4479925"/>
          <p14:tracePt t="61899" x="6472238" y="4443413"/>
          <p14:tracePt t="61916" x="6494463" y="4422775"/>
          <p14:tracePt t="61932" x="6543675" y="4386263"/>
          <p14:tracePt t="61949" x="6586538" y="4371975"/>
          <p14:tracePt t="61965" x="6615113" y="4343400"/>
          <p14:tracePt t="61982" x="6629400" y="4337050"/>
          <p14:tracePt t="61999" x="6643688" y="4329113"/>
          <p14:tracePt t="62072" x="6651625" y="4329113"/>
          <p14:tracePt t="62080" x="6657975" y="4329113"/>
          <p14:tracePt t="62088" x="6680200" y="4329113"/>
          <p14:tracePt t="62098" x="6700838" y="4329113"/>
          <p14:tracePt t="62115" x="6723063" y="4329113"/>
          <p14:tracePt t="62132" x="6751638" y="4329113"/>
          <p14:tracePt t="62149" x="6757988" y="4329113"/>
          <p14:tracePt t="62165" x="6780213" y="4329113"/>
          <p14:tracePt t="62182" x="6786563" y="4329113"/>
          <p14:tracePt t="62198" x="6800850" y="4329113"/>
          <p14:tracePt t="62215" x="6843713" y="4371975"/>
          <p14:tracePt t="62232" x="6872288" y="4400550"/>
          <p14:tracePt t="62249" x="6894513" y="4429125"/>
          <p14:tracePt t="62266" x="6900863" y="4451350"/>
          <p14:tracePt t="62282" x="6923088" y="4471988"/>
          <p14:tracePt t="62298" x="6929438" y="4479925"/>
          <p14:tracePt t="62315" x="6937375" y="4486275"/>
          <p14:tracePt t="62332" x="6951663" y="4494213"/>
          <p14:tracePt t="62349" x="6965950" y="4508500"/>
          <p14:tracePt t="62366" x="6986588" y="4514850"/>
          <p14:tracePt t="62381" x="7000875" y="4522788"/>
          <p14:tracePt t="62398" x="7029450" y="4529138"/>
          <p14:tracePt t="62415" x="7051675" y="4551363"/>
          <p14:tracePt t="62432" x="7065963" y="4586288"/>
          <p14:tracePt t="62448" x="7080250" y="4629150"/>
          <p14:tracePt t="62465" x="7080250" y="4643438"/>
          <p14:tracePt t="62481" x="7080250" y="4679950"/>
          <p14:tracePt t="62498" x="7080250" y="4708525"/>
          <p14:tracePt t="62516" x="7086600" y="4714875"/>
          <p14:tracePt t="62531" x="7086600" y="4722813"/>
          <p14:tracePt t="62575" x="7086600" y="4729163"/>
          <p14:tracePt t="62583" x="7086600" y="4751388"/>
          <p14:tracePt t="62591" x="7086600" y="4757738"/>
          <p14:tracePt t="62599" x="7086600" y="4794250"/>
          <p14:tracePt t="62615" x="7086600" y="4814888"/>
          <p14:tracePt t="62632" x="7080250" y="4829175"/>
          <p14:tracePt t="62648" x="7065963" y="4851400"/>
          <p14:tracePt t="62664" x="7058025" y="4857750"/>
          <p14:tracePt t="62680" x="7058025" y="4865688"/>
          <p14:tracePt t="62719" x="7051675" y="4872038"/>
          <p14:tracePt t="62751" x="7043738" y="4879975"/>
          <p14:tracePt t="62791" x="7037388" y="4879975"/>
          <p14:tracePt t="62807" x="7029450" y="4879975"/>
          <p14:tracePt t="62824" x="7008813" y="4879975"/>
          <p14:tracePt t="62832" x="7000875" y="4879975"/>
          <p14:tracePt t="62838" x="6965950" y="4886325"/>
          <p14:tracePt t="62848" x="6943725" y="4908550"/>
          <p14:tracePt t="62865" x="6900863" y="4922838"/>
          <p14:tracePt t="62882" x="6865938" y="4922838"/>
          <p14:tracePt t="62897" x="6829425" y="4929188"/>
          <p14:tracePt t="62915" x="6794500" y="4951413"/>
          <p14:tracePt t="62931" x="6780213" y="4951413"/>
          <p14:tracePt t="62947" x="6772275" y="4951413"/>
          <p14:tracePt t="62964" x="6757988" y="4951413"/>
          <p14:tracePt t="62980" x="6743700" y="4951413"/>
          <p14:tracePt t="62998" x="6715125" y="4951413"/>
          <p14:tracePt t="63014" x="6700838" y="4951413"/>
          <p14:tracePt t="63014" x="6686550" y="4951413"/>
          <p14:tracePt t="63032" x="6680200" y="4951413"/>
          <p14:tracePt t="63048" x="6643688" y="4951413"/>
          <p14:tracePt t="63066" x="6637338" y="4951413"/>
          <p14:tracePt t="63081" x="6623050" y="4951413"/>
          <p14:tracePt t="63099" x="6608763" y="4943475"/>
          <p14:tracePt t="63114" x="6600825" y="4937125"/>
          <p14:tracePt t="63131" x="6572250" y="4914900"/>
          <p14:tracePt t="63147" x="6537325" y="4894263"/>
          <p14:tracePt t="63164" x="6523038" y="4865688"/>
          <p14:tracePt t="63181" x="6508750" y="4843463"/>
          <p14:tracePt t="63196" x="6486525" y="4808538"/>
          <p14:tracePt t="63213" x="6472238" y="4765675"/>
          <p14:tracePt t="63230" x="6465888" y="4737100"/>
          <p14:tracePt t="63230" x="6457950" y="4729163"/>
          <p14:tracePt t="63248" x="6457950" y="4722813"/>
          <p14:tracePt t="63263" x="6451600" y="4700588"/>
          <p14:tracePt t="63280" x="6451600" y="4665663"/>
          <p14:tracePt t="63298" x="6429375" y="4637088"/>
          <p14:tracePt t="63314" x="6429375" y="4608513"/>
          <p14:tracePt t="63331" x="6429375" y="4586288"/>
          <p14:tracePt t="63347" x="6429375" y="4572000"/>
          <p14:tracePt t="63364" x="6443663" y="4537075"/>
          <p14:tracePt t="63381" x="6457950" y="4529138"/>
          <p14:tracePt t="63397" x="6486525" y="4508500"/>
          <p14:tracePt t="63413" x="6500813" y="4500563"/>
          <p14:tracePt t="63430" x="6523038" y="4494213"/>
          <p14:tracePt t="63447" x="6557963" y="4471988"/>
          <p14:tracePt t="63463" x="6586538" y="4457700"/>
          <p14:tracePt t="63481" x="6600825" y="4451350"/>
          <p14:tracePt t="63497" x="6637338" y="4451350"/>
          <p14:tracePt t="63514" x="6657975" y="4443413"/>
          <p14:tracePt t="63531" x="6672263" y="4437063"/>
          <p14:tracePt t="63547" x="6694488" y="4429125"/>
          <p14:tracePt t="63564" x="6723063" y="4422775"/>
          <p14:tracePt t="63581" x="6751638" y="4408488"/>
          <p14:tracePt t="63597" x="6757988" y="4408488"/>
          <p14:tracePt t="63614" x="6780213" y="4408488"/>
          <p14:tracePt t="63631" x="6794500" y="4408488"/>
          <p14:tracePt t="63646" x="6800850" y="4408488"/>
          <p14:tracePt t="63663" x="6829425" y="4408488"/>
          <p14:tracePt t="63680" x="6872288" y="4437063"/>
          <p14:tracePt t="63697" x="6908800" y="4471988"/>
          <p14:tracePt t="63713" x="6929438" y="4486275"/>
          <p14:tracePt t="63730" x="6972300" y="4537075"/>
          <p14:tracePt t="63746" x="7008813" y="4579938"/>
          <p14:tracePt t="63763" x="7051675" y="4643438"/>
          <p14:tracePt t="63780" x="7065963" y="4686300"/>
          <p14:tracePt t="63797" x="7072313" y="4708525"/>
          <p14:tracePt t="63814" x="7094538" y="4743450"/>
          <p14:tracePt t="63830" x="7094538" y="4772025"/>
          <p14:tracePt t="63847" x="7094538" y="4786313"/>
          <p14:tracePt t="63863" x="7094538" y="4814888"/>
          <p14:tracePt t="63863" x="7094538" y="4822825"/>
          <p14:tracePt t="63881" x="7094538" y="4837113"/>
          <p14:tracePt t="63896" x="7094538" y="4857750"/>
          <p14:tracePt t="63914" x="7094538" y="4865688"/>
          <p14:tracePt t="63960" x="7094538" y="4872038"/>
          <p14:tracePt t="63968" x="7094538" y="4879975"/>
          <p14:tracePt t="63976" x="7094538" y="4886325"/>
          <p14:tracePt t="63984" x="7086600" y="4900613"/>
          <p14:tracePt t="63996" x="7072313" y="4908550"/>
          <p14:tracePt t="64012" x="7051675" y="4914900"/>
          <p14:tracePt t="64046" x="7023100" y="4929188"/>
          <p14:tracePt t="64046" x="7008813" y="4937125"/>
          <p14:tracePt t="64063" x="6965950" y="4943475"/>
          <p14:tracePt t="64080" x="6943725" y="4943475"/>
          <p14:tracePt t="64096" x="6929438" y="4951413"/>
          <p14:tracePt t="64112" x="6894513" y="4951413"/>
          <p14:tracePt t="64129" x="6858000" y="4951413"/>
          <p14:tracePt t="64145" x="6829425" y="4951413"/>
          <p14:tracePt t="64162" x="6808788" y="4951413"/>
          <p14:tracePt t="64179" x="6780213" y="4951413"/>
          <p14:tracePt t="64195" x="6772275" y="4951413"/>
          <p14:tracePt t="64212" x="6751638" y="4951413"/>
          <p14:tracePt t="64256" x="6743700" y="4951413"/>
          <p14:tracePt t="64264" x="6737350" y="4951413"/>
          <p14:tracePt t="64271" x="6729413" y="4951413"/>
          <p14:tracePt t="64280" x="6700838" y="4951413"/>
          <p14:tracePt t="64280" x="6694488" y="4943475"/>
          <p14:tracePt t="64296" x="6686550" y="4937125"/>
          <p14:tracePt t="64312" x="6672263" y="4929188"/>
          <p14:tracePt t="64329" x="6657975" y="4908550"/>
          <p14:tracePt t="64345" x="6651625" y="4894263"/>
          <p14:tracePt t="64362" x="6643688" y="4872038"/>
          <p14:tracePt t="64379" x="6629400" y="4857750"/>
          <p14:tracePt t="64396" x="6623050" y="4857750"/>
          <p14:tracePt t="64411" x="6608763" y="4851400"/>
          <p14:tracePt t="64448" x="6600825" y="4843463"/>
          <p14:tracePt t="64568" x="6594475" y="4843463"/>
          <p14:tracePt t="65160" x="6594475" y="4837113"/>
          <p14:tracePt t="65639" x="6594475" y="4829175"/>
          <p14:tracePt t="65904" x="6600825" y="4822825"/>
          <p14:tracePt t="66095" x="6615113" y="4822825"/>
          <p14:tracePt t="66135" x="6623050" y="4822825"/>
          <p14:tracePt t="66143" x="6629400" y="4814888"/>
          <p14:tracePt t="66215" x="6637338" y="4808538"/>
          <p14:tracePt t="66263" x="6643688" y="4800600"/>
          <p14:tracePt t="66512" x="6651625" y="4786313"/>
          <p14:tracePt t="66552" x="6657975" y="4779963"/>
          <p14:tracePt t="66664" x="6657975" y="4765675"/>
          <p14:tracePt t="66672" x="6657975" y="4757738"/>
          <p14:tracePt t="66680" x="6657975" y="4743450"/>
          <p14:tracePt t="66688" x="6657975" y="4737100"/>
          <p14:tracePt t="66695" x="6665913" y="4714875"/>
          <p14:tracePt t="66744" x="6665913" y="4708525"/>
          <p14:tracePt t="67224" x="6665913" y="4700588"/>
          <p14:tracePt t="68568" x="6665913" y="4694238"/>
          <p14:tracePt t="68584" x="6657975" y="4694238"/>
          <p14:tracePt t="68591" x="6651625" y="4694238"/>
          <p14:tracePt t="68600" x="6637338" y="4694238"/>
          <p14:tracePt t="68607" x="6608763" y="4679950"/>
          <p14:tracePt t="68607" x="6586538" y="4665663"/>
          <p14:tracePt t="68624" x="6580188" y="4665663"/>
          <p14:tracePt t="68639" x="6529388" y="4665663"/>
          <p14:tracePt t="68656" x="6508750" y="4665663"/>
          <p14:tracePt t="68673" x="6494463" y="4657725"/>
          <p14:tracePt t="68689" x="6465888" y="4657725"/>
          <p14:tracePt t="68707" x="6451600" y="4651375"/>
          <p14:tracePt t="68723" x="6429375" y="4651375"/>
          <p14:tracePt t="68740" x="6423025" y="4651375"/>
          <p14:tracePt t="68756" x="6415088" y="4651375"/>
          <p14:tracePt t="68773" x="6400800" y="4651375"/>
          <p14:tracePt t="68789" x="6380163" y="4651375"/>
          <p14:tracePt t="68805" x="6351588" y="4651375"/>
          <p14:tracePt t="68823" x="6294438" y="4651375"/>
          <p14:tracePt t="68838" x="6200775" y="4651375"/>
          <p14:tracePt t="68856" x="6100763" y="4651375"/>
          <p14:tracePt t="68872" x="6008688" y="4651375"/>
          <p14:tracePt t="68889" x="5951538" y="4651375"/>
          <p14:tracePt t="68905" x="5929313" y="4651375"/>
          <p14:tracePt t="68923" x="5908675" y="4651375"/>
          <p14:tracePt t="68939" x="5872163" y="4651375"/>
          <p14:tracePt t="68955" x="5843588" y="4651375"/>
          <p14:tracePt t="68972" x="5794375" y="4651375"/>
          <p14:tracePt t="68988" x="5743575" y="4651375"/>
          <p14:tracePt t="69006" x="5686425" y="4651375"/>
          <p14:tracePt t="69022" x="5608638" y="4651375"/>
          <p14:tracePt t="69022" x="5572125" y="4651375"/>
          <p14:tracePt t="69040" x="5557838" y="4651375"/>
          <p14:tracePt t="69054" x="5486400" y="4657725"/>
          <p14:tracePt t="69072" x="5429250" y="4657725"/>
          <p14:tracePt t="69088" x="5351463" y="4672013"/>
          <p14:tracePt t="69105" x="5257800" y="4686300"/>
          <p14:tracePt t="69121" x="5165725" y="4694238"/>
          <p14:tracePt t="69139" x="5072063" y="4708525"/>
          <p14:tracePt t="69156" x="5008563" y="4708525"/>
          <p14:tracePt t="69172" x="4943475" y="4729163"/>
          <p14:tracePt t="69190" x="4872038" y="4737100"/>
          <p14:tracePt t="69206" x="4765675" y="4751388"/>
          <p14:tracePt t="69222" x="4651375" y="4779963"/>
          <p14:tracePt t="69238" x="4565650" y="4779963"/>
          <p14:tracePt t="69238" x="4508500" y="4779963"/>
          <p14:tracePt t="69256" x="4457700" y="4779963"/>
          <p14:tracePt t="69272" x="4414838" y="4779963"/>
          <p14:tracePt t="69289" x="4379913" y="4779963"/>
          <p14:tracePt t="69305" x="4365625" y="4786313"/>
          <p14:tracePt t="69322" x="4337050" y="4786313"/>
          <p14:tracePt t="69339" x="4279900" y="4786313"/>
          <p14:tracePt t="69355" x="4200525" y="4800600"/>
          <p14:tracePt t="69372" x="4108450" y="4808538"/>
          <p14:tracePt t="69388" x="4043363" y="4829175"/>
          <p14:tracePt t="69406" x="3979863" y="4843463"/>
          <p14:tracePt t="69422" x="3937000" y="4857750"/>
          <p14:tracePt t="69438" x="3914775" y="4857750"/>
          <p14:tracePt t="69455" x="3879850" y="4872038"/>
          <p14:tracePt t="69472" x="3857625" y="4879975"/>
          <p14:tracePt t="69488" x="3843338" y="4900613"/>
          <p14:tracePt t="69505" x="3829050" y="4914900"/>
          <p14:tracePt t="69523" x="3814763" y="4957763"/>
          <p14:tracePt t="69538" x="3786188" y="4979988"/>
          <p14:tracePt t="69555" x="3765550" y="5008563"/>
          <p14:tracePt t="69571" x="3736975" y="5022850"/>
          <p14:tracePt t="69588" x="3722688" y="5037138"/>
          <p14:tracePt t="69640" x="3714750" y="5043488"/>
          <p14:tracePt t="69656" x="3714750" y="5072063"/>
          <p14:tracePt t="69662" x="3714750" y="5080000"/>
          <p14:tracePt t="69671" x="3714750" y="5094288"/>
          <p14:tracePt t="69688" x="3714750" y="5122863"/>
          <p14:tracePt t="69705" x="3722688" y="5129213"/>
          <p14:tracePt t="69721" x="3729038" y="5157788"/>
          <p14:tracePt t="69738" x="3751263" y="5186363"/>
          <p14:tracePt t="69754" x="3757613" y="5208588"/>
          <p14:tracePt t="69771" x="3765550" y="5229225"/>
          <p14:tracePt t="69787" x="3771900" y="5251450"/>
          <p14:tracePt t="69804" x="3779838" y="5257800"/>
          <p14:tracePt t="69821" x="3786188" y="5257800"/>
          <p14:tracePt t="69837" x="3800475" y="5272088"/>
          <p14:tracePt t="69854" x="3808413" y="5286375"/>
          <p14:tracePt t="69870" x="3829050" y="5314950"/>
          <p14:tracePt t="69888" x="3836988" y="5329238"/>
          <p14:tracePt t="69904" x="3851275" y="5343525"/>
          <p14:tracePt t="69922" x="3857625" y="5343525"/>
          <p14:tracePt t="69937" x="3871913" y="5351463"/>
          <p14:tracePt t="69954" x="3879850" y="5357813"/>
          <p14:tracePt t="69971" x="3900488" y="5365750"/>
          <p14:tracePt t="69987" x="3914775" y="5365750"/>
          <p14:tracePt t="70005" x="3937000" y="5365750"/>
          <p14:tracePt t="70021" x="3943350" y="5372100"/>
          <p14:tracePt t="70037" x="3971925" y="5372100"/>
          <p14:tracePt t="70054" x="3986213" y="5380038"/>
          <p14:tracePt t="70054" x="3994150" y="5380038"/>
          <p14:tracePt t="70072" x="4008438" y="5380038"/>
          <p14:tracePt t="70087" x="4029075" y="5380038"/>
          <p14:tracePt t="70104" x="4065588" y="5380038"/>
          <p14:tracePt t="70120" x="4086225" y="5394325"/>
          <p14:tracePt t="70137" x="4108450" y="5394325"/>
          <p14:tracePt t="70154" x="4137025" y="5394325"/>
          <p14:tracePt t="70170" x="4151313" y="5394325"/>
          <p14:tracePt t="70188" x="4194175" y="5408613"/>
          <p14:tracePt t="70204" x="4208463" y="5408613"/>
          <p14:tracePt t="70221" x="4229100" y="5408613"/>
          <p14:tracePt t="70237" x="4257675" y="5408613"/>
          <p14:tracePt t="70253" x="4286250" y="5400675"/>
          <p14:tracePt t="70270" x="4300538" y="5394325"/>
          <p14:tracePt t="70287" x="4329113" y="5394325"/>
          <p14:tracePt t="70304" x="4343400" y="5394325"/>
          <p14:tracePt t="70320" x="4351338" y="5386388"/>
          <p14:tracePt t="70337" x="4371975" y="5380038"/>
          <p14:tracePt t="70353" x="4379913" y="5380038"/>
          <p14:tracePt t="70370" x="4422775" y="5372100"/>
          <p14:tracePt t="70387" x="4443413" y="5357813"/>
          <p14:tracePt t="70404" x="4486275" y="5357813"/>
          <p14:tracePt t="70420" x="4500563" y="5351463"/>
          <p14:tracePt t="70437" x="4514850" y="5343525"/>
          <p14:tracePt t="70454" x="4522788" y="5343525"/>
          <p14:tracePt t="70470" x="4537075" y="5322888"/>
          <p14:tracePt t="70504" x="4543425" y="5314950"/>
          <p14:tracePt t="70504" x="4543425" y="5286375"/>
          <p14:tracePt t="70522" x="4543425" y="5251450"/>
          <p14:tracePt t="70537" x="4543425" y="5237163"/>
          <p14:tracePt t="70554" x="4543425" y="5200650"/>
          <p14:tracePt t="70570" x="4543425" y="5180013"/>
          <p14:tracePt t="70586" x="4529138" y="5143500"/>
          <p14:tracePt t="70603" x="4522788" y="5114925"/>
          <p14:tracePt t="70620" x="4514850" y="5072063"/>
          <p14:tracePt t="70637" x="4486275" y="5037138"/>
          <p14:tracePt t="70672" x="4479925" y="5022850"/>
          <p14:tracePt t="70680" x="4465638" y="5014913"/>
          <p14:tracePt t="70696" x="4451350" y="4994275"/>
          <p14:tracePt t="70703" x="4429125" y="4972050"/>
          <p14:tracePt t="70720" x="4414838" y="4965700"/>
          <p14:tracePt t="70736" x="4400550" y="4957763"/>
          <p14:tracePt t="70754" x="4386263" y="4951413"/>
          <p14:tracePt t="70770" x="4371975" y="4943475"/>
          <p14:tracePt t="70787" x="4365625" y="4943475"/>
          <p14:tracePt t="70803" x="4337050" y="4943475"/>
          <p14:tracePt t="70819" x="4329113" y="4943475"/>
          <p14:tracePt t="70836" x="4308475" y="4943475"/>
          <p14:tracePt t="70853" x="4294188" y="4943475"/>
          <p14:tracePt t="70869" x="4271963" y="4937125"/>
          <p14:tracePt t="70886" x="4257675" y="4937125"/>
          <p14:tracePt t="70902" x="4237038" y="4937125"/>
          <p14:tracePt t="70919" x="4222750" y="4937125"/>
          <p14:tracePt t="70937" x="4208463" y="4937125"/>
          <p14:tracePt t="70953" x="4194175" y="4937125"/>
          <p14:tracePt t="70970" x="4179888" y="4937125"/>
          <p14:tracePt t="70986" x="4165600" y="4943475"/>
          <p14:tracePt t="71003" x="4157663" y="4943475"/>
          <p14:tracePt t="71019" x="4143375" y="4957763"/>
          <p14:tracePt t="71080" x="4137025" y="4965700"/>
          <p14:tracePt t="71088" x="4129088" y="4986338"/>
          <p14:tracePt t="71107" x="4114800" y="5000625"/>
          <p14:tracePt t="71108" x="4108450" y="5008563"/>
          <p14:tracePt t="71119" x="4100513" y="5037138"/>
          <p14:tracePt t="71136" x="4100513" y="5065713"/>
          <p14:tracePt t="71153" x="4100513" y="5080000"/>
          <p14:tracePt t="71169" x="4100513" y="5094288"/>
          <p14:tracePt t="71185" x="4100513" y="5100638"/>
          <p14:tracePt t="71202" x="4100513" y="5108575"/>
          <p14:tracePt t="71240" x="4100513" y="5122863"/>
          <p14:tracePt t="71248" x="4100513" y="5143500"/>
          <p14:tracePt t="71255" x="4100513" y="5157788"/>
          <p14:tracePt t="71269" x="4100513" y="5172075"/>
          <p14:tracePt t="71285" x="4100513" y="5186363"/>
          <p14:tracePt t="71302" x="4108450" y="5222875"/>
          <p14:tracePt t="71319" x="4137025" y="5237163"/>
          <p14:tracePt t="71336" x="4151313" y="5251450"/>
          <p14:tracePt t="71352" x="4151313" y="5265738"/>
          <p14:tracePt t="71369" x="4157663" y="5272088"/>
          <p14:tracePt t="71385" x="4179888" y="5308600"/>
          <p14:tracePt t="71402" x="4194175" y="5314950"/>
          <p14:tracePt t="71419" x="4200525" y="5337175"/>
          <p14:tracePt t="71435" x="4214813" y="5357813"/>
          <p14:tracePt t="71453" x="4237038" y="5365750"/>
          <p14:tracePt t="71469" x="4257675" y="5365750"/>
          <p14:tracePt t="71486" x="4271963" y="5365750"/>
          <p14:tracePt t="71502" x="4286250" y="5380038"/>
          <p14:tracePt t="71502" x="4294188" y="5380038"/>
          <p14:tracePt t="71536" x="4300538" y="5380038"/>
          <p14:tracePt t="71552" x="4308475" y="5380038"/>
          <p14:tracePt t="71552" x="4329113" y="5380038"/>
          <p14:tracePt t="71568" x="4343400" y="5380038"/>
          <p14:tracePt t="71585" x="4351338" y="5380038"/>
          <p14:tracePt t="71631" x="4365625" y="5380038"/>
          <p14:tracePt t="71639" x="4371975" y="5380038"/>
          <p14:tracePt t="71671" x="4379913" y="5380038"/>
          <p14:tracePt t="71711" x="4386263" y="5380038"/>
          <p14:tracePt t="71719" x="4400550" y="5380038"/>
          <p14:tracePt t="71735" x="4408488" y="5380038"/>
          <p14:tracePt t="71783" x="4414838" y="5380038"/>
          <p14:tracePt t="71815" x="4443413" y="5380038"/>
          <p14:tracePt t="71823" x="4451350" y="5380038"/>
          <p14:tracePt t="71831" x="4457700" y="5380038"/>
          <p14:tracePt t="71895" x="4465638" y="5380038"/>
          <p14:tracePt t="71927" x="4479925" y="5380038"/>
          <p14:tracePt t="71935" x="4486275" y="5380038"/>
          <p14:tracePt t="71967" x="4494213" y="5380038"/>
          <p14:tracePt t="71975" x="4500563" y="5380038"/>
          <p14:tracePt t="71984" x="4514850" y="5380038"/>
          <p14:tracePt t="71991" x="4522788" y="5372100"/>
          <p14:tracePt t="72040" x="4537075" y="5365750"/>
          <p14:tracePt t="72055" x="4557713" y="5365750"/>
          <p14:tracePt t="72063" x="4565650" y="5357813"/>
          <p14:tracePt t="72071" x="4572000" y="5351463"/>
          <p14:tracePt t="72103" x="4579938" y="5337175"/>
          <p14:tracePt t="72110" x="4594225" y="5337175"/>
          <p14:tracePt t="72118" x="4600575" y="5329238"/>
          <p14:tracePt t="72134" x="4608513" y="5322888"/>
          <p14:tracePt t="72175" x="4622800" y="5314950"/>
          <p14:tracePt t="72184" x="4637088" y="5300663"/>
          <p14:tracePt t="72215" x="4651375" y="5294313"/>
          <p14:tracePt t="72231" x="4657725" y="5265738"/>
          <p14:tracePt t="72279" x="4657725" y="5257800"/>
          <p14:tracePt t="72287" x="4657725" y="5251450"/>
          <p14:tracePt t="72287" x="4657725" y="5229225"/>
          <p14:tracePt t="72311" x="4657725" y="5214938"/>
          <p14:tracePt t="72319" x="4657725" y="5208588"/>
          <p14:tracePt t="72327" x="4657725" y="5194300"/>
          <p14:tracePt t="72333" x="4657725" y="5180013"/>
          <p14:tracePt t="72350" x="4651375" y="5143500"/>
          <p14:tracePt t="72399" x="4651375" y="5129213"/>
          <p14:tracePt t="72411" x="4643438" y="5100638"/>
          <p14:tracePt t="72423" x="4629150" y="5072063"/>
          <p14:tracePt t="72431" x="4629150" y="5065713"/>
          <p14:tracePt t="72439" x="4622800" y="5051425"/>
          <p14:tracePt t="72450" x="4608513" y="5022850"/>
          <p14:tracePt t="72466" x="4608513" y="5014913"/>
          <p14:tracePt t="72519" x="4600575" y="5008563"/>
          <p14:tracePt t="72535" x="4594225" y="5000625"/>
          <p14:tracePt t="72551" x="4586288" y="4994275"/>
          <p14:tracePt t="72559" x="4586288" y="4986338"/>
          <p14:tracePt t="72567" x="4579938" y="4979988"/>
          <p14:tracePt t="72583" x="4565650" y="4972050"/>
          <p14:tracePt t="72591" x="4543425" y="4972050"/>
          <p14:tracePt t="72600" x="4529138" y="4965700"/>
          <p14:tracePt t="72616" x="4522788" y="4965700"/>
          <p14:tracePt t="72634" x="4514850" y="4957763"/>
          <p14:tracePt t="72650" x="4500563" y="4957763"/>
          <p14:tracePt t="72667" x="4494213" y="4957763"/>
          <p14:tracePt t="72683" x="4471988" y="4943475"/>
          <p14:tracePt t="72700" x="4457700" y="4929188"/>
          <p14:tracePt t="72716" x="4451350" y="4929188"/>
          <p14:tracePt t="72733" x="4443413" y="4929188"/>
          <p14:tracePt t="72751" x="4437063" y="4929188"/>
          <p14:tracePt t="72766" x="4400550" y="4929188"/>
          <p14:tracePt t="72784" x="4379913" y="4922838"/>
          <p14:tracePt t="72799" x="4371975" y="4922838"/>
          <p14:tracePt t="72817" x="4365625" y="4922838"/>
          <p14:tracePt t="72833" x="4343400" y="4922838"/>
          <p14:tracePt t="72849" x="4337050" y="4922838"/>
          <p14:tracePt t="72866" x="4322763" y="4922838"/>
          <p14:tracePt t="72883" x="4286250" y="4922838"/>
          <p14:tracePt t="72899" x="4279900" y="4922838"/>
          <p14:tracePt t="72916" x="4265613" y="4922838"/>
          <p14:tracePt t="72951" x="4257675" y="4922838"/>
          <p14:tracePt t="72959" x="4251325" y="4922838"/>
          <p14:tracePt t="72966" x="4214813" y="4922838"/>
          <p14:tracePt t="72983" x="4200525" y="4922838"/>
          <p14:tracePt t="73031" x="4179888" y="4922838"/>
          <p14:tracePt t="73039" x="4171950" y="4922838"/>
          <p14:tracePt t="73040" x="4165600" y="4922838"/>
          <p14:tracePt t="73049" x="4143375" y="4922838"/>
          <p14:tracePt t="73066" x="4114800" y="4922838"/>
          <p14:tracePt t="73083" x="4094163" y="4922838"/>
          <p14:tracePt t="73099" x="4086225" y="4929188"/>
          <p14:tracePt t="73135" x="4071938" y="4929188"/>
          <p14:tracePt t="73149" x="4065588" y="4929188"/>
          <p14:tracePt t="73150" x="4051300" y="4937125"/>
          <p14:tracePt t="73191" x="4022725" y="4951413"/>
          <p14:tracePt t="73199" x="4014788" y="4957763"/>
          <p14:tracePt t="73207" x="4000500" y="4979988"/>
          <p14:tracePt t="73216" x="3971925" y="5000625"/>
          <p14:tracePt t="73232" x="3965575" y="5014913"/>
          <p14:tracePt t="73249" x="3957638" y="5043488"/>
          <p14:tracePt t="73266" x="3937000" y="5065713"/>
          <p14:tracePt t="73283" x="3937000" y="5094288"/>
          <p14:tracePt t="73299" x="3937000" y="5100638"/>
          <p14:tracePt t="73315" x="3937000" y="5129213"/>
          <p14:tracePt t="73332" x="3937000" y="5172075"/>
          <p14:tracePt t="73349" x="3986213" y="5243513"/>
          <p14:tracePt t="73365" x="4029075" y="5294313"/>
          <p14:tracePt t="73382" x="4079875" y="5337175"/>
          <p14:tracePt t="73399" x="4129088" y="5365750"/>
          <p14:tracePt t="73416" x="4171950" y="5372100"/>
          <p14:tracePt t="73432" x="4222750" y="5386388"/>
          <p14:tracePt t="73450" x="4265613" y="5394325"/>
          <p14:tracePt t="73465" x="4308475" y="5414963"/>
          <p14:tracePt t="73483" x="4351338" y="5414963"/>
          <p14:tracePt t="73498" x="4408488" y="5414963"/>
          <p14:tracePt t="73516" x="4500563" y="5414963"/>
          <p14:tracePt t="73532" x="4622800" y="5414963"/>
          <p14:tracePt t="73549" x="4786313" y="5386388"/>
          <p14:tracePt t="73566" x="5057775" y="5343525"/>
          <p14:tracePt t="73582" x="5222875" y="5314950"/>
          <p14:tracePt t="73599" x="5386388" y="5280025"/>
          <p14:tracePt t="73615" x="5522913" y="5237163"/>
          <p14:tracePt t="73633" x="5614988" y="5214938"/>
          <p14:tracePt t="73649" x="5765800" y="5165725"/>
          <p14:tracePt t="73665" x="5980113" y="5094288"/>
          <p14:tracePt t="73682" x="6180138" y="5043488"/>
          <p14:tracePt t="73698" x="6308725" y="5008563"/>
          <p14:tracePt t="73716" x="6372225" y="4986338"/>
          <p14:tracePt t="73732" x="6400800" y="4979988"/>
          <p14:tracePt t="73749" x="6437313" y="4972050"/>
          <p14:tracePt t="73766" x="6465888" y="4957763"/>
          <p14:tracePt t="73782" x="6515100" y="4957763"/>
          <p14:tracePt t="73798" x="6557963" y="4943475"/>
          <p14:tracePt t="73815" x="6629400" y="4929188"/>
          <p14:tracePt t="73832" x="6694488" y="4929188"/>
          <p14:tracePt t="73848" x="6765925" y="4929188"/>
          <p14:tracePt t="73865" x="6843713" y="4914900"/>
          <p14:tracePt t="73882" x="6894513" y="4914900"/>
          <p14:tracePt t="73899" x="6915150" y="4900613"/>
          <p14:tracePt t="74040" x="6915150" y="4894263"/>
          <p14:tracePt t="74047" x="6908800" y="4894263"/>
          <p14:tracePt t="74055" x="6900863" y="4894263"/>
          <p14:tracePt t="74063" x="6872288" y="4894263"/>
          <p14:tracePt t="74071" x="6865938" y="4894263"/>
          <p14:tracePt t="74081" x="6851650" y="4894263"/>
          <p14:tracePt t="74098" x="6829425" y="4894263"/>
          <p14:tracePt t="74114" x="6815138" y="4894263"/>
          <p14:tracePt t="74131" x="6786563" y="4886325"/>
          <p14:tracePt t="74147" x="6772275" y="4872038"/>
          <p14:tracePt t="74164" x="6765925" y="4857750"/>
          <p14:tracePt t="74180" x="6757988" y="4829175"/>
          <p14:tracePt t="74197" x="6743700" y="4808538"/>
          <p14:tracePt t="74214" x="6737350" y="4794250"/>
          <p14:tracePt t="74214" x="6737350" y="4772025"/>
          <p14:tracePt t="74231" x="6729413" y="4765675"/>
          <p14:tracePt t="74247" x="6729413" y="4743450"/>
          <p14:tracePt t="74265" x="6729413" y="4722813"/>
          <p14:tracePt t="74280" x="6729413" y="4686300"/>
          <p14:tracePt t="74299" x="6729413" y="4665663"/>
          <p14:tracePt t="74314" x="6729413" y="4651375"/>
          <p14:tracePt t="74331" x="6729413" y="4622800"/>
          <p14:tracePt t="74348" x="6737350" y="4594225"/>
          <p14:tracePt t="74363" x="6751638" y="4572000"/>
          <p14:tracePt t="74382" x="6772275" y="4565650"/>
          <p14:tracePt t="74397" x="6794500" y="4551363"/>
          <p14:tracePt t="74414" x="6823075" y="4543425"/>
          <p14:tracePt t="74430" x="6872288" y="4537075"/>
          <p14:tracePt t="74447" x="6900863" y="4537075"/>
          <p14:tracePt t="74463" x="6937375" y="4537075"/>
          <p14:tracePt t="74480" x="6951663" y="4537075"/>
          <p14:tracePt t="74496" x="6986588" y="4551363"/>
          <p14:tracePt t="74513" x="6994525" y="4572000"/>
          <p14:tracePt t="74532" x="7008813" y="4622800"/>
          <p14:tracePt t="74547" x="7008813" y="4665663"/>
          <p14:tracePt t="74564" x="7008813" y="4722813"/>
          <p14:tracePt t="74581" x="6986588" y="4779963"/>
          <p14:tracePt t="74597" x="6958013" y="4814888"/>
          <p14:tracePt t="74613" x="6915150" y="4851400"/>
          <p14:tracePt t="74630" x="6851650" y="4886325"/>
          <p14:tracePt t="74647" x="6815138" y="4894263"/>
          <p14:tracePt t="74663" x="6772275" y="4894263"/>
          <p14:tracePt t="74680" x="6729413" y="4894263"/>
          <p14:tracePt t="74696" x="6715125" y="4894263"/>
          <p14:tracePt t="74714" x="6694488" y="4894263"/>
          <p14:tracePt t="74730" x="6686550" y="4894263"/>
          <p14:tracePt t="74746" x="6672263" y="4894263"/>
          <p14:tracePt t="74763" x="6643688" y="4894263"/>
          <p14:tracePt t="74781" x="6629400" y="4886325"/>
          <p14:tracePt t="74797" x="6623050" y="4879975"/>
          <p14:tracePt t="74813" x="6623050" y="4857750"/>
          <p14:tracePt t="74831" x="6608763" y="4814888"/>
          <p14:tracePt t="74847" x="6608763" y="4743450"/>
          <p14:tracePt t="74863" x="6608763" y="4686300"/>
          <p14:tracePt t="74880" x="6608763" y="4643438"/>
          <p14:tracePt t="74897" x="6608763" y="4629150"/>
          <p14:tracePt t="74913" x="6608763" y="4608513"/>
          <p14:tracePt t="74930" x="6615113" y="4600575"/>
          <p14:tracePt t="74946" x="6629400" y="4579938"/>
          <p14:tracePt t="74963" x="6643688" y="4565650"/>
          <p14:tracePt t="74979" x="6651625" y="4557713"/>
          <p14:tracePt t="74996" x="6686550" y="4557713"/>
          <p14:tracePt t="75013" x="6737350" y="4557713"/>
          <p14:tracePt t="75029" x="6815138" y="4565650"/>
          <p14:tracePt t="75047" x="6851650" y="4579938"/>
          <p14:tracePt t="75064" x="6872288" y="4600575"/>
          <p14:tracePt t="75080" x="6872288" y="4622800"/>
          <p14:tracePt t="75097" x="6872288" y="4651375"/>
          <p14:tracePt t="75113" x="6872288" y="4700588"/>
          <p14:tracePt t="75130" x="6872288" y="4729163"/>
          <p14:tracePt t="75146" x="6858000" y="4765675"/>
          <p14:tracePt t="75162" x="6851650" y="4779963"/>
          <p14:tracePt t="75179" x="6829425" y="4822825"/>
          <p14:tracePt t="75196" x="6808788" y="4837113"/>
          <p14:tracePt t="75213" x="6800850" y="4837113"/>
          <p14:tracePt t="75229" x="6780213" y="4843463"/>
          <p14:tracePt t="75245" x="6751638" y="4843463"/>
          <p14:tracePt t="75279" x="6737350" y="4843463"/>
          <p14:tracePt t="75280" x="6715125" y="4822825"/>
          <p14:tracePt t="75296" x="6686550" y="4751388"/>
          <p14:tracePt t="75313" x="6686550" y="4672013"/>
          <p14:tracePt t="75329" x="6686550" y="4622800"/>
          <p14:tracePt t="75347" x="6700838" y="4551363"/>
          <p14:tracePt t="75362" x="6708775" y="4529138"/>
          <p14:tracePt t="75380" x="6715125" y="4508500"/>
          <p14:tracePt t="75395" x="6737350" y="4486275"/>
          <p14:tracePt t="75413" x="6757988" y="4479925"/>
          <p14:tracePt t="75429" x="6800850" y="4479925"/>
          <p14:tracePt t="75445" x="6872288" y="4479925"/>
          <p14:tracePt t="75445" x="6908800" y="4486275"/>
          <p14:tracePt t="75464" x="6965950" y="4543425"/>
          <p14:tracePt t="75479" x="7008813" y="4579938"/>
          <p14:tracePt t="75495" x="7023100" y="4651375"/>
          <p14:tracePt t="75512" x="7037388" y="4700588"/>
          <p14:tracePt t="75530" x="7037388" y="4779963"/>
          <p14:tracePt t="75546" x="7015163" y="4814888"/>
          <p14:tracePt t="75564" x="6980238" y="4829175"/>
          <p14:tracePt t="75579" x="6937375" y="4829175"/>
          <p14:tracePt t="75597" x="6908800" y="4829175"/>
          <p14:tracePt t="75612" x="6872288" y="4829175"/>
          <p14:tracePt t="75628" x="6837363" y="4794250"/>
          <p14:tracePt t="75645" x="6815138" y="4737100"/>
          <p14:tracePt t="75662" x="6794500" y="4665663"/>
          <p14:tracePt t="75662" x="6786563" y="4637088"/>
          <p14:tracePt t="75680" x="6786563" y="4579938"/>
          <p14:tracePt t="75695" x="6800850" y="4537075"/>
          <p14:tracePt t="75712" x="6843713" y="4522788"/>
          <p14:tracePt t="75728" x="6915150" y="4522788"/>
          <p14:tracePt t="75745" x="6943725" y="4522788"/>
          <p14:tracePt t="75762" x="6986588" y="4543425"/>
          <p14:tracePt t="75779" x="7015163" y="4637088"/>
          <p14:tracePt t="75795" x="7023100" y="4694238"/>
          <p14:tracePt t="75812" x="7023100" y="4743450"/>
          <p14:tracePt t="75830" x="7008813" y="4779963"/>
          <p14:tracePt t="75846" x="6958013" y="4786313"/>
          <p14:tracePt t="75863" x="6894513" y="4786313"/>
          <p14:tracePt t="75880" x="6851650" y="4786313"/>
          <p14:tracePt t="75880" x="6823075" y="4779963"/>
          <p14:tracePt t="75897" x="6751638" y="4729163"/>
          <p14:tracePt t="75911" x="6723063" y="4679950"/>
          <p14:tracePt t="75929" x="6708775" y="4622800"/>
          <p14:tracePt t="75946" x="6694488" y="4586288"/>
          <p14:tracePt t="75962" x="6708775" y="4543425"/>
          <p14:tracePt t="75980" x="6737350" y="4543425"/>
          <p14:tracePt t="75995" x="6772275" y="4543425"/>
          <p14:tracePt t="76013" x="6823075" y="4543425"/>
          <p14:tracePt t="76029" x="6880225" y="4600575"/>
          <p14:tracePt t="76046" x="6900863" y="4643438"/>
          <p14:tracePt t="76062" x="6900863" y="4686300"/>
          <p14:tracePt t="76062" x="6900863" y="4708525"/>
          <p14:tracePt t="76080" x="6900863" y="4722813"/>
          <p14:tracePt t="76094" x="6851650" y="4779963"/>
          <p14:tracePt t="76112" x="6829425" y="4779963"/>
          <p14:tracePt t="76128" x="6808788" y="4779963"/>
          <p14:tracePt t="76207" x="6780213" y="4779963"/>
          <p14:tracePt t="76215" x="6772275" y="4765675"/>
          <p14:tracePt t="76271" x="6765925" y="4757738"/>
          <p14:tracePt t="76303" x="6757988" y="4751388"/>
          <p14:tracePt t="76311" x="6751638" y="4751388"/>
          <p14:tracePt t="76319" x="6743700" y="4751388"/>
          <p14:tracePt t="76335" x="6729413" y="4743450"/>
          <p14:tracePt t="76351" x="6715125" y="4743450"/>
          <p14:tracePt t="76408" x="6708775" y="4743450"/>
          <p14:tracePt t="76423" x="6700838" y="4743450"/>
          <p14:tracePt t="76439" x="6686550" y="4743450"/>
          <p14:tracePt t="76455" x="6672263" y="4743450"/>
          <p14:tracePt t="76463" x="6665913" y="4743450"/>
          <p14:tracePt t="76471" x="6657975" y="4743450"/>
          <p14:tracePt t="76479" x="6651625" y="4743450"/>
          <p14:tracePt t="76494" x="6637338" y="4743450"/>
          <p14:tracePt t="76510" x="6615113" y="4751388"/>
          <p14:tracePt t="76529" x="6594475" y="4751388"/>
          <p14:tracePt t="76544" x="6572250" y="4757738"/>
          <p14:tracePt t="76562" x="6543675" y="4772025"/>
          <p14:tracePt t="76577" x="6537325" y="4772025"/>
          <p14:tracePt t="76615" x="6529388" y="4772025"/>
          <p14:tracePt t="76623" x="6494463" y="4786313"/>
          <p14:tracePt t="76655" x="6486525" y="4786313"/>
          <p14:tracePt t="76663" x="6472238" y="4786313"/>
          <p14:tracePt t="76677" x="6465888" y="4786313"/>
          <p14:tracePt t="76678" x="6457950" y="4786313"/>
          <p14:tracePt t="76694" x="6451600" y="4786313"/>
          <p14:tracePt t="76743" x="6437313" y="4786313"/>
          <p14:tracePt t="76759" x="6429375" y="4786313"/>
          <p14:tracePt t="76791" x="6423025" y="4786313"/>
          <p14:tracePt t="76799" x="6415088" y="4786313"/>
          <p14:tracePt t="76807" x="6394450" y="4786313"/>
          <p14:tracePt t="76815" x="6380163" y="4786313"/>
          <p14:tracePt t="76827" x="6372225" y="4786313"/>
          <p14:tracePt t="76844" x="6351588" y="4786313"/>
          <p14:tracePt t="76861" x="6315075" y="4794250"/>
          <p14:tracePt t="76877" x="6308725" y="4800600"/>
          <p14:tracePt t="76893" x="6300788" y="4800600"/>
          <p14:tracePt t="76927" x="6280150" y="4800600"/>
          <p14:tracePt t="76928" x="6272213" y="4800600"/>
          <p14:tracePt t="76944" x="6251575" y="4794250"/>
          <p14:tracePt t="76991" x="6237288" y="4794250"/>
          <p14:tracePt t="76999" x="6223000" y="4794250"/>
          <p14:tracePt t="77006" x="6194425" y="4794250"/>
          <p14:tracePt t="77011" x="6172200" y="4794250"/>
          <p14:tracePt t="77026" x="6108700" y="4808538"/>
          <p14:tracePt t="77044" x="6072188" y="4808538"/>
          <p14:tracePt t="77060" x="6057900" y="4808538"/>
          <p14:tracePt t="77077" x="6051550" y="4808538"/>
          <p14:tracePt t="77094" x="6029325" y="4808538"/>
          <p14:tracePt t="77110" x="6015038" y="4808538"/>
          <p14:tracePt t="77110" x="6008688" y="4808538"/>
          <p14:tracePt t="77128" x="5980113" y="4808538"/>
          <p14:tracePt t="77143" x="5951538" y="4814888"/>
          <p14:tracePt t="77160" x="5900738" y="4837113"/>
          <p14:tracePt t="77176" x="5880100" y="4837113"/>
          <p14:tracePt t="77194" x="5857875" y="4837113"/>
          <p14:tracePt t="77210" x="5843588" y="4837113"/>
          <p14:tracePt t="77226" x="5808663" y="4837113"/>
          <p14:tracePt t="77243" x="5786438" y="4837113"/>
          <p14:tracePt t="77259" x="5765800" y="4837113"/>
          <p14:tracePt t="77277" x="5729288" y="4837113"/>
          <p14:tracePt t="77293" x="5708650" y="4843463"/>
          <p14:tracePt t="77310" x="5694363" y="4843463"/>
          <p14:tracePt t="77326" x="5665788" y="4843463"/>
          <p14:tracePt t="77326" x="5651500" y="4843463"/>
          <p14:tracePt t="77344" x="5629275" y="4843463"/>
          <p14:tracePt t="77359" x="5608638" y="4843463"/>
          <p14:tracePt t="77376" x="5594350" y="4843463"/>
          <p14:tracePt t="77423" x="5586413" y="4843463"/>
          <p14:tracePt t="77431" x="5580063" y="4843463"/>
          <p14:tracePt t="77439" x="5551488" y="4851400"/>
          <p14:tracePt t="77447" x="5537200" y="4851400"/>
          <p14:tracePt t="77460" x="5529263" y="4851400"/>
          <p14:tracePt t="77476" x="5514975" y="4851400"/>
          <p14:tracePt t="77527" x="5508625" y="4851400"/>
          <p14:tracePt t="77535" x="5500688" y="4851400"/>
          <p14:tracePt t="77551" x="5494338" y="4851400"/>
          <p14:tracePt t="77563" x="5465763" y="4851400"/>
          <p14:tracePt t="77576" x="5457825" y="4851400"/>
          <p14:tracePt t="77576" x="5451475" y="4857750"/>
          <p14:tracePt t="77592" x="5437188" y="4857750"/>
          <p14:tracePt t="77610" x="5422900" y="4857750"/>
          <p14:tracePt t="77626" x="5414963" y="4857750"/>
          <p14:tracePt t="77643" x="5400675" y="4857750"/>
          <p14:tracePt t="77660" x="5394325" y="4857750"/>
          <p14:tracePt t="77676" x="5386388" y="4857750"/>
          <p14:tracePt t="77692" x="5380038" y="4857750"/>
          <p14:tracePt t="77709" x="5357813" y="4857750"/>
          <p14:tracePt t="77725" x="5322888" y="4857750"/>
          <p14:tracePt t="77742" x="5251450" y="4857750"/>
          <p14:tracePt t="77759" x="5186363" y="4857750"/>
          <p14:tracePt t="77775" x="5129213" y="4857750"/>
          <p14:tracePt t="77793" x="5086350" y="4857750"/>
          <p14:tracePt t="77809" x="5072063" y="4857750"/>
          <p14:tracePt t="77826" x="5057775" y="4857750"/>
          <p14:tracePt t="77842" x="5043488" y="4857750"/>
          <p14:tracePt t="77859" x="5029200" y="4857750"/>
          <p14:tracePt t="77895" x="5014913" y="4857750"/>
          <p14:tracePt t="77897" x="5008563" y="4857750"/>
          <p14:tracePt t="77909" x="5000625" y="4857750"/>
          <p14:tracePt t="77951" x="4994275" y="4857750"/>
          <p14:tracePt t="77959" x="4986338" y="4843463"/>
          <p14:tracePt t="77967" x="4986338" y="4837113"/>
          <p14:tracePt t="77967" x="4986338" y="4829175"/>
          <p14:tracePt t="77976" x="4986338" y="4800600"/>
          <p14:tracePt t="77992" x="4986338" y="4794250"/>
          <p14:tracePt t="78009" x="4986338" y="4786313"/>
          <p14:tracePt t="78025" x="4986338" y="4772025"/>
          <p14:tracePt t="78042" x="4986338" y="4757738"/>
          <p14:tracePt t="78058" x="4986338" y="4729163"/>
          <p14:tracePt t="78075" x="4986338" y="4722813"/>
          <p14:tracePt t="78092" x="4994275" y="4700588"/>
          <p14:tracePt t="78109" x="5008563" y="4686300"/>
          <p14:tracePt t="78126" x="5014913" y="4679950"/>
          <p14:tracePt t="78142" x="5043488" y="4657725"/>
          <p14:tracePt t="78159" x="5051425" y="4651375"/>
          <p14:tracePt t="78175" x="5080000" y="4614863"/>
          <p14:tracePt t="78303" x="5080000" y="4608513"/>
          <p14:tracePt t="78311" x="5086350" y="4600575"/>
          <p14:tracePt t="78327" x="5094288" y="4594225"/>
          <p14:tracePt t="78343" x="5122863" y="4586288"/>
          <p14:tracePt t="78344" x="5129213" y="4586288"/>
          <p14:tracePt t="78358" x="5157788" y="4586288"/>
          <p14:tracePt t="78375" x="5172075" y="4572000"/>
          <p14:tracePt t="78431" x="5200650" y="4565650"/>
          <p14:tracePt t="78451" x="5214938" y="4557713"/>
          <p14:tracePt t="78454" x="5237163" y="4557713"/>
          <p14:tracePt t="78458" x="5272088" y="4557713"/>
          <p14:tracePt t="78475" x="5322888" y="4543425"/>
          <p14:tracePt t="78492" x="5365750" y="4543425"/>
          <p14:tracePt t="78507" x="5422900" y="4543425"/>
          <p14:tracePt t="78525" x="5522913" y="4543425"/>
          <p14:tracePt t="78546" x="5565775" y="4543425"/>
          <p14:tracePt t="78558" x="5622925" y="4543425"/>
          <p14:tracePt t="78575" x="5765800" y="4543425"/>
          <p14:tracePt t="78591" x="5951538" y="4543425"/>
          <p14:tracePt t="78609" x="6094413" y="4537075"/>
          <p14:tracePt t="78625" x="6122988" y="4508500"/>
          <p14:tracePt t="78643" x="6180138" y="4500563"/>
          <p14:tracePt t="78658" x="6215063" y="4479925"/>
          <p14:tracePt t="78674" x="6223000" y="4479925"/>
          <p14:tracePt t="78691" x="6251575" y="4471988"/>
          <p14:tracePt t="78708" x="6257925" y="4471988"/>
          <p14:tracePt t="78725" x="6265863" y="4471988"/>
          <p14:tracePt t="78741" x="6286500" y="4471988"/>
          <p14:tracePt t="78847" x="6294438" y="4471988"/>
          <p14:tracePt t="78855" x="6294438" y="4479925"/>
          <p14:tracePt t="78862" x="6294438" y="4500563"/>
          <p14:tracePt t="78874" x="6294438" y="4537075"/>
          <p14:tracePt t="78891" x="6272213" y="4572000"/>
          <p14:tracePt t="78908" x="6265863" y="4608513"/>
          <p14:tracePt t="78924" x="6237288" y="4643438"/>
          <p14:tracePt t="78942" x="6229350" y="4657725"/>
          <p14:tracePt t="78991" x="6223000" y="4665663"/>
          <p14:tracePt t="78999" x="6223000" y="4672013"/>
          <p14:tracePt t="79007" x="6208713" y="4686300"/>
          <p14:tracePt t="79010" x="6172200" y="4708525"/>
          <p14:tracePt t="79024" x="6129338" y="4737100"/>
          <p14:tracePt t="79041" x="6080125" y="4751388"/>
          <p14:tracePt t="79057" x="6065838" y="4751388"/>
          <p14:tracePt t="79074" x="6037263" y="4772025"/>
          <p14:tracePt t="79091" x="6029325" y="4772025"/>
          <p14:tracePt t="79107" x="6000750" y="4772025"/>
          <p14:tracePt t="79125" x="5980113" y="4772025"/>
          <p14:tracePt t="79141" x="5937250" y="4772025"/>
          <p14:tracePt t="79157" x="5900738" y="4772025"/>
          <p14:tracePt t="79174" x="5851525" y="4772025"/>
          <p14:tracePt t="79191" x="5780088" y="4786313"/>
          <p14:tracePt t="79209" x="5765800" y="4786313"/>
          <p14:tracePt t="79224" x="5722938" y="4786313"/>
          <p14:tracePt t="79241" x="5686425" y="4786313"/>
          <p14:tracePt t="79257" x="5657850" y="4786313"/>
          <p14:tracePt t="79274" x="5614988" y="4786313"/>
          <p14:tracePt t="79290" x="5594350" y="4786313"/>
          <p14:tracePt t="79307" x="5565775" y="4786313"/>
          <p14:tracePt t="79324" x="5514975" y="4786313"/>
          <p14:tracePt t="79340" x="5472113" y="4786313"/>
          <p14:tracePt t="79357" x="5394325" y="4800600"/>
          <p14:tracePt t="79373" x="5322888" y="4814888"/>
          <p14:tracePt t="79373" x="5294313" y="4814888"/>
          <p14:tracePt t="79392" x="5286375" y="4814888"/>
          <p14:tracePt t="79407" x="5257800" y="4814888"/>
          <p14:tracePt t="79425" x="5243513" y="4814888"/>
          <p14:tracePt t="79440" x="5208588" y="4829175"/>
          <p14:tracePt t="79457" x="5165725" y="4837113"/>
          <p14:tracePt t="79474" x="5151438" y="4837113"/>
          <p14:tracePt t="79490" x="5114925" y="4843463"/>
          <p14:tracePt t="79507" x="5086350" y="4843463"/>
          <p14:tracePt t="79524" x="5051425" y="4843463"/>
          <p14:tracePt t="79541" x="5037138" y="4857750"/>
          <p14:tracePt t="79557" x="5029200" y="4865688"/>
          <p14:tracePt t="79592" x="5008563" y="4865688"/>
          <p14:tracePt t="79592" x="5000625" y="4865688"/>
          <p14:tracePt t="79648" x="4994275" y="4865688"/>
          <p14:tracePt t="79656" x="4986338" y="4865688"/>
          <p14:tracePt t="79664" x="4965700" y="4865688"/>
          <p14:tracePt t="79678" x="4937125" y="4865688"/>
          <p14:tracePt t="79690" x="4886325" y="4865688"/>
          <p14:tracePt t="79707" x="4872038" y="4865688"/>
          <p14:tracePt t="79723" x="4851400" y="4872038"/>
          <p14:tracePt t="79740" x="4808538" y="4872038"/>
          <p14:tracePt t="79757" x="4786313" y="4872038"/>
          <p14:tracePt t="79773" x="4708525" y="4872038"/>
          <p14:tracePt t="79790" x="4643438" y="4872038"/>
          <p14:tracePt t="79806" x="4565650" y="4872038"/>
          <p14:tracePt t="79823" x="4479925" y="4872038"/>
          <p14:tracePt t="79840" x="4429125" y="4872038"/>
          <p14:tracePt t="79856" x="4386263" y="4872038"/>
          <p14:tracePt t="79873" x="4337050" y="4872038"/>
          <p14:tracePt t="79890" x="4308475" y="4872038"/>
          <p14:tracePt t="79907" x="4286250" y="4872038"/>
          <p14:tracePt t="79924" x="4251325" y="4872038"/>
          <p14:tracePt t="79940" x="4208463" y="4872038"/>
          <p14:tracePt t="79957" x="4165600" y="4872038"/>
          <p14:tracePt t="79973" x="4143375" y="4872038"/>
          <p14:tracePt t="79990" x="4100513" y="4872038"/>
          <p14:tracePt t="80007" x="4051300" y="4879975"/>
          <p14:tracePt t="80007" x="4037013" y="4879975"/>
          <p14:tracePt t="80024" x="4000500" y="4879975"/>
          <p14:tracePt t="80040" x="3994150" y="4879975"/>
          <p14:tracePt t="80056" x="3971925" y="4879975"/>
          <p14:tracePt t="80073" x="3951288" y="4886325"/>
          <p14:tracePt t="80090" x="3922713" y="4900613"/>
          <p14:tracePt t="80106" x="3914775" y="4908550"/>
          <p14:tracePt t="80123" x="3879850" y="4922838"/>
          <p14:tracePt t="80139" x="3871913" y="4929188"/>
          <p14:tracePt t="80156" x="3843338" y="4957763"/>
          <p14:tracePt t="80173" x="3829050" y="4965700"/>
          <p14:tracePt t="80190" x="3829050" y="4979988"/>
          <p14:tracePt t="80206" x="3829050" y="4994275"/>
          <p14:tracePt t="80223" x="3829050" y="5029200"/>
          <p14:tracePt t="80240" x="3829050" y="5065713"/>
          <p14:tracePt t="80256" x="3829050" y="5094288"/>
          <p14:tracePt t="80273" x="3829050" y="5108575"/>
          <p14:tracePt t="80289" x="3829050" y="5137150"/>
          <p14:tracePt t="80306" x="3836988" y="5151438"/>
          <p14:tracePt t="80323" x="3851275" y="5165725"/>
          <p14:tracePt t="80339" x="3865563" y="5186363"/>
          <p14:tracePt t="80356" x="3886200" y="5222875"/>
          <p14:tracePt t="80372" x="3914775" y="5251450"/>
          <p14:tracePt t="80390" x="3929063" y="5280025"/>
          <p14:tracePt t="80406" x="3951288" y="5308600"/>
          <p14:tracePt t="80423" x="3965575" y="5314950"/>
          <p14:tracePt t="80440" x="4000500" y="5329238"/>
          <p14:tracePt t="80456" x="4022725" y="5329238"/>
          <p14:tracePt t="80473" x="4057650" y="5357813"/>
          <p14:tracePt t="80488" x="4094163" y="5365750"/>
          <p14:tracePt t="80506" x="4122738" y="5372100"/>
          <p14:tracePt t="80523" x="4165600" y="5380038"/>
          <p14:tracePt t="80539" x="4200525" y="5386388"/>
          <p14:tracePt t="80555" x="4257675" y="5400675"/>
          <p14:tracePt t="80572" x="4286250" y="5400675"/>
          <p14:tracePt t="80588" x="4300538" y="5400675"/>
          <p14:tracePt t="80605" x="4322763" y="5400675"/>
          <p14:tracePt t="80621" x="4365625" y="5400675"/>
          <p14:tracePt t="80638" x="4414838" y="5400675"/>
          <p14:tracePt t="80638" x="4451350" y="5400675"/>
          <p14:tracePt t="80657" x="4508500" y="5400675"/>
          <p14:tracePt t="80671" x="4557713" y="5400675"/>
          <p14:tracePt t="80689" x="4637088" y="5394325"/>
          <p14:tracePt t="80705" x="4765675" y="5386388"/>
          <p14:tracePt t="80722" x="4886325" y="5372100"/>
          <p14:tracePt t="80738" x="4979988" y="5337175"/>
          <p14:tracePt t="80756" x="5080000" y="5314950"/>
          <p14:tracePt t="80772" x="5143500" y="5286375"/>
          <p14:tracePt t="80788" x="5243513" y="5265738"/>
          <p14:tracePt t="80804" x="5394325" y="5214938"/>
          <p14:tracePt t="80821" x="5586413" y="5165725"/>
          <p14:tracePt t="80838" x="5765800" y="5129213"/>
          <p14:tracePt t="80854" x="6008688" y="5037138"/>
          <p14:tracePt t="80872" x="6200775" y="5000625"/>
          <p14:tracePt t="80888" x="6300788" y="4965700"/>
          <p14:tracePt t="80905" x="6343650" y="4957763"/>
          <p14:tracePt t="80921" x="6423025" y="4914900"/>
          <p14:tracePt t="80939" x="6523038" y="4894263"/>
          <p14:tracePt t="80955" x="6600825" y="4872038"/>
          <p14:tracePt t="80971" x="6657975" y="4851400"/>
          <p14:tracePt t="80987" x="6694488" y="4829175"/>
          <p14:tracePt t="81004" x="6737350" y="4822825"/>
          <p14:tracePt t="81022" x="6780213" y="4808538"/>
          <p14:tracePt t="81037" x="6815138" y="4786313"/>
          <p14:tracePt t="81054" x="6851650" y="4765675"/>
          <p14:tracePt t="81070" x="6886575" y="4751388"/>
          <p14:tracePt t="81088" x="6894513" y="4743450"/>
          <p14:tracePt t="81143" x="6900863" y="4737100"/>
          <p14:tracePt t="81151" x="6915150" y="4714875"/>
          <p14:tracePt t="81183" x="6923088" y="4708525"/>
          <p14:tracePt t="81439" x="6923088" y="4700588"/>
          <p14:tracePt t="81584" x="6915150" y="4694238"/>
          <p14:tracePt t="82032" x="6908800" y="4694238"/>
          <p14:tracePt t="82080" x="6894513" y="4694238"/>
          <p14:tracePt t="82112" x="6886575" y="4694238"/>
          <p14:tracePt t="82120" x="6872288" y="4694238"/>
          <p14:tracePt t="82126" x="6829425" y="4694238"/>
          <p14:tracePt t="82136" x="6794500" y="4694238"/>
          <p14:tracePt t="82153" x="6751638" y="4694238"/>
          <p14:tracePt t="82170" x="6723063" y="4694238"/>
          <p14:tracePt t="82186" x="6665913" y="4714875"/>
          <p14:tracePt t="82204" x="6594475" y="4722813"/>
          <p14:tracePt t="82220" x="6515100" y="4743450"/>
          <p14:tracePt t="82237" x="6457950" y="4751388"/>
          <p14:tracePt t="82253" x="6308725" y="4765675"/>
          <p14:tracePt t="82270" x="6165850" y="4786313"/>
          <p14:tracePt t="82270" x="6080125" y="4814888"/>
          <p14:tracePt t="82288" x="6037263" y="4814888"/>
          <p14:tracePt t="82303" x="5908675" y="4822825"/>
          <p14:tracePt t="82321" x="5808663" y="4857750"/>
          <p14:tracePt t="82337" x="5743575" y="4857750"/>
          <p14:tracePt t="82353" x="5565775" y="4872038"/>
          <p14:tracePt t="82369" x="5357813" y="4894263"/>
          <p14:tracePt t="82387" x="5114925" y="4937125"/>
          <p14:tracePt t="82403" x="4922838" y="4965700"/>
          <p14:tracePt t="82419" x="4794250" y="4965700"/>
          <p14:tracePt t="82436" x="4700588" y="4986338"/>
          <p14:tracePt t="82453" x="4622800" y="4994275"/>
          <p14:tracePt t="82470" x="4551363" y="4994275"/>
          <p14:tracePt t="82486" x="4522788" y="5000625"/>
          <p14:tracePt t="82486" x="4494213" y="5000625"/>
          <p14:tracePt t="82503" x="4465638" y="5000625"/>
          <p14:tracePt t="82518" x="4379913" y="5029200"/>
          <p14:tracePt t="82537" x="4337050" y="5029200"/>
          <p14:tracePt t="82552" x="4294188" y="5043488"/>
          <p14:tracePt t="82570" x="4271963" y="5043488"/>
          <p14:tracePt t="82585" x="4243388" y="5051425"/>
          <p14:tracePt t="82602" x="4229100" y="5051425"/>
          <p14:tracePt t="82618" x="4214813" y="5051425"/>
          <p14:tracePt t="82635" x="4208463" y="5051425"/>
          <p14:tracePt t="82652" x="4200525" y="5051425"/>
          <p14:tracePt t="84295" x="4194175" y="5051425"/>
          <p14:tracePt t="84303" x="4165600" y="5057775"/>
          <p14:tracePt t="84335" x="4157663" y="5057775"/>
          <p14:tracePt t="84351" x="4151313" y="5057775"/>
          <p14:tracePt t="84359" x="4143375" y="5065713"/>
          <p14:tracePt t="84424" x="4143375" y="5072063"/>
          <p14:tracePt t="84431" x="4143375" y="5086350"/>
          <p14:tracePt t="84464" x="4143375" y="5114925"/>
          <p14:tracePt t="84471" x="4143375" y="5122863"/>
          <p14:tracePt t="84488" x="4143375" y="5129213"/>
          <p14:tracePt t="84495" x="4137025" y="5137150"/>
          <p14:tracePt t="84501" x="4129088" y="5143500"/>
          <p14:tracePt t="84551" x="4129088" y="5157788"/>
          <p14:tracePt t="84559" x="4129088" y="5186363"/>
          <p14:tracePt t="84572" x="4129088" y="5208588"/>
          <p14:tracePt t="84582" x="4129088" y="5222875"/>
          <p14:tracePt t="84599" x="4129088" y="5229225"/>
          <p14:tracePt t="84616" x="4137025" y="5243513"/>
          <p14:tracePt t="84632" x="4143375" y="5257800"/>
          <p14:tracePt t="84649" x="4165600" y="5280025"/>
          <p14:tracePt t="84666" x="4179888" y="5294313"/>
          <p14:tracePt t="84682" x="4200525" y="5308600"/>
          <p14:tracePt t="84699" x="4214813" y="5322888"/>
          <p14:tracePt t="84715" x="4222750" y="5329238"/>
          <p14:tracePt t="84732" x="4229100" y="5337175"/>
          <p14:tracePt t="84749" x="4237038" y="5337175"/>
          <p14:tracePt t="84766" x="4243388" y="5337175"/>
          <p14:tracePt t="84783" x="4271963" y="5351463"/>
          <p14:tracePt t="84800" x="4329113" y="5357813"/>
          <p14:tracePt t="84816" x="4365625" y="5372100"/>
          <p14:tracePt t="84833" x="4394200" y="5372100"/>
          <p14:tracePt t="84849" x="4408488" y="5372100"/>
          <p14:tracePt t="84866" x="4414838" y="5372100"/>
          <p14:tracePt t="84882" x="4429125" y="5372100"/>
          <p14:tracePt t="84898" x="4443413" y="5372100"/>
          <p14:tracePt t="84916" x="4479925" y="5372100"/>
          <p14:tracePt t="84932" x="4500563" y="5372100"/>
          <p14:tracePt t="84950" x="4522788" y="5372100"/>
          <p14:tracePt t="84965" x="4557713" y="5372100"/>
          <p14:tracePt t="84982" x="4572000" y="5372100"/>
          <p14:tracePt t="84998" x="4614863" y="5351463"/>
          <p14:tracePt t="85047" x="4637088" y="5343525"/>
          <p14:tracePt t="85054" x="4643438" y="5337175"/>
          <p14:tracePt t="85071" x="4651375" y="5329238"/>
          <p14:tracePt t="85089" x="4657725" y="5322888"/>
          <p14:tracePt t="85092" x="4679950" y="5300663"/>
          <p14:tracePt t="85098" x="4686300" y="5286375"/>
          <p14:tracePt t="85115" x="4694238" y="5265738"/>
          <p14:tracePt t="85133" x="4700588" y="5243513"/>
          <p14:tracePt t="85148" x="4700588" y="5229225"/>
          <p14:tracePt t="85165" x="4714875" y="5208588"/>
          <p14:tracePt t="85182" x="4714875" y="5194300"/>
          <p14:tracePt t="85198" x="4714875" y="5165725"/>
          <p14:tracePt t="85216" x="4714875" y="5137150"/>
          <p14:tracePt t="85231" x="4708525" y="5122863"/>
          <p14:tracePt t="85249" x="4700588" y="5086350"/>
          <p14:tracePt t="85265" x="4679950" y="5072063"/>
          <p14:tracePt t="85283" x="4672013" y="5057775"/>
          <p14:tracePt t="85298" x="4657725" y="5029200"/>
          <p14:tracePt t="85315" x="4651375" y="5022850"/>
          <p14:tracePt t="85332" x="4629150" y="5000625"/>
          <p14:tracePt t="85348" x="4622800" y="4994275"/>
          <p14:tracePt t="85365" x="4600575" y="4994275"/>
          <p14:tracePt t="85382" x="4586288" y="4979988"/>
          <p14:tracePt t="85399" x="4557713" y="4965700"/>
          <p14:tracePt t="85415" x="4522788" y="4957763"/>
          <p14:tracePt t="85432" x="4500563" y="4951413"/>
          <p14:tracePt t="85448" x="4479925" y="4929188"/>
          <p14:tracePt t="85465" x="4437063" y="4922838"/>
          <p14:tracePt t="85481" x="4408488" y="4922838"/>
          <p14:tracePt t="85498" x="4394200" y="4922838"/>
          <p14:tracePt t="85516" x="4365625" y="4922838"/>
          <p14:tracePt t="85531" x="4351338" y="4914900"/>
          <p14:tracePt t="85549" x="4343400" y="4914900"/>
          <p14:tracePt t="85565" x="4322763" y="4914900"/>
          <p14:tracePt t="85582" x="4308475" y="4914900"/>
          <p14:tracePt t="85598" x="4286250" y="4914900"/>
          <p14:tracePt t="85615" x="4271963" y="4914900"/>
          <p14:tracePt t="85632" x="4243388" y="4914900"/>
          <p14:tracePt t="85649" x="4229100" y="4914900"/>
          <p14:tracePt t="85665" x="4208463" y="4914900"/>
          <p14:tracePt t="85681" x="4194175" y="4914900"/>
          <p14:tracePt t="85698" x="4179888" y="4922838"/>
          <p14:tracePt t="85714" x="4165600" y="4929188"/>
          <p14:tracePt t="85767" x="4157663" y="4929188"/>
          <p14:tracePt t="85775" x="4143375" y="4929188"/>
          <p14:tracePt t="85783" x="4137025" y="4937125"/>
          <p14:tracePt t="85798" x="4129088" y="4943475"/>
          <p14:tracePt t="85814" x="4114800" y="4965700"/>
          <p14:tracePt t="85831" x="4108450" y="5014913"/>
          <p14:tracePt t="85848" x="4108450" y="5051425"/>
          <p14:tracePt t="85864" x="4108450" y="5072063"/>
          <p14:tracePt t="85911" x="4108450" y="5080000"/>
          <p14:tracePt t="85919" x="4108450" y="5086350"/>
          <p14:tracePt t="85936" x="4108450" y="5094288"/>
          <p14:tracePt t="85943" x="4108450" y="5108575"/>
          <p14:tracePt t="85947" x="4108450" y="5114925"/>
          <p14:tracePt t="85964" x="4108450" y="5143500"/>
          <p14:tracePt t="85981" x="4108450" y="5157788"/>
          <p14:tracePt t="85997" x="4108450" y="5186363"/>
          <p14:tracePt t="86015" x="4108450" y="5208588"/>
          <p14:tracePt t="86031" x="4108450" y="5229225"/>
          <p14:tracePt t="86048" x="4137025" y="5243513"/>
          <p14:tracePt t="86065" x="4157663" y="5251450"/>
          <p14:tracePt t="86081" x="4214813" y="5294313"/>
          <p14:tracePt t="86098" x="4265613" y="5308600"/>
          <p14:tracePt t="86114" x="4300538" y="5337175"/>
          <p14:tracePt t="86132" x="4337050" y="5351463"/>
          <p14:tracePt t="86147" x="4357688" y="5357813"/>
          <p14:tracePt t="86164" x="4365625" y="5357813"/>
          <p14:tracePt t="86180" x="4379913" y="5357813"/>
          <p14:tracePt t="86196" x="4400550" y="5357813"/>
          <p14:tracePt t="86214" x="4429125" y="5372100"/>
          <p14:tracePt t="86230" x="4457700" y="5372100"/>
          <p14:tracePt t="86230" x="4479925" y="5380038"/>
          <p14:tracePt t="86248" x="4508500" y="5380038"/>
          <p14:tracePt t="86264" x="4551363" y="5380038"/>
          <p14:tracePt t="86281" x="4586288" y="5380038"/>
          <p14:tracePt t="86297" x="4608513" y="5372100"/>
          <p14:tracePt t="86314" x="4637088" y="5372100"/>
          <p14:tracePt t="86330" x="4651375" y="5365750"/>
          <p14:tracePt t="86347" x="4672013" y="5365750"/>
          <p14:tracePt t="86364" x="4686300" y="5357813"/>
          <p14:tracePt t="86399" x="4700588" y="5357813"/>
          <p14:tracePt t="86400" x="4722813" y="5357813"/>
          <p14:tracePt t="86413" x="4737100" y="5343525"/>
          <p14:tracePt t="86430" x="4743450" y="5343525"/>
          <p14:tracePt t="86446" x="4757738" y="5329238"/>
          <p14:tracePt t="86463" x="4757738" y="5308600"/>
          <p14:tracePt t="86480" x="4757738" y="5294313"/>
          <p14:tracePt t="86497" x="4757738" y="5265738"/>
          <p14:tracePt t="86513" x="4757738" y="5257800"/>
          <p14:tracePt t="86530" x="4757738" y="5222875"/>
          <p14:tracePt t="86548" x="4743450" y="5200650"/>
          <p14:tracePt t="86563" x="4729163" y="5165725"/>
          <p14:tracePt t="86581" x="4694238" y="5122863"/>
          <p14:tracePt t="86597" x="4686300" y="5094288"/>
          <p14:tracePt t="86613" x="4665663" y="5065713"/>
          <p14:tracePt t="86630" x="4651375" y="5043488"/>
          <p14:tracePt t="86647" x="4622800" y="5022850"/>
          <p14:tracePt t="86664" x="4594225" y="5000625"/>
          <p14:tracePt t="86680" x="4579938" y="4994275"/>
          <p14:tracePt t="86696" x="4537075" y="4965700"/>
          <p14:tracePt t="86713" x="4522788" y="4957763"/>
          <p14:tracePt t="86730" x="4500563" y="4957763"/>
          <p14:tracePt t="86746" x="4486275" y="4951413"/>
          <p14:tracePt t="86763" x="4465638" y="4943475"/>
          <p14:tracePt t="86780" x="4443413" y="4929188"/>
          <p14:tracePt t="86796" x="4429125" y="4922838"/>
          <p14:tracePt t="86814" x="4414838" y="4914900"/>
          <p14:tracePt t="86830" x="4379913" y="4908550"/>
          <p14:tracePt t="86830" x="4371975" y="4908550"/>
          <p14:tracePt t="86864" x="4357688" y="4908550"/>
          <p14:tracePt t="86864" x="4343400" y="4900613"/>
          <p14:tracePt t="86880" x="4337050" y="4894263"/>
          <p14:tracePt t="86936" x="4322763" y="4894263"/>
          <p14:tracePt t="86968" x="4314825" y="4894263"/>
          <p14:tracePt t="86976" x="4308475" y="4894263"/>
          <p14:tracePt t="86983" x="4300538" y="4894263"/>
          <p14:tracePt t="87024" x="4279900" y="4894263"/>
          <p14:tracePt t="87040" x="4265613" y="4894263"/>
          <p14:tracePt t="87072" x="4257675" y="4894263"/>
          <p14:tracePt t="87080" x="4229100" y="4900613"/>
          <p14:tracePt t="87080" x="4214813" y="4900613"/>
          <p14:tracePt t="87104" x="4186238" y="4908550"/>
          <p14:tracePt t="87136" x="4171950" y="4929188"/>
          <p14:tracePt t="87176" x="4143375" y="4937125"/>
          <p14:tracePt t="87192" x="4137025" y="4943475"/>
          <p14:tracePt t="87200" x="4122738" y="4957763"/>
          <p14:tracePt t="87212" x="4122738" y="4965700"/>
          <p14:tracePt t="87229" x="4114800" y="4972050"/>
          <p14:tracePt t="87264" x="4100513" y="4994275"/>
          <p14:tracePt t="87264" x="4100513" y="5000625"/>
          <p14:tracePt t="87279" x="4094163" y="5022850"/>
          <p14:tracePt t="87297" x="4086225" y="5043488"/>
          <p14:tracePt t="87313" x="4086225" y="5057775"/>
          <p14:tracePt t="87330" x="4086225" y="5086350"/>
          <p14:tracePt t="87346" x="4086225" y="5100638"/>
          <p14:tracePt t="87363" x="4079875" y="5122863"/>
          <p14:tracePt t="87379" x="4079875" y="5129213"/>
          <p14:tracePt t="87424" x="4079875" y="5137150"/>
          <p14:tracePt t="87429" x="4079875" y="5151438"/>
          <p14:tracePt t="87434" x="4079875" y="5157788"/>
          <p14:tracePt t="87446" x="4079875" y="5172075"/>
          <p14:tracePt t="87462" x="4079875" y="5194300"/>
          <p14:tracePt t="87479" x="4079875" y="5214938"/>
          <p14:tracePt t="87495" x="4094163" y="5222875"/>
          <p14:tracePt t="87512" x="4100513" y="5229225"/>
          <p14:tracePt t="87529" x="4114800" y="5243513"/>
          <p14:tracePt t="87545" x="4165600" y="5257800"/>
          <p14:tracePt t="87562" x="4200525" y="5286375"/>
          <p14:tracePt t="87579" x="4243388" y="5294313"/>
          <p14:tracePt t="87595" x="4271963" y="5294313"/>
          <p14:tracePt t="87612" x="4279900" y="5300663"/>
          <p14:tracePt t="87629" x="4294188" y="5314950"/>
          <p14:tracePt t="87645" x="4308475" y="5329238"/>
          <p14:tracePt t="87688" x="4314825" y="5329238"/>
          <p14:tracePt t="87696" x="4351338" y="5337175"/>
          <p14:tracePt t="87696" x="4357688" y="5343525"/>
          <p14:tracePt t="87712" x="4379913" y="5357813"/>
          <p14:tracePt t="87729" x="4394200" y="5357813"/>
          <p14:tracePt t="87745" x="4429125" y="5357813"/>
          <p14:tracePt t="87761" x="4437063" y="5357813"/>
          <p14:tracePt t="87778" x="4457700" y="5357813"/>
          <p14:tracePt t="87795" x="4479925" y="5357813"/>
          <p14:tracePt t="87812" x="4514850" y="5357813"/>
          <p14:tracePt t="87828" x="4543425" y="5351463"/>
          <p14:tracePt t="87846" x="4551363" y="5351463"/>
          <p14:tracePt t="87861" x="4586288" y="5343525"/>
          <p14:tracePt t="87879" x="4600575" y="5337175"/>
          <p14:tracePt t="87895" x="4622800" y="5308600"/>
          <p14:tracePt t="87913" x="4622800" y="5294313"/>
          <p14:tracePt t="87928" x="4629150" y="5280025"/>
          <p14:tracePt t="87968" x="4637088" y="5265738"/>
          <p14:tracePt t="88000" x="4637088" y="5251450"/>
          <p14:tracePt t="88008" x="4643438" y="5243513"/>
          <p14:tracePt t="88040" x="4643438" y="5229225"/>
          <p14:tracePt t="88048" x="4643438" y="5194300"/>
          <p14:tracePt t="88055" x="4643438" y="5186363"/>
          <p14:tracePt t="88061" x="4643438" y="5165725"/>
          <p14:tracePt t="88078" x="4643438" y="5137150"/>
          <p14:tracePt t="88094" x="4629150" y="5108575"/>
          <p14:tracePt t="88094" x="4622800" y="5100638"/>
          <p14:tracePt t="88112" x="4594225" y="5072063"/>
          <p14:tracePt t="88128" x="4579938" y="5057775"/>
          <p14:tracePt t="88144" x="4557713" y="5037138"/>
          <p14:tracePt t="88161" x="4537075" y="5029200"/>
          <p14:tracePt t="88178" x="4500563" y="5008563"/>
          <p14:tracePt t="88195" x="4479925" y="4986338"/>
          <p14:tracePt t="88212" x="4451350" y="4965700"/>
          <p14:tracePt t="88227" x="4414838" y="4943475"/>
          <p14:tracePt t="88245" x="4394200" y="4937125"/>
          <p14:tracePt t="88261" x="4379913" y="4937125"/>
          <p14:tracePt t="88277" x="4357688" y="4937125"/>
          <p14:tracePt t="88295" x="4343400" y="4929188"/>
          <p14:tracePt t="88311" x="4314825" y="4914900"/>
          <p14:tracePt t="88329" x="4279900" y="4914900"/>
          <p14:tracePt t="88344" x="4257675" y="4914900"/>
          <p14:tracePt t="88361" x="4222750" y="4914900"/>
          <p14:tracePt t="88378" x="4194175" y="4914900"/>
          <p14:tracePt t="88395" x="4186238" y="4914900"/>
          <p14:tracePt t="88411" x="4151313" y="4914900"/>
          <p14:tracePt t="88427" x="4137025" y="4914900"/>
          <p14:tracePt t="88445" x="4114800" y="4914900"/>
          <p14:tracePt t="88460" x="4100513" y="4922838"/>
          <p14:tracePt t="88478" x="4071938" y="4929188"/>
          <p14:tracePt t="88494" x="4065588" y="4929188"/>
          <p14:tracePt t="88511" x="4051300" y="4937125"/>
          <p14:tracePt t="88511" x="4043363" y="4937125"/>
          <p14:tracePt t="88528" x="4037013" y="4937125"/>
          <p14:tracePt t="88545" x="4029075" y="4943475"/>
          <p14:tracePt t="88600" x="4022725" y="4972050"/>
          <p14:tracePt t="88608" x="4022725" y="4986338"/>
          <p14:tracePt t="88608" x="4022725" y="4994275"/>
          <p14:tracePt t="88616" x="4022725" y="5000625"/>
          <p14:tracePt t="88627" x="4022725" y="5022850"/>
          <p14:tracePt t="88644" x="4022725" y="5037138"/>
          <p14:tracePt t="88661" x="4022725" y="5072063"/>
          <p14:tracePt t="88677" x="4022725" y="5086350"/>
          <p14:tracePt t="88694" x="4022725" y="5100638"/>
          <p14:tracePt t="88710" x="4022725" y="5114925"/>
          <p14:tracePt t="88744" x="4022725" y="5122863"/>
          <p14:tracePt t="88744" x="4022725" y="5137150"/>
          <p14:tracePt t="88760" x="4029075" y="5151438"/>
          <p14:tracePt t="88840" x="4037013" y="5157788"/>
          <p14:tracePt t="88856" x="4043363" y="5165725"/>
          <p14:tracePt t="88863" x="4043363" y="5172075"/>
          <p14:tracePt t="88871" x="4051300" y="5186363"/>
          <p14:tracePt t="88877" x="4051300" y="5194300"/>
          <p14:tracePt t="88944" x="4057650" y="5200650"/>
          <p14:tracePt t="88959" x="4065588" y="5208588"/>
          <p14:tracePt t="88967" x="4071938" y="5214938"/>
          <p14:tracePt t="88983" x="4071938" y="5222875"/>
          <p14:tracePt t="89079" x="4079875" y="5237163"/>
          <p14:tracePt t="89087" x="4086225" y="5243513"/>
          <p14:tracePt t="89103" x="4108450" y="5251450"/>
          <p14:tracePt t="89159" x="4114800" y="5257800"/>
          <p14:tracePt t="89207" x="4122738" y="5265738"/>
          <p14:tracePt t="89239" x="4137025" y="5265738"/>
          <p14:tracePt t="89255" x="4143375" y="5265738"/>
          <p14:tracePt t="89263" x="4151313" y="5272088"/>
          <p14:tracePt t="89336" x="4157663" y="5272088"/>
          <p14:tracePt t="89343" x="4171950" y="5272088"/>
          <p14:tracePt t="89351" x="4179888" y="5280025"/>
          <p14:tracePt t="89360" x="4186238" y="5280025"/>
          <p14:tracePt t="89377" x="4208463" y="5280025"/>
          <p14:tracePt t="89393" x="4237038" y="5308600"/>
          <p14:tracePt t="89409" x="4265613" y="5314950"/>
          <p14:tracePt t="89426" x="4279900" y="5314950"/>
          <p14:tracePt t="89443" x="4294188" y="5314950"/>
          <p14:tracePt t="89459" x="4300538" y="5322888"/>
          <p14:tracePt t="89503" x="4308475" y="5322888"/>
          <p14:tracePt t="89519" x="4314825" y="5322888"/>
          <p14:tracePt t="89540" x="4329113" y="5322888"/>
          <p14:tracePt t="89543" x="4337050" y="5322888"/>
          <p14:tracePt t="89544" x="4351338" y="5322888"/>
          <p14:tracePt t="89559" x="4357688" y="5322888"/>
          <p14:tracePt t="89576" x="4371975" y="5322888"/>
          <p14:tracePt t="89592" x="4379913" y="5322888"/>
          <p14:tracePt t="89631" x="4386263" y="5322888"/>
          <p14:tracePt t="89663" x="4394200" y="5322888"/>
          <p14:tracePt t="89672" x="4414838" y="5322888"/>
          <p14:tracePt t="89680" x="4437063" y="5300663"/>
          <p14:tracePt t="89687" x="4443413" y="5294313"/>
          <p14:tracePt t="89692" x="4457700" y="5280025"/>
          <p14:tracePt t="89709" x="4479925" y="5257800"/>
          <p14:tracePt t="89831" x="4479925" y="5251450"/>
          <p14:tracePt t="89848" x="4479925" y="5229225"/>
          <p14:tracePt t="89848" x="4479925" y="5222875"/>
          <p14:tracePt t="89858" x="4479925" y="5186363"/>
          <p14:tracePt t="89875" x="4479925" y="5172075"/>
          <p14:tracePt t="89892" x="4471988" y="5129213"/>
          <p14:tracePt t="89908" x="4471988" y="5108575"/>
          <p14:tracePt t="89926" x="4457700" y="5094288"/>
          <p14:tracePt t="89942" x="4451350" y="5065713"/>
          <p14:tracePt t="89959" x="4443413" y="5043488"/>
          <p14:tracePt t="89975" x="4422775" y="5022850"/>
          <p14:tracePt t="89992" x="4408488" y="5008563"/>
          <p14:tracePt t="90008" x="4394200" y="5000625"/>
          <p14:tracePt t="90026" x="4379913" y="4979988"/>
          <p14:tracePt t="90041" x="4371975" y="4972050"/>
          <p14:tracePt t="90058" x="4351338" y="4965700"/>
          <p14:tracePt t="90103" x="4343400" y="4965700"/>
          <p14:tracePt t="90114" x="4337050" y="4965700"/>
          <p14:tracePt t="90119" x="4322763" y="4965700"/>
          <p14:tracePt t="90127" x="4308475" y="4943475"/>
          <p14:tracePt t="90142" x="4294188" y="4937125"/>
          <p14:tracePt t="90159" x="4286250" y="4937125"/>
          <p14:tracePt t="90175" x="4265613" y="4937125"/>
          <p14:tracePt t="90224" x="4243388" y="4937125"/>
          <p14:tracePt t="90231" x="4237038" y="4937125"/>
          <p14:tracePt t="90241" x="4229100" y="4937125"/>
          <p14:tracePt t="90241" x="4222750" y="4937125"/>
          <p14:tracePt t="90248" x="4208463" y="4937125"/>
          <p14:tracePt t="90258" x="4179888" y="4943475"/>
          <p14:tracePt t="90274" x="4151313" y="4957763"/>
          <p14:tracePt t="90292" x="4143375" y="4965700"/>
          <p14:tracePt t="90335" x="4129088" y="4965700"/>
          <p14:tracePt t="90344" x="4114800" y="4979988"/>
          <p14:tracePt t="90352" x="4108450" y="4986338"/>
          <p14:tracePt t="90352" x="4100513" y="4994275"/>
          <p14:tracePt t="90360" x="4094163" y="4994275"/>
          <p14:tracePt t="90374" x="4065588" y="5029200"/>
          <p14:tracePt t="90392" x="4057650" y="5043488"/>
          <p14:tracePt t="90408" x="4057650" y="5051425"/>
          <p14:tracePt t="90424" x="4043363" y="5065713"/>
          <p14:tracePt t="90471" x="4043363" y="5072063"/>
          <p14:tracePt t="90479" x="4043363" y="5108575"/>
          <p14:tracePt t="90491" x="4043363" y="5129213"/>
          <p14:tracePt t="90495" x="4043363" y="5157788"/>
          <p14:tracePt t="90508" x="4043363" y="5180013"/>
          <p14:tracePt t="90525" x="4043363" y="5194300"/>
          <p14:tracePt t="90541" x="4043363" y="5214938"/>
          <p14:tracePt t="90557" x="4057650" y="5237163"/>
          <p14:tracePt t="90574" x="4065588" y="5251450"/>
          <p14:tracePt t="90591" x="4086225" y="5272088"/>
          <p14:tracePt t="90607" x="4108450" y="5280025"/>
          <p14:tracePt t="90625" x="4122738" y="5280025"/>
          <p14:tracePt t="90641" x="4157663" y="5294313"/>
          <p14:tracePt t="90658" x="4165600" y="5300663"/>
          <p14:tracePt t="90674" x="4194175" y="5314950"/>
          <p14:tracePt t="90691" x="4200525" y="5322888"/>
          <p14:tracePt t="90707" x="4229100" y="5337175"/>
          <p14:tracePt t="90724" x="4237038" y="5337175"/>
          <p14:tracePt t="90741" x="4251325" y="5343525"/>
          <p14:tracePt t="90757" x="4271963" y="5351463"/>
          <p14:tracePt t="90774" x="4286250" y="5351463"/>
          <p14:tracePt t="90790" x="4308475" y="5357813"/>
          <p14:tracePt t="90808" x="4314825" y="5357813"/>
          <p14:tracePt t="90824" x="4322763" y="5357813"/>
          <p14:tracePt t="90841" x="4343400" y="5357813"/>
          <p14:tracePt t="90857" x="4365625" y="5372100"/>
          <p14:tracePt t="90874" x="4408488" y="5372100"/>
          <p14:tracePt t="90891" x="4437063" y="5372100"/>
          <p14:tracePt t="90907" x="4486275" y="5365750"/>
          <p14:tracePt t="90925" x="4508500" y="5365750"/>
          <p14:tracePt t="90941" x="4522788" y="5357813"/>
          <p14:tracePt t="90958" x="4543425" y="5337175"/>
          <p14:tracePt t="90974" x="4572000" y="5314950"/>
          <p14:tracePt t="90991" x="4608513" y="5286375"/>
          <p14:tracePt t="91007" x="4651375" y="5251450"/>
          <p14:tracePt t="91024" x="4665663" y="5237163"/>
          <p14:tracePt t="91040" x="4665663" y="5229225"/>
          <p14:tracePt t="91057" x="4679950" y="5214938"/>
          <p14:tracePt t="91096" x="4679950" y="5208588"/>
          <p14:tracePt t="91101" x="4679950" y="5186363"/>
          <p14:tracePt t="91106" x="4679950" y="5180013"/>
          <p14:tracePt t="91123" x="4679950" y="5151438"/>
          <p14:tracePt t="91141" x="4672013" y="5129213"/>
          <p14:tracePt t="91157" x="4665663" y="5094288"/>
          <p14:tracePt t="91173" x="4643438" y="5057775"/>
          <p14:tracePt t="91191" x="4643438" y="5043488"/>
          <p14:tracePt t="91207" x="4643438" y="5014913"/>
          <p14:tracePt t="91225" x="4637088" y="5008563"/>
          <p14:tracePt t="91264" x="4629150" y="5000625"/>
          <p14:tracePt t="91280" x="4622800" y="4979988"/>
          <p14:tracePt t="91286" x="4614863" y="4972050"/>
          <p14:tracePt t="91289" x="4586288" y="4951413"/>
          <p14:tracePt t="91306" x="4565650" y="4929188"/>
          <p14:tracePt t="91324" x="4551363" y="4914900"/>
          <p14:tracePt t="91340" x="4543425" y="4900613"/>
          <p14:tracePt t="91357" x="4543425" y="4894263"/>
          <p14:tracePt t="91373" x="4537075" y="4886325"/>
          <p14:tracePt t="91424" x="4529138" y="4886325"/>
          <p14:tracePt t="91432" x="4522788" y="4886325"/>
          <p14:tracePt t="91440" x="4500563" y="4872038"/>
          <p14:tracePt t="91441" x="4471988" y="4865688"/>
          <p14:tracePt t="91456" x="4443413" y="4857750"/>
          <p14:tracePt t="91474" x="4437063" y="4857750"/>
          <p14:tracePt t="91489" x="4429125" y="4857750"/>
          <p14:tracePt t="91506" x="4408488" y="4851400"/>
          <p14:tracePt t="91524" x="4400550" y="4851400"/>
          <p14:tracePt t="91539" x="4394200" y="4851400"/>
          <p14:tracePt t="91557" x="4357688" y="4851400"/>
          <p14:tracePt t="91573" x="4329113" y="4851400"/>
          <p14:tracePt t="91590" x="4279900" y="4865688"/>
          <p14:tracePt t="91606" x="4243388" y="4872038"/>
          <p14:tracePt t="91623" x="4229100" y="4879975"/>
          <p14:tracePt t="91623" x="4222750" y="4879975"/>
          <p14:tracePt t="91640" x="4200525" y="4879975"/>
          <p14:tracePt t="91656" x="4186238" y="4894263"/>
          <p14:tracePt t="91673" x="4151313" y="4908550"/>
          <p14:tracePt t="91690" x="4129088" y="4914900"/>
          <p14:tracePt t="91707" x="4108450" y="4937125"/>
          <p14:tracePt t="91723" x="4079875" y="4943475"/>
          <p14:tracePt t="91740" x="4065588" y="4951413"/>
          <p14:tracePt t="91756" x="4043363" y="4957763"/>
          <p14:tracePt t="91773" x="4037013" y="4957763"/>
          <p14:tracePt t="91789" x="4008438" y="4972050"/>
          <p14:tracePt t="91807" x="3994150" y="4986338"/>
          <p14:tracePt t="91822" x="3971925" y="4994275"/>
          <p14:tracePt t="91839" x="3943350" y="5022850"/>
          <p14:tracePt t="91888" x="3937000" y="5051425"/>
          <p14:tracePt t="91899" x="3922713" y="5080000"/>
          <p14:tracePt t="91904" x="3922713" y="5100638"/>
          <p14:tracePt t="91913" x="3908425" y="5114925"/>
          <p14:tracePt t="91923" x="3908425" y="5129213"/>
          <p14:tracePt t="91939" x="3908425" y="5137150"/>
          <p14:tracePt t="91976" x="3908425" y="5143500"/>
          <p14:tracePt t="91984" x="3908425" y="5172075"/>
          <p14:tracePt t="91993" x="3922713" y="5186363"/>
          <p14:tracePt t="92006" x="3943350" y="5222875"/>
          <p14:tracePt t="92022" x="3971925" y="5237163"/>
          <p14:tracePt t="92022" x="4000500" y="5251450"/>
          <p14:tracePt t="92040" x="4022725" y="5272088"/>
          <p14:tracePt t="92056" x="4029075" y="5280025"/>
          <p14:tracePt t="92073" x="4065588" y="5300663"/>
          <p14:tracePt t="92089" x="4086225" y="5329238"/>
          <p14:tracePt t="92106" x="4108450" y="5351463"/>
          <p14:tracePt t="92122" x="4122738" y="5365750"/>
          <p14:tracePt t="92139" x="4137025" y="5380038"/>
          <p14:tracePt t="92156" x="4157663" y="5394325"/>
          <p14:tracePt t="92200" x="4165600" y="5400675"/>
          <p14:tracePt t="92208" x="4171950" y="5400675"/>
          <p14:tracePt t="92214" x="4186238" y="5400675"/>
          <p14:tracePt t="92222" x="4200525" y="5414963"/>
          <p14:tracePt t="92239" x="4222750" y="5414963"/>
          <p14:tracePt t="92257" x="4229100" y="5414963"/>
          <p14:tracePt t="92272" x="4265613" y="5414963"/>
          <p14:tracePt t="92289" x="4314825" y="5414963"/>
          <p14:tracePt t="92305" x="4329113" y="5414963"/>
          <p14:tracePt t="92322" x="4365625" y="5414963"/>
          <p14:tracePt t="92339" x="4386263" y="5414963"/>
          <p14:tracePt t="92355" x="4400550" y="5414963"/>
          <p14:tracePt t="92372" x="4422775" y="5414963"/>
          <p14:tracePt t="92388" x="4437063" y="5414963"/>
          <p14:tracePt t="92405" x="4457700" y="5414963"/>
          <p14:tracePt t="92421" x="4486275" y="5414963"/>
          <p14:tracePt t="92438" x="4514850" y="5414963"/>
          <p14:tracePt t="92455" x="4565650" y="5414963"/>
          <p14:tracePt t="92471" x="4600575" y="5400675"/>
          <p14:tracePt t="92487" x="4622800" y="5386388"/>
          <p14:tracePt t="92506" x="4637088" y="5372100"/>
          <p14:tracePt t="92521" x="4672013" y="5357813"/>
          <p14:tracePt t="92537" x="4679950" y="5343525"/>
          <p14:tracePt t="92555" x="4686300" y="5314950"/>
          <p14:tracePt t="92571" x="4694238" y="5294313"/>
          <p14:tracePt t="92587" x="4694238" y="5272088"/>
          <p14:tracePt t="92604" x="4694238" y="5257800"/>
          <p14:tracePt t="92621" x="4694238" y="5229225"/>
          <p14:tracePt t="92637" x="4694238" y="5200650"/>
          <p14:tracePt t="92654" x="4694238" y="5157788"/>
          <p14:tracePt t="92654" x="4672013" y="5129213"/>
          <p14:tracePt t="92672" x="4665663" y="5086350"/>
          <p14:tracePt t="92687" x="4657725" y="5065713"/>
          <p14:tracePt t="92705" x="4657725" y="5057775"/>
          <p14:tracePt t="92721" x="4643438" y="5014913"/>
          <p14:tracePt t="92738" x="4622800" y="4994275"/>
          <p14:tracePt t="92754" x="4600575" y="4965700"/>
          <p14:tracePt t="92771" x="4579938" y="4929188"/>
          <p14:tracePt t="92815" x="4572000" y="4922838"/>
          <p14:tracePt t="92823" x="4543425" y="4914900"/>
          <p14:tracePt t="92840" x="4537075" y="4908550"/>
          <p14:tracePt t="92846" x="4522788" y="4894263"/>
          <p14:tracePt t="92853" x="4500563" y="4879975"/>
          <p14:tracePt t="92870" x="4457700" y="4872038"/>
          <p14:tracePt t="92887" x="4429125" y="4865688"/>
          <p14:tracePt t="92903" x="4394200" y="4865688"/>
          <p14:tracePt t="92922" x="4371975" y="4865688"/>
          <p14:tracePt t="92937" x="4343400" y="4843463"/>
          <p14:tracePt t="92954" x="4329113" y="4843463"/>
          <p14:tracePt t="92971" x="4308475" y="4837113"/>
          <p14:tracePt t="92987" x="4294188" y="4837113"/>
          <p14:tracePt t="93004" x="4265613" y="4837113"/>
          <p14:tracePt t="93020" x="4237038" y="4837113"/>
          <p14:tracePt t="93038" x="4222750" y="4837113"/>
          <p14:tracePt t="93053" x="4200525" y="4837113"/>
          <p14:tracePt t="93070" x="4194175" y="4837113"/>
          <p14:tracePt t="93086" x="4157663" y="4837113"/>
          <p14:tracePt t="93104" x="4137025" y="4837113"/>
          <p14:tracePt t="93120" x="4114800" y="4851400"/>
          <p14:tracePt t="93137" x="4108450" y="4857750"/>
          <p14:tracePt t="93154" x="4100513" y="4857750"/>
          <p14:tracePt t="93170" x="4057650" y="4872038"/>
          <p14:tracePt t="93188" x="4043363" y="4886325"/>
          <p14:tracePt t="93204" x="4029075" y="4894263"/>
          <p14:tracePt t="93221" x="4000500" y="4900613"/>
          <p14:tracePt t="93237" x="3986213" y="4914900"/>
          <p14:tracePt t="93254" x="3979863" y="4922838"/>
          <p14:tracePt t="93270" x="3957638" y="4951413"/>
          <p14:tracePt t="93287" x="3937000" y="4965700"/>
          <p14:tracePt t="93303" x="3937000" y="4972050"/>
          <p14:tracePt t="93320" x="3929063" y="5008563"/>
          <p14:tracePt t="93375" x="3929063" y="5014913"/>
          <p14:tracePt t="93383" x="3929063" y="5057775"/>
          <p14:tracePt t="93399" x="3929063" y="5080000"/>
          <p14:tracePt t="93404" x="3929063" y="5114925"/>
          <p14:tracePt t="93419" x="3929063" y="5129213"/>
          <p14:tracePt t="93436" x="3929063" y="5151438"/>
          <p14:tracePt t="93454" x="3929063" y="5157788"/>
          <p14:tracePt t="93470" x="3929063" y="5186363"/>
          <p14:tracePt t="93487" x="3929063" y="5200650"/>
          <p14:tracePt t="93504" x="3951288" y="5243513"/>
          <p14:tracePt t="93522" x="3951288" y="5251450"/>
          <p14:tracePt t="93537" x="3951288" y="5272088"/>
          <p14:tracePt t="93583" x="3957638" y="5280025"/>
          <p14:tracePt t="93615" x="3965575" y="5286375"/>
          <p14:tracePt t="93615" x="3971925" y="5300663"/>
          <p14:tracePt t="93631" x="3971925" y="5308600"/>
          <p14:tracePt t="93639" x="3979863" y="5314950"/>
          <p14:tracePt t="93647" x="3986213" y="5322888"/>
          <p14:tracePt t="93655" x="3994150" y="5329238"/>
          <p14:tracePt t="93669" x="4022725" y="5337175"/>
          <p14:tracePt t="93685" x="4057650" y="5365750"/>
          <p14:tracePt t="93703" x="4094163" y="5372100"/>
          <p14:tracePt t="93719" x="4108450" y="5372100"/>
          <p14:tracePt t="93736" x="4122738" y="5380038"/>
          <p14:tracePt t="93753" x="4129088" y="5386388"/>
          <p14:tracePt t="93770" x="4137025" y="5394325"/>
          <p14:tracePt t="93787" x="4151313" y="5400675"/>
          <p14:tracePt t="93803" x="4179888" y="5408613"/>
          <p14:tracePt t="93821" x="4186238" y="5408613"/>
          <p14:tracePt t="93836" x="4208463" y="5414963"/>
          <p14:tracePt t="93853" x="4214813" y="5414963"/>
          <p14:tracePt t="93870" x="4229100" y="5414963"/>
          <p14:tracePt t="93886" x="4251325" y="5414963"/>
          <p14:tracePt t="93903" x="4300538" y="5443538"/>
          <p14:tracePt t="93936" x="4337050" y="5451475"/>
          <p14:tracePt t="93937" x="4379913" y="5451475"/>
          <p14:tracePt t="93954" x="4414838" y="5457825"/>
          <p14:tracePt t="93970" x="4429125" y="5457825"/>
          <p14:tracePt t="93986" x="4437063" y="5457825"/>
          <p14:tracePt t="94004" x="4443413" y="5457825"/>
          <p14:tracePt t="94020" x="4465638" y="5457825"/>
          <p14:tracePt t="94037" x="4486275" y="5457825"/>
          <p14:tracePt t="94052" x="4508500" y="5457825"/>
          <p14:tracePt t="94069" x="4522788" y="5457825"/>
          <p14:tracePt t="94085" x="4543425" y="5457825"/>
          <p14:tracePt t="94103" x="4557713" y="5457825"/>
          <p14:tracePt t="94136" x="4572000" y="5457825"/>
          <p14:tracePt t="94137" x="4586288" y="5457825"/>
          <p14:tracePt t="94153" x="4637088" y="5422900"/>
          <p14:tracePt t="94168" x="4651375" y="5408613"/>
          <p14:tracePt t="94185" x="4665663" y="5394325"/>
          <p14:tracePt t="94202" x="4672013" y="5386388"/>
          <p14:tracePt t="94219" x="4679950" y="5380038"/>
          <p14:tracePt t="94235" x="4700588" y="5343525"/>
          <p14:tracePt t="94252" x="4714875" y="5329238"/>
          <p14:tracePt t="94268" x="4729163" y="5286375"/>
          <p14:tracePt t="94285" x="4751388" y="5251450"/>
          <p14:tracePt t="94302" x="4757738" y="5229225"/>
          <p14:tracePt t="94318" x="4765675" y="5200650"/>
          <p14:tracePt t="94336" x="4765675" y="5186363"/>
          <p14:tracePt t="94351" x="4765675" y="5165725"/>
          <p14:tracePt t="94368" x="4765675" y="5151438"/>
          <p14:tracePt t="94385" x="4765675" y="5122863"/>
          <p14:tracePt t="94402" x="4751388" y="5094288"/>
          <p14:tracePt t="94418" x="4729163" y="5057775"/>
          <p14:tracePt t="94435" x="4700588" y="5022850"/>
          <p14:tracePt t="94452" x="4686300" y="5008563"/>
          <p14:tracePt t="94468" x="4672013" y="4994275"/>
          <p14:tracePt t="94486" x="4657725" y="4979988"/>
          <p14:tracePt t="94502" x="4637088" y="4972050"/>
          <p14:tracePt t="94502" x="4629150" y="4951413"/>
          <p14:tracePt t="94520" x="4622800" y="4943475"/>
          <p14:tracePt t="94535" x="4614863" y="4922838"/>
          <p14:tracePt t="94552" x="4600575" y="4900613"/>
          <p14:tracePt t="94569" x="4579938" y="4879975"/>
          <p14:tracePt t="94585" x="4565650" y="4872038"/>
          <p14:tracePt t="94602" x="4543425" y="4872038"/>
          <p14:tracePt t="94618" x="4522788" y="4872038"/>
          <p14:tracePt t="94635" x="4514850" y="4865688"/>
          <p14:tracePt t="94651" x="4500563" y="4865688"/>
          <p14:tracePt t="94668" x="4457700" y="4865688"/>
          <p14:tracePt t="94684" x="4429125" y="4851400"/>
          <p14:tracePt t="94702" x="4394200" y="4851400"/>
          <p14:tracePt t="94718" x="4357688" y="4837113"/>
          <p14:tracePt t="94734" x="4322763" y="4837113"/>
          <p14:tracePt t="94752" x="4308475" y="4837113"/>
          <p14:tracePt t="94768" x="4286250" y="4837113"/>
          <p14:tracePt t="94785" x="4279900" y="4837113"/>
          <p14:tracePt t="94800" x="4257675" y="4837113"/>
          <p14:tracePt t="94819" x="4243388" y="4837113"/>
          <p14:tracePt t="94834" x="4222750" y="4837113"/>
          <p14:tracePt t="94851" x="4194175" y="4843463"/>
          <p14:tracePt t="94868" x="4179888" y="4851400"/>
          <p14:tracePt t="94884" x="4137025" y="4872038"/>
          <p14:tracePt t="94900" x="4108450" y="4879975"/>
          <p14:tracePt t="94918" x="4100513" y="4886325"/>
          <p14:tracePt t="94935" x="4071938" y="4914900"/>
          <p14:tracePt t="94952" x="4051300" y="4937125"/>
          <p14:tracePt t="94969" x="4022725" y="4965700"/>
          <p14:tracePt t="94985" x="4008438" y="4979988"/>
          <p14:tracePt t="95003" x="4008438" y="4986338"/>
          <p14:tracePt t="95019" x="3994150" y="5014913"/>
          <p14:tracePt t="95036" x="3986213" y="5037138"/>
          <p14:tracePt t="95051" x="3986213" y="5080000"/>
          <p14:tracePt t="95068" x="3986213" y="5114925"/>
          <p14:tracePt t="95085" x="3986213" y="5122863"/>
          <p14:tracePt t="95101" x="3986213" y="5157788"/>
          <p14:tracePt t="95118" x="3994150" y="5172075"/>
          <p14:tracePt t="95134" x="4000500" y="5186363"/>
          <p14:tracePt t="95152" x="4029075" y="5200650"/>
          <p14:tracePt t="95168" x="4051300" y="5229225"/>
          <p14:tracePt t="95185" x="4071938" y="5251450"/>
          <p14:tracePt t="95201" x="4108450" y="5280025"/>
          <p14:tracePt t="95217" x="4122738" y="5294313"/>
          <p14:tracePt t="95235" x="4151313" y="5314950"/>
          <p14:tracePt t="95251" x="4157663" y="5322888"/>
          <p14:tracePt t="95268" x="4171950" y="5329238"/>
          <p14:tracePt t="95284" x="4194175" y="5351463"/>
          <p14:tracePt t="95327" x="4214813" y="5357813"/>
          <p14:tracePt t="95329" x="4237038" y="5357813"/>
          <p14:tracePt t="95339" x="4257675" y="5365750"/>
          <p14:tracePt t="95350" x="4286250" y="5365750"/>
          <p14:tracePt t="95368" x="4322763" y="5365750"/>
          <p14:tracePt t="95384" x="4329113" y="5365750"/>
          <p14:tracePt t="95400" x="4343400" y="5372100"/>
          <p14:tracePt t="95417" x="4357688" y="5372100"/>
          <p14:tracePt t="95433" x="4365625" y="5372100"/>
          <p14:tracePt t="95450" x="4379913" y="5372100"/>
          <p14:tracePt t="95467" x="4386263" y="5372100"/>
          <p14:tracePt t="95484" x="4400550" y="5372100"/>
          <p14:tracePt t="95501" x="4422775" y="5372100"/>
          <p14:tracePt t="95518" x="4437063" y="5372100"/>
          <p14:tracePt t="95533" x="4443413" y="5372100"/>
          <p14:tracePt t="95550" x="4471988" y="5372100"/>
          <p14:tracePt t="95567" x="4494213" y="5372100"/>
          <p14:tracePt t="95584" x="4508500" y="5372100"/>
          <p14:tracePt t="95600" x="4514850" y="5372100"/>
          <p14:tracePt t="95616" x="4537075" y="5372100"/>
          <p14:tracePt t="95634" x="4565650" y="5357813"/>
          <p14:tracePt t="95650" x="4594225" y="5329238"/>
          <p14:tracePt t="95667" x="4608513" y="5308600"/>
          <p14:tracePt t="95683" x="4622800" y="5294313"/>
          <p14:tracePt t="95701" x="4629150" y="5286375"/>
          <p14:tracePt t="95716" x="4637088" y="5265738"/>
          <p14:tracePt t="95733" x="4637088" y="5243513"/>
          <p14:tracePt t="95733" x="4637088" y="5229225"/>
          <p14:tracePt t="95752" x="4637088" y="5200650"/>
          <p14:tracePt t="95767" x="4643438" y="5157788"/>
          <p14:tracePt t="95785" x="4643438" y="5137150"/>
          <p14:tracePt t="95800" x="4643438" y="5114925"/>
          <p14:tracePt t="95817" x="4643438" y="5100638"/>
          <p14:tracePt t="95833" x="4643438" y="5080000"/>
          <p14:tracePt t="95850" x="4629150" y="5072063"/>
          <p14:tracePt t="95866" x="4622800" y="5065713"/>
          <p14:tracePt t="95883" x="4614863" y="5057775"/>
          <p14:tracePt t="95900" x="4608513" y="5043488"/>
          <p14:tracePt t="95916" x="4594225" y="5014913"/>
          <p14:tracePt t="95933" x="4586288" y="4979988"/>
          <p14:tracePt t="95950" x="4572000" y="4943475"/>
          <p14:tracePt t="95966" x="4557713" y="4908550"/>
          <p14:tracePt t="95966" x="4543425" y="4900613"/>
          <p14:tracePt t="95984" x="4529138" y="4886325"/>
          <p14:tracePt t="96001" x="4508500" y="4879975"/>
          <p14:tracePt t="96017" x="4500563" y="4872038"/>
          <p14:tracePt t="96033" x="4479925" y="4872038"/>
          <p14:tracePt t="96049" x="4457700" y="4857750"/>
          <p14:tracePt t="96066" x="4437063" y="4857750"/>
          <p14:tracePt t="96083" x="4400550" y="4857750"/>
          <p14:tracePt t="96099" x="4379913" y="4851400"/>
          <p14:tracePt t="96117" x="4357688" y="4851400"/>
          <p14:tracePt t="96132" x="4337050" y="4837113"/>
          <p14:tracePt t="96167" x="4322763" y="4837113"/>
          <p14:tracePt t="96168" x="4314825" y="4837113"/>
          <p14:tracePt t="96168" x="4308475" y="4837113"/>
          <p14:tracePt t="96199" x="4294188" y="4829175"/>
          <p14:tracePt t="96200" x="4279900" y="4829175"/>
          <p14:tracePt t="96216" x="4271963" y="4829175"/>
          <p14:tracePt t="96233" x="4243388" y="4829175"/>
          <p14:tracePt t="96250" x="4229100" y="4829175"/>
          <p14:tracePt t="96267" x="4208463" y="4829175"/>
          <p14:tracePt t="96283" x="4200525" y="4829175"/>
          <p14:tracePt t="96299" x="4194175" y="4829175"/>
          <p14:tracePt t="96315" x="4171950" y="4829175"/>
          <p14:tracePt t="96333" x="4151313" y="4829175"/>
          <p14:tracePt t="96349" x="4108450" y="4829175"/>
          <p14:tracePt t="96365" x="4079875" y="4851400"/>
          <p14:tracePt t="96382" x="4057650" y="4865688"/>
          <p14:tracePt t="96398" x="4029075" y="4886325"/>
          <p14:tracePt t="96415" x="4022725" y="4908550"/>
          <p14:tracePt t="96432" x="4008438" y="4922838"/>
          <p14:tracePt t="96449" x="4000500" y="4929188"/>
          <p14:tracePt t="96465" x="3994150" y="4957763"/>
          <p14:tracePt t="96482" x="3994150" y="4979988"/>
          <p14:tracePt t="96499" x="3986213" y="5000625"/>
          <p14:tracePt t="96517" x="3986213" y="5029200"/>
          <p14:tracePt t="96532" x="3986213" y="5051425"/>
          <p14:tracePt t="96549" x="3986213" y="5086350"/>
          <p14:tracePt t="96566" x="3986213" y="5114925"/>
          <p14:tracePt t="96582" x="3986213" y="5122863"/>
          <p14:tracePt t="96623" x="3986213" y="5129213"/>
          <p14:tracePt t="96627" x="3986213" y="5143500"/>
          <p14:tracePt t="96631" x="3986213" y="5151438"/>
          <p14:tracePt t="96648" x="3986213" y="5180013"/>
          <p14:tracePt t="96665" x="3994150" y="5194300"/>
          <p14:tracePt t="96681" x="4000500" y="5200650"/>
          <p14:tracePt t="96719" x="4000500" y="5208588"/>
          <p14:tracePt t="96736" x="4008438" y="5214938"/>
          <p14:tracePt t="96751" x="4008438" y="5222875"/>
          <p14:tracePt t="96768" x="4014788" y="5229225"/>
          <p14:tracePt t="96800" x="4022725" y="5237163"/>
          <p14:tracePt t="96832" x="4029075" y="5243513"/>
          <p14:tracePt t="96840" x="4037013" y="5251450"/>
          <p14:tracePt t="97056" x="4043363" y="5251450"/>
          <p14:tracePt t="97344" x="4065588" y="5257800"/>
          <p14:tracePt t="97376" x="4071938" y="5265738"/>
          <p14:tracePt t="97456" x="4079875" y="5265738"/>
          <p14:tracePt t="97472" x="4100513" y="5265738"/>
          <p14:tracePt t="97488" x="4114800" y="5272088"/>
          <p14:tracePt t="97520" x="4122738" y="5280025"/>
          <p14:tracePt t="97536" x="4137025" y="5280025"/>
          <p14:tracePt t="97552" x="4143375" y="5280025"/>
          <p14:tracePt t="97555" x="4151313" y="5286375"/>
          <p14:tracePt t="97565" x="4171950" y="5300663"/>
          <p14:tracePt t="97581" x="4179888" y="5308600"/>
          <p14:tracePt t="97598" x="4194175" y="5322888"/>
          <p14:tracePt t="97614" x="4214813" y="5329238"/>
          <p14:tracePt t="97614" x="4222750" y="5329238"/>
          <p14:tracePt t="97632" x="4243388" y="5343525"/>
          <p14:tracePt t="97648" x="4271963" y="5343525"/>
          <p14:tracePt t="97664" x="4279900" y="5343525"/>
          <p14:tracePt t="97681" x="4300538" y="5351463"/>
          <p14:tracePt t="97697" x="4314825" y="5351463"/>
          <p14:tracePt t="97714" x="4343400" y="5351463"/>
          <p14:tracePt t="97730" x="4379913" y="5351463"/>
          <p14:tracePt t="97748" x="4422775" y="5351463"/>
          <p14:tracePt t="97764" x="4479925" y="5351463"/>
          <p14:tracePt t="97781" x="4514850" y="5337175"/>
          <p14:tracePt t="97798" x="4551363" y="5322888"/>
          <p14:tracePt t="97814" x="4572000" y="5308600"/>
          <p14:tracePt t="97830" x="4586288" y="5308600"/>
          <p14:tracePt t="97872" x="4594225" y="5308600"/>
          <p14:tracePt t="97880" x="4608513" y="5294313"/>
          <p14:tracePt t="97888" x="4643438" y="5280025"/>
          <p14:tracePt t="97897" x="4679950" y="5265738"/>
          <p14:tracePt t="97913" x="4686300" y="5257800"/>
          <p14:tracePt t="97960" x="4694238" y="5251450"/>
          <p14:tracePt t="97968" x="4694238" y="5237163"/>
          <p14:tracePt t="97976" x="4694238" y="5222875"/>
          <p14:tracePt t="97997" x="4694238" y="5194300"/>
          <p14:tracePt t="98000" x="4694238" y="5172075"/>
          <p14:tracePt t="98014" x="4694238" y="5129213"/>
          <p14:tracePt t="98031" x="4694238" y="5065713"/>
          <p14:tracePt t="98048" x="4694238" y="5043488"/>
          <p14:tracePt t="98064" x="4694238" y="5014913"/>
          <p14:tracePt t="98081" x="4694238" y="4979988"/>
          <p14:tracePt t="98097" x="4686300" y="4957763"/>
          <p14:tracePt t="98114" x="4665663" y="4937125"/>
          <p14:tracePt t="98131" x="4657725" y="4929188"/>
          <p14:tracePt t="98147" x="4637088" y="4914900"/>
          <p14:tracePt t="98164" x="4614863" y="4914900"/>
          <p14:tracePt t="98180" x="4594225" y="4894263"/>
          <p14:tracePt t="98197" x="4572000" y="4886325"/>
          <p14:tracePt t="98213" x="4557713" y="4886325"/>
          <p14:tracePt t="98231" x="4551363" y="4886325"/>
          <p14:tracePt t="98246" x="4508500" y="4886325"/>
          <p14:tracePt t="98264" x="4486275" y="4886325"/>
          <p14:tracePt t="98281" x="4443413" y="4879975"/>
          <p14:tracePt t="98297" x="4400550" y="4872038"/>
          <p14:tracePt t="98314" x="4357688" y="4872038"/>
          <p14:tracePt t="98330" x="4351338" y="4872038"/>
          <p14:tracePt t="98347" x="4329113" y="4857750"/>
          <p14:tracePt t="98363" x="4314825" y="4857750"/>
          <p14:tracePt t="98381" x="4286250" y="4857750"/>
          <p14:tracePt t="98396" x="4271963" y="4857750"/>
          <p14:tracePt t="98413" x="4243388" y="4857750"/>
          <p14:tracePt t="98429" x="4229100" y="4857750"/>
          <p14:tracePt t="98447" x="4208463" y="4857750"/>
          <p14:tracePt t="98463" x="4194175" y="4857750"/>
          <p14:tracePt t="98479" x="4171950" y="4857750"/>
          <p14:tracePt t="98496" x="4165600" y="4857750"/>
          <p14:tracePt t="98513" x="4151313" y="4872038"/>
          <p14:tracePt t="98546" x="4143375" y="4886325"/>
          <p14:tracePt t="98551" x="4122738" y="4900613"/>
          <p14:tracePt t="98563" x="4114800" y="4922838"/>
          <p14:tracePt t="98580" x="4114800" y="4943475"/>
          <p14:tracePt t="98597" x="4100513" y="4979988"/>
          <p14:tracePt t="98612" x="4100513" y="5008563"/>
          <p14:tracePt t="98629" x="4100513" y="5022850"/>
          <p14:tracePt t="98646" x="4100513" y="5029200"/>
          <p14:tracePt t="98663" x="4094163" y="5051425"/>
          <p14:tracePt t="98680" x="4094163" y="5086350"/>
          <p14:tracePt t="98695" x="4094163" y="5108575"/>
          <p14:tracePt t="98713" x="4079875" y="5143500"/>
          <p14:tracePt t="98729" x="4079875" y="5172075"/>
          <p14:tracePt t="98746" x="4079875" y="5208588"/>
          <p14:tracePt t="98762" x="4079875" y="5229225"/>
          <p14:tracePt t="98780" x="4079875" y="5243513"/>
          <p14:tracePt t="98795" x="4079875" y="5257800"/>
          <p14:tracePt t="98812" x="4079875" y="5265738"/>
          <p14:tracePt t="98829" x="4079875" y="5294313"/>
          <p14:tracePt t="98846" x="4086225" y="5314950"/>
          <p14:tracePt t="98863" x="4094163" y="5337175"/>
          <p14:tracePt t="98880" x="4094163" y="5343525"/>
          <p14:tracePt t="98920" x="4094163" y="5357813"/>
          <p14:tracePt t="98929" x="4100513" y="5365750"/>
          <p14:tracePt t="98930" x="4108450" y="5380038"/>
          <p14:tracePt t="98968" x="4122738" y="5386388"/>
          <p14:tracePt t="98984" x="4143375" y="5386388"/>
          <p14:tracePt t="98999" x="4151313" y="5386388"/>
          <p14:tracePt t="99003" x="4157663" y="5386388"/>
          <p14:tracePt t="99012" x="4179888" y="5394325"/>
          <p14:tracePt t="99029" x="4200525" y="5408613"/>
          <p14:tracePt t="99046" x="4237038" y="5408613"/>
          <p14:tracePt t="99062" x="4257675" y="5414963"/>
          <p14:tracePt t="99062" x="4265613" y="5414963"/>
          <p14:tracePt t="99080" x="4279900" y="5422900"/>
          <p14:tracePt t="99095" x="4314825" y="5422900"/>
          <p14:tracePt t="99112" x="4337050" y="5429250"/>
          <p14:tracePt t="99129" x="4343400" y="5429250"/>
          <p14:tracePt t="99146" x="4357688" y="5429250"/>
          <p14:tracePt t="99162" x="4379913" y="5429250"/>
          <p14:tracePt t="99178" x="4414838" y="5429250"/>
          <p14:tracePt t="99195" x="4437063" y="5429250"/>
          <p14:tracePt t="99212" x="4471988" y="5443538"/>
          <p14:tracePt t="99229" x="4479925" y="5451475"/>
          <p14:tracePt t="99264" x="4500563" y="5451475"/>
          <p14:tracePt t="99264" x="4522788" y="5451475"/>
          <p14:tracePt t="99278" x="4543425" y="5451475"/>
          <p14:tracePt t="99295" x="4557713" y="5457825"/>
          <p14:tracePt t="99312" x="4586288" y="5457825"/>
          <p14:tracePt t="99328" x="4600575" y="5457825"/>
          <p14:tracePt t="99346" x="4622800" y="5457825"/>
          <p14:tracePt t="99362" x="4637088" y="5457825"/>
          <p14:tracePt t="99379" x="4672013" y="5429250"/>
          <p14:tracePt t="99395" x="4679950" y="5408613"/>
          <p14:tracePt t="99412" x="4686300" y="5372100"/>
          <p14:tracePt t="99428" x="4714875" y="5343525"/>
          <p14:tracePt t="99445" x="4722813" y="5314950"/>
          <p14:tracePt t="99462" x="4722813" y="5294313"/>
          <p14:tracePt t="99478" x="4722813" y="5286375"/>
          <p14:tracePt t="99478" x="4722813" y="5272088"/>
          <p14:tracePt t="99495" x="4729163" y="5243513"/>
          <p14:tracePt t="99511" x="4729163" y="5208588"/>
          <p14:tracePt t="99529" x="4729163" y="5151438"/>
          <p14:tracePt t="99544" x="4729163" y="5086350"/>
          <p14:tracePt t="99562" x="4722813" y="5043488"/>
          <p14:tracePt t="99578" x="4708525" y="5014913"/>
          <p14:tracePt t="99594" x="4700588" y="4979988"/>
          <p14:tracePt t="99611" x="4694238" y="4972050"/>
          <p14:tracePt t="99628" x="4665663" y="4937125"/>
          <p14:tracePt t="99645" x="4651375" y="4929188"/>
          <p14:tracePt t="99661" x="4637088" y="4922838"/>
          <p14:tracePt t="99678" x="4622800" y="4908550"/>
          <p14:tracePt t="99694" x="4579938" y="4900613"/>
          <p14:tracePt t="99694" x="4572000" y="4894263"/>
          <p14:tracePt t="99711" x="4543425" y="4894263"/>
          <p14:tracePt t="99728" x="4508500" y="4886325"/>
          <p14:tracePt t="99744" x="4500563" y="4886325"/>
          <p14:tracePt t="99761" x="4486275" y="4886325"/>
          <p14:tracePt t="99777" x="4457700" y="4886325"/>
          <p14:tracePt t="99793" x="4422775" y="4865688"/>
          <p14:tracePt t="99810" x="4408488" y="4865688"/>
          <p14:tracePt t="99827" x="4379913" y="4857750"/>
          <p14:tracePt t="99844" x="4365625" y="4851400"/>
          <p14:tracePt t="99862" x="4351338" y="4851400"/>
          <p14:tracePt t="99877" x="4343400" y="4851400"/>
          <p14:tracePt t="99894" x="4337050" y="4851400"/>
          <p14:tracePt t="99894" x="4314825" y="4851400"/>
          <p14:tracePt t="99927" x="4294188" y="4851400"/>
          <p14:tracePt t="99928" x="4279900" y="4851400"/>
          <p14:tracePt t="99944" x="4257675" y="4851400"/>
          <p14:tracePt t="99960" x="4229100" y="4851400"/>
          <p14:tracePt t="99977" x="4208463" y="4857750"/>
          <p14:tracePt t="99993" x="4194175" y="4865688"/>
          <p14:tracePt t="100011" x="4179888" y="4872038"/>
          <p14:tracePt t="100027" x="4171950" y="4879975"/>
          <p14:tracePt t="100079" x="4151313" y="4900613"/>
          <p14:tracePt t="100087" x="4143375" y="4908550"/>
          <p14:tracePt t="100103" x="4137025" y="4914900"/>
          <p14:tracePt t="100144" x="4129088" y="4922838"/>
          <p14:tracePt t="100144" x="4122738" y="4929188"/>
          <p14:tracePt t="100159" x="4108450" y="4943475"/>
          <p14:tracePt t="100167" x="4100513" y="4951413"/>
          <p14:tracePt t="100176" x="4094163" y="4957763"/>
          <p14:tracePt t="100183" x="4086225" y="4965700"/>
          <p14:tracePt t="100193" x="4065588" y="4994275"/>
          <p14:tracePt t="100271" x="4065588" y="5008563"/>
          <p14:tracePt t="100279" x="4065588" y="5022850"/>
          <p14:tracePt t="100287" x="4065588" y="5065713"/>
          <p14:tracePt t="100300" x="4051300" y="5094288"/>
          <p14:tracePt t="100310" x="4051300" y="5114925"/>
          <p14:tracePt t="100326" x="4051300" y="5151438"/>
          <p14:tracePt t="100343" x="4051300" y="5172075"/>
          <p14:tracePt t="100360" x="4051300" y="5180013"/>
          <p14:tracePt t="100377" x="4051300" y="5200650"/>
          <p14:tracePt t="100393" x="4071938" y="5237163"/>
          <p14:tracePt t="100409" x="4079875" y="5286375"/>
          <p14:tracePt t="100426" x="4086225" y="5314950"/>
          <p14:tracePt t="100443" x="4108450" y="5329238"/>
          <p14:tracePt t="100503" x="4114800" y="5357813"/>
          <p14:tracePt t="100511" x="4143375" y="5380038"/>
          <p14:tracePt t="100526" x="4165600" y="5386388"/>
          <p14:tracePt t="100526" x="4194175" y="5394325"/>
          <p14:tracePt t="100528" x="4208463" y="5414963"/>
          <p14:tracePt t="100542" x="4251325" y="5429250"/>
          <p14:tracePt t="100561" x="4279900" y="5451475"/>
          <p14:tracePt t="100576" x="4286250" y="5451475"/>
          <p14:tracePt t="100592" x="4300538" y="5457825"/>
          <p14:tracePt t="100639" x="4314825" y="5457825"/>
          <p14:tracePt t="100647" x="4337050" y="5457825"/>
          <p14:tracePt t="100663" x="4351338" y="5465763"/>
          <p14:tracePt t="100679" x="4357688" y="5465763"/>
          <p14:tracePt t="100687" x="4365625" y="5465763"/>
          <p14:tracePt t="100709" x="4400550" y="5465763"/>
          <p14:tracePt t="100710" x="4437063" y="5465763"/>
          <p14:tracePt t="100726" x="4479925" y="5465763"/>
          <p14:tracePt t="100742" x="4514850" y="5465763"/>
          <p14:tracePt t="100759" x="4551363" y="5465763"/>
          <p14:tracePt t="100776" x="4572000" y="5465763"/>
          <p14:tracePt t="100792" x="4608513" y="5437188"/>
          <p14:tracePt t="100809" x="4629150" y="5386388"/>
          <p14:tracePt t="100826" x="4657725" y="5343525"/>
          <p14:tracePt t="100843" x="4679950" y="5294313"/>
          <p14:tracePt t="100860" x="4686300" y="5272088"/>
          <p14:tracePt t="100876" x="4700588" y="5237163"/>
          <p14:tracePt t="100892" x="4708525" y="5208588"/>
          <p14:tracePt t="100909" x="4708525" y="5186363"/>
          <p14:tracePt t="100925" x="4708525" y="5157788"/>
          <p14:tracePt t="100925" x="4708525" y="5151438"/>
          <p14:tracePt t="100943" x="4708525" y="5143500"/>
          <p14:tracePt t="100958" x="4708525" y="5100638"/>
          <p14:tracePt t="100976" x="4708525" y="5072063"/>
          <p14:tracePt t="100992" x="4708525" y="5029200"/>
          <p14:tracePt t="101009" x="4708525" y="4994275"/>
          <p14:tracePt t="101025" x="4708525" y="4972050"/>
          <p14:tracePt t="101042" x="4700588" y="4957763"/>
          <p14:tracePt t="101058" x="4694238" y="4929188"/>
          <p14:tracePt t="101104" x="4672013" y="4929188"/>
          <p14:tracePt t="101112" x="4657725" y="4922838"/>
          <p14:tracePt t="101128" x="4629150" y="4922838"/>
          <p14:tracePt t="101128" x="4622800" y="4922838"/>
          <p14:tracePt t="101144" x="4608513" y="4908550"/>
          <p14:tracePt t="101144" x="4594225" y="4908550"/>
          <p14:tracePt t="101160" x="4537075" y="4894263"/>
          <p14:tracePt t="101176" x="4500563" y="4879975"/>
          <p14:tracePt t="101193" x="4486275" y="4879975"/>
          <p14:tracePt t="101208" x="4457700" y="4865688"/>
          <p14:tracePt t="101225" x="4451350" y="4865688"/>
          <p14:tracePt t="101241" x="4429125" y="4865688"/>
          <p14:tracePt t="101258" x="4408488" y="4865688"/>
          <p14:tracePt t="101275" x="4379913" y="4857750"/>
          <p14:tracePt t="101291" x="4365625" y="4857750"/>
          <p14:tracePt t="101308" x="4337050" y="4851400"/>
          <p14:tracePt t="101325" x="4322763" y="4851400"/>
          <p14:tracePt t="101342" x="4300538" y="4851400"/>
          <p14:tracePt t="101391" x="4294188" y="4851400"/>
          <p14:tracePt t="101399" x="4286250" y="4851400"/>
          <p14:tracePt t="101407" x="4271963" y="4851400"/>
          <p14:tracePt t="101416" x="4257675" y="4851400"/>
          <p14:tracePt t="101424" x="4251325" y="4851400"/>
          <p14:tracePt t="101441" x="4214813" y="4851400"/>
          <p14:tracePt t="101458" x="4186238" y="4851400"/>
          <p14:tracePt t="101475" x="4171950" y="4857750"/>
          <p14:tracePt t="101491" x="4165600" y="4865688"/>
          <p14:tracePt t="101508" x="4165600" y="4872038"/>
          <p14:tracePt t="101526" x="4151313" y="4908550"/>
          <p14:tracePt t="101541" x="4137025" y="4922838"/>
          <p14:tracePt t="101558" x="4129088" y="4929188"/>
          <p14:tracePt t="101575" x="4129088" y="4937125"/>
          <p14:tracePt t="101624" x="4129088" y="4943475"/>
          <p14:tracePt t="101632" x="4114800" y="4965700"/>
          <p14:tracePt t="101635" x="4114800" y="4979988"/>
          <p14:tracePt t="101643" x="4094163" y="5008563"/>
          <p14:tracePt t="101658" x="4086225" y="5029200"/>
          <p14:tracePt t="101675" x="4086225" y="5037138"/>
          <p14:tracePt t="101692" x="4086225" y="5051425"/>
          <p14:tracePt t="101708" x="4086225" y="5065713"/>
          <p14:tracePt t="101725" x="4086225" y="5100638"/>
          <p14:tracePt t="101741" x="4086225" y="5114925"/>
          <p14:tracePt t="101758" x="4086225" y="5151438"/>
          <p14:tracePt t="101775" x="4086225" y="5180013"/>
          <p14:tracePt t="101792" x="4086225" y="5186363"/>
          <p14:tracePt t="101808" x="4086225" y="5194300"/>
          <p14:tracePt t="101825" x="4094163" y="5200650"/>
          <p14:tracePt t="101841" x="4100513" y="5214938"/>
          <p14:tracePt t="101859" x="4108450" y="5229225"/>
          <p14:tracePt t="101875" x="4114800" y="5265738"/>
          <p14:tracePt t="101891" x="4129088" y="5286375"/>
          <p14:tracePt t="101908" x="4137025" y="5300663"/>
          <p14:tracePt t="101952" x="4143375" y="5308600"/>
          <p14:tracePt t="101960" x="4151313" y="5314950"/>
          <p14:tracePt t="101967" x="4157663" y="5314950"/>
          <p14:tracePt t="101976" x="4179888" y="5337175"/>
          <p14:tracePt t="102015" x="4186238" y="5343525"/>
          <p14:tracePt t="102025" x="4200525" y="5343525"/>
          <p14:tracePt t="102031" x="4214813" y="5351463"/>
          <p14:tracePt t="102041" x="4237038" y="5372100"/>
          <p14:tracePt t="102058" x="4251325" y="5372100"/>
          <p14:tracePt t="102074" x="4286250" y="5372100"/>
          <p14:tracePt t="102091" x="4294188" y="5380038"/>
          <p14:tracePt t="102108" x="4322763" y="5386388"/>
          <p14:tracePt t="102152" x="4343400" y="5386388"/>
          <p14:tracePt t="102154" x="4357688" y="5386388"/>
          <p14:tracePt t="102163" x="4365625" y="5394325"/>
          <p14:tracePt t="102175" x="4394200" y="5394325"/>
          <p14:tracePt t="102192" x="4443413" y="5394325"/>
          <p14:tracePt t="102208" x="4494213" y="5394325"/>
          <p14:tracePt t="102225" x="4551363" y="5394325"/>
          <p14:tracePt t="102241" x="4600575" y="5365750"/>
          <p14:tracePt t="102257" x="4629150" y="5365750"/>
          <p14:tracePt t="102275" x="4651375" y="5357813"/>
          <p14:tracePt t="102312" x="4665663" y="5357813"/>
          <p14:tracePt t="102320" x="4672013" y="5351463"/>
          <p14:tracePt t="102352" x="4694238" y="5337175"/>
          <p14:tracePt t="102360" x="4729163" y="5314950"/>
          <p14:tracePt t="102368" x="4743450" y="5265738"/>
          <p14:tracePt t="102378" x="4765675" y="5229225"/>
          <p14:tracePt t="102391" x="4772025" y="5157788"/>
          <p14:tracePt t="102408" x="4779963" y="5129213"/>
          <p14:tracePt t="102424" x="4779963" y="5108575"/>
          <p14:tracePt t="102441" x="4779963" y="5094288"/>
          <p14:tracePt t="102459" x="4779963" y="5072063"/>
          <p14:tracePt t="102474" x="4779963" y="5037138"/>
          <p14:tracePt t="102491" x="4757738" y="4979988"/>
          <p14:tracePt t="102507" x="4708525" y="4929188"/>
          <p14:tracePt t="102524" x="4657725" y="4857750"/>
          <p14:tracePt t="102541" x="4622800" y="4822825"/>
          <p14:tracePt t="102557" x="4600575" y="4814888"/>
          <p14:tracePt t="102574" x="4579938" y="4808538"/>
          <p14:tracePt t="102590" x="4557713" y="4800600"/>
          <p14:tracePt t="102590" x="4543425" y="4794250"/>
          <p14:tracePt t="102624" x="4500563" y="4779963"/>
          <p14:tracePt t="102624" x="4457700" y="4765675"/>
          <p14:tracePt t="102642" x="4443413" y="4765675"/>
          <p14:tracePt t="102657" x="4400550" y="4751388"/>
          <p14:tracePt t="102674" x="4394200" y="4751388"/>
          <p14:tracePt t="102691" x="4357688" y="4737100"/>
          <p14:tracePt t="102707" x="4351338" y="4737100"/>
          <p14:tracePt t="102724" x="4322763" y="4737100"/>
          <p14:tracePt t="102740" x="4314825" y="4737100"/>
          <p14:tracePt t="102756" x="4279900" y="4737100"/>
          <p14:tracePt t="102773" x="4265613" y="4737100"/>
          <p14:tracePt t="102790" x="4251325" y="4737100"/>
          <p14:tracePt t="102807" x="4222750" y="4737100"/>
          <p14:tracePt t="102840" x="4214813" y="4737100"/>
          <p14:tracePt t="102840" x="4194175" y="4743450"/>
          <p14:tracePt t="102857" x="4179888" y="4751388"/>
          <p14:tracePt t="102873" x="4171950" y="4751388"/>
          <p14:tracePt t="102890" x="4165600" y="4757738"/>
          <p14:tracePt t="102907" x="4137025" y="4779963"/>
          <p14:tracePt t="102923" x="4079875" y="4822825"/>
          <p14:tracePt t="102941" x="4057650" y="4843463"/>
          <p14:tracePt t="102957" x="4043363" y="4851400"/>
          <p14:tracePt t="102974" x="4029075" y="4857750"/>
          <p14:tracePt t="102990" x="4022725" y="4865688"/>
          <p14:tracePt t="103007" x="4000500" y="4886325"/>
          <p14:tracePt t="103007" x="3986213" y="4894263"/>
          <p14:tracePt t="103040" x="3979863" y="4908550"/>
          <p14:tracePt t="103040" x="3965575" y="4922838"/>
          <p14:tracePt t="103057" x="3951288" y="4951413"/>
          <p14:tracePt t="103096" x="3951288" y="4965700"/>
          <p14:tracePt t="103104" x="3951288" y="5008563"/>
          <p14:tracePt t="103123" x="3951288" y="5037138"/>
          <p14:tracePt t="103124" x="3951288" y="5065713"/>
          <p14:tracePt t="103140" x="3951288" y="5086350"/>
          <p14:tracePt t="103157" x="3951288" y="5108575"/>
          <p14:tracePt t="103173" x="3971925" y="5143500"/>
          <p14:tracePt t="103190" x="3979863" y="5172075"/>
          <p14:tracePt t="103206" x="4000500" y="5200650"/>
          <p14:tracePt t="103223" x="4014788" y="5251450"/>
          <p14:tracePt t="103240" x="4029075" y="5272088"/>
          <p14:tracePt t="103256" x="4057650" y="5300663"/>
          <p14:tracePt t="103273" x="4079875" y="5314950"/>
          <p14:tracePt t="103289" x="4094163" y="5329238"/>
          <p14:tracePt t="103306" x="4122738" y="5351463"/>
          <p14:tracePt t="103322" x="4151313" y="5372100"/>
          <p14:tracePt t="103339" x="4171950" y="5380038"/>
          <p14:tracePt t="103356" x="4208463" y="5380038"/>
          <p14:tracePt t="103372" x="4222750" y="5380038"/>
          <p14:tracePt t="103390" x="4243388" y="5386388"/>
          <p14:tracePt t="103406" x="4286250" y="5386388"/>
          <p14:tracePt t="103406" x="4300538" y="5386388"/>
          <p14:tracePt t="103424" x="4343400" y="5386388"/>
          <p14:tracePt t="103440" x="4379913" y="5386388"/>
          <p14:tracePt t="103457" x="4437063" y="5372100"/>
          <p14:tracePt t="103473" x="4457700" y="5365750"/>
          <p14:tracePt t="103490" x="4494213" y="5365750"/>
          <p14:tracePt t="103506" x="4514850" y="5351463"/>
          <p14:tracePt t="103522" x="4594225" y="5329238"/>
          <p14:tracePt t="103539" x="4665663" y="5280025"/>
          <p14:tracePt t="103556" x="4722813" y="5222875"/>
          <p14:tracePt t="103576" x="4737100" y="5208588"/>
          <p14:tracePt t="103589" x="4751388" y="5151438"/>
          <p14:tracePt t="103605" x="4751388" y="5122863"/>
          <p14:tracePt t="103622" x="4751388" y="5065713"/>
          <p14:tracePt t="103622" x="4751388" y="5051425"/>
          <p14:tracePt t="103640" x="4751388" y="5000625"/>
          <p14:tracePt t="103656" x="4737100" y="4965700"/>
          <p14:tracePt t="103673" x="4694238" y="4922838"/>
          <p14:tracePt t="103689" x="4651375" y="4886325"/>
          <p14:tracePt t="103706" x="4622800" y="4837113"/>
          <p14:tracePt t="103723" x="4594225" y="4808538"/>
          <p14:tracePt t="103738" x="4572000" y="4786313"/>
          <p14:tracePt t="103756" x="4529138" y="4779963"/>
          <p14:tracePt t="103771" x="4508500" y="4779963"/>
          <p14:tracePt t="103789" x="4457700" y="4772025"/>
          <p14:tracePt t="103805" x="4429125" y="4772025"/>
          <p14:tracePt t="103821" x="4371975" y="4743450"/>
          <p14:tracePt t="103838" x="4322763" y="4743450"/>
          <p14:tracePt t="103854" x="4265613" y="4743450"/>
          <p14:tracePt t="103872" x="4251325" y="4743450"/>
          <p14:tracePt t="103888" x="4229100" y="4743450"/>
          <p14:tracePt t="103906" x="4214813" y="4743450"/>
          <p14:tracePt t="103921" x="4194175" y="4757738"/>
          <p14:tracePt t="103938" x="4157663" y="4808538"/>
          <p14:tracePt t="103955" x="4108450" y="4865688"/>
          <p14:tracePt t="103972" x="4079875" y="4914900"/>
          <p14:tracePt t="103988" x="4071938" y="4965700"/>
          <p14:tracePt t="104005" x="4065588" y="5000625"/>
          <p14:tracePt t="104022" x="4051300" y="5072063"/>
          <p14:tracePt t="104038" x="4037013" y="5151438"/>
          <p14:tracePt t="104038" x="4037013" y="5200650"/>
          <p14:tracePt t="104056" x="4037013" y="5280025"/>
          <p14:tracePt t="104071" x="4043363" y="5343525"/>
          <p14:tracePt t="104088" x="4079875" y="5414963"/>
          <p14:tracePt t="104104" x="4108450" y="5437188"/>
          <p14:tracePt t="104121" x="4151313" y="5472113"/>
          <p14:tracePt t="104137" x="4171950" y="5494338"/>
          <p14:tracePt t="104155" x="4214813" y="5514975"/>
          <p14:tracePt t="104172" x="4286250" y="5551488"/>
          <p14:tracePt t="104188" x="4322763" y="5565775"/>
          <p14:tracePt t="104205" x="4365625" y="5586413"/>
          <p14:tracePt t="104221" x="4400550" y="5586413"/>
          <p14:tracePt t="104238" x="4451350" y="5586413"/>
          <p14:tracePt t="104254" x="4529138" y="5586413"/>
          <p14:tracePt t="104254" x="4586288" y="5586413"/>
          <p14:tracePt t="104272" x="4708525" y="5586413"/>
          <p14:tracePt t="104287" x="4914900" y="5572125"/>
          <p14:tracePt t="104304" x="5129213" y="5529263"/>
          <p14:tracePt t="104321" x="5322888" y="5500688"/>
          <p14:tracePt t="104337" x="5472113" y="5451475"/>
          <p14:tracePt t="104354" x="5600700" y="5400675"/>
          <p14:tracePt t="104370" x="5737225" y="5343525"/>
          <p14:tracePt t="104388" x="5857875" y="5272088"/>
          <p14:tracePt t="104404" x="5994400" y="5180013"/>
          <p14:tracePt t="104421" x="6143625" y="5094288"/>
          <p14:tracePt t="104437" x="6300788" y="5000625"/>
          <p14:tracePt t="104437" x="6357938" y="4951413"/>
          <p14:tracePt t="104455" x="6415088" y="4929188"/>
          <p14:tracePt t="104470" x="6500813" y="4872038"/>
          <p14:tracePt t="104487" x="6537325" y="4851400"/>
          <p14:tracePt t="104504" x="6543675" y="4843463"/>
          <p14:tracePt t="104522" x="6572250" y="4822825"/>
          <p14:tracePt t="104538" x="6623050" y="4808538"/>
          <p14:tracePt t="104554" x="6651625" y="4800600"/>
          <p14:tracePt t="104571" x="6700838" y="4779963"/>
          <p14:tracePt t="104587" x="6723063" y="4772025"/>
          <p14:tracePt t="104604" x="6743700" y="4772025"/>
          <p14:tracePt t="104620" x="6757988" y="4772025"/>
          <p14:tracePt t="104637" x="6772275" y="4772025"/>
          <p14:tracePt t="104672" x="6780213" y="4772025"/>
          <p14:tracePt t="104672" x="6786563" y="4772025"/>
          <p14:tracePt t="104688" x="6800850" y="4772025"/>
          <p14:tracePt t="104703" x="6829425" y="4772025"/>
          <p14:tracePt t="104751" x="6851650" y="4786313"/>
          <p14:tracePt t="104767" x="6865938" y="4794250"/>
          <p14:tracePt t="104783" x="6865938" y="4822825"/>
          <p14:tracePt t="104788" x="6865938" y="4857750"/>
          <p14:tracePt t="104803" x="6858000" y="4894263"/>
          <p14:tracePt t="104820" x="6823075" y="4929188"/>
          <p14:tracePt t="104837" x="6815138" y="4929188"/>
          <p14:tracePt t="104853" x="6794500" y="4929188"/>
          <p14:tracePt t="104895" x="6786563" y="4929188"/>
          <p14:tracePt t="104899" x="6772275" y="4929188"/>
          <p14:tracePt t="104904" x="6729413" y="4929188"/>
          <p14:tracePt t="104920" x="6715125" y="4929188"/>
          <p14:tracePt t="104937" x="6708775" y="4929188"/>
          <p14:tracePt t="104975" x="6700838" y="4929188"/>
          <p14:tracePt t="104976" x="6694488" y="4929188"/>
          <p14:tracePt t="104987" x="6672263" y="4929188"/>
          <p14:tracePt t="105007" x="6657975" y="4929188"/>
          <p14:tracePt t="105021" x="6643688" y="4908550"/>
          <p14:tracePt t="105037" x="6615113" y="4872038"/>
          <p14:tracePt t="105054" x="6608763" y="4865688"/>
          <p14:tracePt t="105070" x="6600825" y="4857750"/>
          <p14:tracePt t="105070" x="6586538" y="4837113"/>
          <p14:tracePt t="105088" x="6580188" y="4822825"/>
          <p14:tracePt t="105103" x="6565900" y="4794250"/>
          <p14:tracePt t="105120" x="6543675" y="4772025"/>
          <p14:tracePt t="105167" x="6543675" y="4757738"/>
          <p14:tracePt t="105175" x="6537325" y="4751388"/>
          <p14:tracePt t="105183" x="6537325" y="4743450"/>
          <p14:tracePt t="105191" x="6529388" y="4722813"/>
          <p14:tracePt t="105203" x="6529388" y="4700588"/>
          <p14:tracePt t="105220" x="6529388" y="4672013"/>
          <p14:tracePt t="105236" x="6529388" y="4665663"/>
          <p14:tracePt t="105253" x="6529388" y="4657725"/>
          <p14:tracePt t="105270" x="6529388" y="4637088"/>
          <p14:tracePt t="105287" x="6529388" y="4622800"/>
          <p14:tracePt t="105303" x="6543675" y="4600575"/>
          <p14:tracePt t="105320" x="6557963" y="4586288"/>
          <p14:tracePt t="105336" x="6580188" y="4565650"/>
          <p14:tracePt t="105353" x="6586538" y="4557713"/>
          <p14:tracePt t="105369" x="6608763" y="4543425"/>
          <p14:tracePt t="105415" x="6623050" y="4537075"/>
          <p14:tracePt t="105423" x="6629400" y="4537075"/>
          <p14:tracePt t="105431" x="6651625" y="4537075"/>
          <p14:tracePt t="105439" x="6708775" y="4514850"/>
          <p14:tracePt t="105439" x="6729413" y="4514850"/>
          <p14:tracePt t="105455" x="6743700" y="4514850"/>
          <p14:tracePt t="105470" x="6780213" y="4514850"/>
          <p14:tracePt t="105485" x="6800850" y="4514850"/>
          <p14:tracePt t="105485" x="6823075" y="4514850"/>
          <p14:tracePt t="105504" x="6843713" y="4514850"/>
          <p14:tracePt t="105519" x="6865938" y="4514850"/>
          <p14:tracePt t="105537" x="6886575" y="4514850"/>
          <p14:tracePt t="105552" x="6915150" y="4522788"/>
          <p14:tracePt t="105569" x="6923088" y="4529138"/>
          <p14:tracePt t="105586" x="6980238" y="4565650"/>
          <p14:tracePt t="105602" x="7008813" y="4579938"/>
          <p14:tracePt t="105619" x="7043738" y="4600575"/>
          <p14:tracePt t="105635" x="7065963" y="4608513"/>
          <p14:tracePt t="105652" x="7094538" y="4629150"/>
          <p14:tracePt t="105668" x="7094538" y="4643438"/>
          <p14:tracePt t="105686" x="7094538" y="4679950"/>
          <p14:tracePt t="105702" x="7100888" y="4708525"/>
          <p14:tracePt t="105719" x="7100888" y="4729163"/>
          <p14:tracePt t="105735" x="7108825" y="4757738"/>
          <p14:tracePt t="105753" x="7108825" y="4772025"/>
          <p14:tracePt t="105769" x="7108825" y="4794250"/>
          <p14:tracePt t="105785" x="7108825" y="4808538"/>
          <p14:tracePt t="105802" x="7108825" y="4829175"/>
          <p14:tracePt t="105818" x="7108825" y="4843463"/>
          <p14:tracePt t="105836" x="7100888" y="4857750"/>
          <p14:tracePt t="105851" x="7086600" y="4872038"/>
          <p14:tracePt t="105869" x="7072313" y="4879975"/>
          <p14:tracePt t="105885" x="7058025" y="4879975"/>
          <p14:tracePt t="105902" x="7023100" y="4908550"/>
          <p14:tracePt t="105918" x="6986588" y="4908550"/>
          <p14:tracePt t="105935" x="6965950" y="4908550"/>
          <p14:tracePt t="105952" x="6951663" y="4908550"/>
          <p14:tracePt t="105969" x="6937375" y="4914900"/>
          <p14:tracePt t="105986" x="6915150" y="4914900"/>
          <p14:tracePt t="106002" x="6900863" y="4914900"/>
          <p14:tracePt t="106020" x="6865938" y="4908550"/>
          <p14:tracePt t="106035" x="6851650" y="4900613"/>
          <p14:tracePt t="106052" x="6808788" y="4886325"/>
          <p14:tracePt t="106068" x="6786563" y="4886325"/>
          <p14:tracePt t="106085" x="6765925" y="4872038"/>
          <p14:tracePt t="106102" x="6743700" y="4872038"/>
          <p14:tracePt t="106118" x="6737350" y="4865688"/>
          <p14:tracePt t="106135" x="6723063" y="4857750"/>
          <p14:tracePt t="106151" x="6700838" y="4837113"/>
          <p14:tracePt t="106168" x="6694488" y="4829175"/>
          <p14:tracePt t="106184" x="6686550" y="4814888"/>
          <p14:tracePt t="106202" x="6672263" y="4800600"/>
          <p14:tracePt t="106247" x="6665913" y="4786313"/>
          <p14:tracePt t="106263" x="6657975" y="4779963"/>
          <p14:tracePt t="106311" x="6651625" y="4757738"/>
          <p14:tracePt t="106327" x="6651625" y="4751388"/>
          <p14:tracePt t="106335" x="6651625" y="4743450"/>
          <p14:tracePt t="106335" x="6651625" y="4722813"/>
          <p14:tracePt t="106351" x="6651625" y="4714875"/>
          <p14:tracePt t="106368" x="6651625" y="4708525"/>
          <p14:tracePt t="106839" x="6651625" y="4700588"/>
          <p14:tracePt t="107231" x="6657975" y="4700588"/>
          <p14:tracePt t="107423" x="6665913" y="4700588"/>
          <p14:tracePt t="107431" x="6680200" y="4700588"/>
          <p14:tracePt t="107711" x="6686550" y="4700588"/>
          <p14:tracePt t="107727" x="6694488" y="4694238"/>
          <p14:tracePt t="108951" x="6700838" y="4686300"/>
          <p14:tracePt t="108983" x="6715125" y="4679950"/>
          <p14:tracePt t="109839" x="6715125" y="4672013"/>
          <p14:tracePt t="109847" x="6723063" y="4665663"/>
          <p14:tracePt t="110015" x="6729413" y="4657725"/>
          <p14:tracePt t="110047" x="6737350" y="4651375"/>
          <p14:tracePt t="110054" x="6737350" y="4643438"/>
          <p14:tracePt t="110063" x="6743700" y="4637088"/>
          <p14:tracePt t="111232" x="6751638" y="4629150"/>
          <p14:tracePt t="111415" x="6737350" y="4629150"/>
          <p14:tracePt t="111431" x="6729413" y="4629150"/>
          <p14:tracePt t="111452" x="6723063" y="4629150"/>
          <p14:tracePt t="111455" x="6715125" y="4629150"/>
          <p14:tracePt t="111463" x="6686550" y="4629150"/>
          <p14:tracePt t="111478" x="6651625" y="4629150"/>
          <p14:tracePt t="111494" x="6637338" y="4629150"/>
          <p14:tracePt t="111494" x="6615113" y="4629150"/>
          <p14:tracePt t="111512" x="6580188" y="4622800"/>
          <p14:tracePt t="111528" x="6543675" y="4594225"/>
          <p14:tracePt t="111544" x="6515100" y="4579938"/>
          <p14:tracePt t="111560" x="6486525" y="4565650"/>
          <p14:tracePt t="111578" x="6451600" y="4543425"/>
          <p14:tracePt t="111594" x="6429375" y="4522788"/>
          <p14:tracePt t="111610" x="6415088" y="4508500"/>
          <p14:tracePt t="111628" x="6394450" y="4508500"/>
          <p14:tracePt t="111644" x="6343650" y="4479925"/>
          <p14:tracePt t="111662" x="6315075" y="4471988"/>
          <p14:tracePt t="111677" x="6286500" y="4465638"/>
          <p14:tracePt t="111694" x="6243638" y="4437063"/>
          <p14:tracePt t="111710" x="6186488" y="4422775"/>
          <p14:tracePt t="111728" x="6151563" y="4394200"/>
          <p14:tracePt t="111743" x="6129338" y="4386263"/>
          <p14:tracePt t="111760" x="6086475" y="4365625"/>
          <p14:tracePt t="111777" x="6037263" y="4329113"/>
          <p14:tracePt t="111793" x="5980113" y="4294188"/>
          <p14:tracePt t="111810" x="5943600" y="4265613"/>
          <p14:tracePt t="111826" x="5900738" y="4237038"/>
          <p14:tracePt t="111844" x="5857875" y="4208463"/>
          <p14:tracePt t="111860" x="5808663" y="4194175"/>
          <p14:tracePt t="111877" x="5751513" y="4165600"/>
          <p14:tracePt t="111893" x="5729288" y="4151313"/>
          <p14:tracePt t="111893" x="5694363" y="4137025"/>
          <p14:tracePt t="111912" x="5680075" y="4129088"/>
          <p14:tracePt t="111926" x="5608638" y="4071938"/>
          <p14:tracePt t="111943" x="5565775" y="4057650"/>
          <p14:tracePt t="111960" x="5514975" y="4029075"/>
          <p14:tracePt t="111976" x="5486400" y="4022725"/>
          <p14:tracePt t="111993" x="5451475" y="4000500"/>
          <p14:tracePt t="112009" x="5365750" y="3971925"/>
          <p14:tracePt t="112027" x="5286375" y="3929063"/>
          <p14:tracePt t="112042" x="5214938" y="3908425"/>
          <p14:tracePt t="112060" x="5151438" y="3865563"/>
          <p14:tracePt t="112076" x="5094288" y="3814763"/>
          <p14:tracePt t="112093" x="5057775" y="3794125"/>
          <p14:tracePt t="112093" x="5051425" y="3786188"/>
          <p14:tracePt t="112111" x="5043488" y="3765550"/>
          <p14:tracePt t="112126" x="4994275" y="3694113"/>
          <p14:tracePt t="112144" x="4943475" y="3671888"/>
          <p14:tracePt t="112160" x="4894263" y="3636963"/>
          <p14:tracePt t="112177" x="4872038" y="3629025"/>
          <p14:tracePt t="112194" x="4843463" y="3600450"/>
          <p14:tracePt t="112210" x="4829175" y="3586163"/>
          <p14:tracePt t="112227" x="4808538" y="3543300"/>
          <p14:tracePt t="112243" x="4800600" y="3529013"/>
          <p14:tracePt t="112260" x="4794250" y="3522663"/>
          <p14:tracePt t="112311" x="4794250" y="3514725"/>
          <p14:tracePt t="112319" x="4794250" y="3494088"/>
          <p14:tracePt t="112328" x="4794250" y="3486150"/>
          <p14:tracePt t="112343" x="4794250" y="3479800"/>
          <p14:tracePt t="112344" x="4794250" y="3422650"/>
          <p14:tracePt t="112361" x="4794250" y="3365500"/>
          <p14:tracePt t="112377" x="4794250" y="3322638"/>
          <p14:tracePt t="112394" x="4794250" y="3314700"/>
          <p14:tracePt t="112410" x="4800600" y="3271838"/>
          <p14:tracePt t="112426" x="4808538" y="3251200"/>
          <p14:tracePt t="112443" x="4814888" y="3243263"/>
          <p14:tracePt t="112459" x="4829175" y="3222625"/>
          <p14:tracePt t="112477" x="4851400" y="3208338"/>
          <p14:tracePt t="112493" x="4865688" y="3194050"/>
          <p14:tracePt t="112510" x="4879975" y="3186113"/>
          <p14:tracePt t="112568" x="4886325" y="3179763"/>
          <p14:tracePt t="112579" x="4908550" y="3165475"/>
          <p14:tracePt t="112592" x="4914900" y="3165475"/>
          <p14:tracePt t="112593" x="4937125" y="3151188"/>
          <p14:tracePt t="112609" x="4972050" y="3143250"/>
          <p14:tracePt t="112626" x="4994275" y="3143250"/>
          <p14:tracePt t="112642" x="5008563" y="3143250"/>
          <p14:tracePt t="112660" x="5037138" y="3143250"/>
          <p14:tracePt t="112675" x="5057775" y="3143250"/>
          <p14:tracePt t="112692" x="5086350" y="3143250"/>
          <p14:tracePt t="112708" x="5114925" y="3143250"/>
          <p14:tracePt t="112725" x="5137150" y="3151188"/>
          <p14:tracePt t="112741" x="5186363" y="3157538"/>
          <p14:tracePt t="112758" x="5257800" y="3157538"/>
          <p14:tracePt t="112776" x="5280025" y="3171825"/>
          <p14:tracePt t="112792" x="5314950" y="3194050"/>
          <p14:tracePt t="112809" x="5351463" y="3200400"/>
          <p14:tracePt t="112825" x="5408613" y="3236913"/>
          <p14:tracePt t="112842" x="5437188" y="3243263"/>
          <p14:tracePt t="112859" x="5480050" y="3265488"/>
          <p14:tracePt t="112877" x="5508625" y="3286125"/>
          <p14:tracePt t="112892" x="5537200" y="3300413"/>
          <p14:tracePt t="112909" x="5565775" y="3322638"/>
          <p14:tracePt t="112926" x="5580063" y="3336925"/>
          <p14:tracePt t="112942" x="5600700" y="3357563"/>
          <p14:tracePt t="112942" x="5608638" y="3365500"/>
          <p14:tracePt t="112960" x="5614988" y="3371850"/>
          <p14:tracePt t="112975" x="5622925" y="3414713"/>
          <p14:tracePt t="112993" x="5637213" y="3451225"/>
          <p14:tracePt t="113009" x="5637213" y="3471863"/>
          <p14:tracePt t="113026" x="5651500" y="3486150"/>
          <p14:tracePt t="113042" x="5651500" y="3514725"/>
          <p14:tracePt t="113058" x="5651500" y="3529013"/>
          <p14:tracePt t="113075" x="5651500" y="3536950"/>
          <p14:tracePt t="113092" x="5651500" y="3557588"/>
          <p14:tracePt t="113110" x="5651500" y="3571875"/>
          <p14:tracePt t="113125" x="5614988" y="3600450"/>
          <p14:tracePt t="113143" x="5586413" y="3608388"/>
          <p14:tracePt t="113159" x="5557838" y="3622675"/>
          <p14:tracePt t="113159" x="5543550" y="3622675"/>
          <p14:tracePt t="113176" x="5522913" y="3636963"/>
          <p14:tracePt t="113192" x="5494338" y="3643313"/>
          <p14:tracePt t="113208" x="5480050" y="3657600"/>
          <p14:tracePt t="113225" x="5437188" y="3679825"/>
          <p14:tracePt t="113242" x="5414963" y="3679825"/>
          <p14:tracePt t="113258" x="5372100" y="3679825"/>
          <p14:tracePt t="113275" x="5337175" y="3686175"/>
          <p14:tracePt t="113292" x="5286375" y="3686175"/>
          <p14:tracePt t="113308" x="5243513" y="3686175"/>
          <p14:tracePt t="113325" x="5194300" y="3686175"/>
          <p14:tracePt t="113342" x="5165725" y="3686175"/>
          <p14:tracePt t="113342" x="5157788" y="3686175"/>
          <p14:tracePt t="113360" x="5143500" y="3686175"/>
          <p14:tracePt t="113375" x="5100638" y="3686175"/>
          <p14:tracePt t="113392" x="5072063" y="3679825"/>
          <p14:tracePt t="113409" x="5029200" y="3665538"/>
          <p14:tracePt t="113425" x="5000625" y="3636963"/>
          <p14:tracePt t="113443" x="4979988" y="3614738"/>
          <p14:tracePt t="113458" x="4951413" y="3586163"/>
          <p14:tracePt t="113475" x="4937125" y="3571875"/>
          <p14:tracePt t="113491" x="4914900" y="3543300"/>
          <p14:tracePt t="113508" x="4900613" y="3514725"/>
          <p14:tracePt t="113525" x="4900613" y="3486150"/>
          <p14:tracePt t="113541" x="4879975" y="3443288"/>
          <p14:tracePt t="113558" x="4865688" y="3429000"/>
          <p14:tracePt t="113574" x="4857750" y="3386138"/>
          <p14:tracePt t="113591" x="4857750" y="3351213"/>
          <p14:tracePt t="113607" x="4857750" y="3328988"/>
          <p14:tracePt t="113625" x="4857750" y="3308350"/>
          <p14:tracePt t="113641" x="4857750" y="3271838"/>
          <p14:tracePt t="113659" x="4857750" y="3265488"/>
          <p14:tracePt t="113674" x="4857750" y="3236913"/>
          <p14:tracePt t="113691" x="4865688" y="3228975"/>
          <p14:tracePt t="113707" x="4879975" y="3222625"/>
          <p14:tracePt t="113724" x="4908550" y="3214688"/>
          <p14:tracePt t="113740" x="4914900" y="3208338"/>
          <p14:tracePt t="113775" x="4937125" y="3194050"/>
          <p14:tracePt t="113776" x="4965700" y="3194050"/>
          <p14:tracePt t="113791" x="5037138" y="3186113"/>
          <p14:tracePt t="113808" x="5080000" y="3186113"/>
          <p14:tracePt t="113824" x="5129213" y="3179763"/>
          <p14:tracePt t="113841" x="5157788" y="3179763"/>
          <p14:tracePt t="113857" x="5172075" y="3179763"/>
          <p14:tracePt t="113874" x="5194300" y="3179763"/>
          <p14:tracePt t="113891" x="5222875" y="3179763"/>
          <p14:tracePt t="113908" x="5243513" y="3179763"/>
          <p14:tracePt t="113924" x="5257800" y="3179763"/>
          <p14:tracePt t="113941" x="5300663" y="3208338"/>
          <p14:tracePt t="113958" x="5337175" y="3222625"/>
          <p14:tracePt t="113974" x="5357813" y="3243263"/>
          <p14:tracePt t="113991" x="5408613" y="3294063"/>
          <p14:tracePt t="114008" x="5437188" y="3322638"/>
          <p14:tracePt t="114024" x="5472113" y="3351213"/>
          <p14:tracePt t="114041" x="5480050" y="3357563"/>
          <p14:tracePt t="114057" x="5494338" y="3379788"/>
          <p14:tracePt t="114074" x="5508625" y="3386138"/>
          <p14:tracePt t="114090" x="5522913" y="3400425"/>
          <p14:tracePt t="114107" x="5551488" y="3422650"/>
          <p14:tracePt t="114123" x="5551488" y="3429000"/>
          <p14:tracePt t="114141" x="5565775" y="3451225"/>
          <p14:tracePt t="114157" x="5572125" y="3471863"/>
          <p14:tracePt t="114173" x="5586413" y="3479800"/>
          <p14:tracePt t="114191" x="5594350" y="3494088"/>
          <p14:tracePt t="114207" x="5594350" y="3500438"/>
          <p14:tracePt t="114224" x="5594350" y="3514725"/>
          <p14:tracePt t="114263" x="5594350" y="3522663"/>
          <p14:tracePt t="114279" x="5594350" y="3529013"/>
          <p14:tracePt t="114311" x="5594350" y="3536950"/>
          <p14:tracePt t="114323" x="5594350" y="3557588"/>
          <p14:tracePt t="114339" x="5594350" y="3565525"/>
          <p14:tracePt t="114340" x="5586413" y="3579813"/>
          <p14:tracePt t="114357" x="5580063" y="3586163"/>
          <p14:tracePt t="114373" x="5572125" y="3594100"/>
          <p14:tracePt t="114407" x="5565775" y="3600450"/>
          <p14:tracePt t="114408" x="5551488" y="3614738"/>
          <p14:tracePt t="114423" x="5529263" y="3629025"/>
          <p14:tracePt t="114441" x="5508625" y="3651250"/>
          <p14:tracePt t="114457" x="5500688" y="3651250"/>
          <p14:tracePt t="114495" x="5494338" y="3651250"/>
          <p14:tracePt t="114503" x="5480050" y="3651250"/>
          <p14:tracePt t="114508" x="5457825" y="3657600"/>
          <p14:tracePt t="114523" x="5437188" y="3657600"/>
          <p14:tracePt t="114540" x="5400675" y="3665538"/>
          <p14:tracePt t="114556" x="5343525" y="3686175"/>
          <p14:tracePt t="114573" x="5322888" y="3686175"/>
          <p14:tracePt t="114590" x="5280025" y="3694113"/>
          <p14:tracePt t="114606" x="5243513" y="3694113"/>
          <p14:tracePt t="114623" x="5214938" y="3694113"/>
          <p14:tracePt t="114639" x="5194300" y="3694113"/>
          <p14:tracePt t="114657" x="5172075" y="3686175"/>
          <p14:tracePt t="114673" x="5151438" y="3686175"/>
          <p14:tracePt t="114689" x="5129213" y="3679825"/>
          <p14:tracePt t="114706" x="5094288" y="3671888"/>
          <p14:tracePt t="114723" x="5051425" y="3643313"/>
          <p14:tracePt t="114740" x="5014913" y="3614738"/>
          <p14:tracePt t="114756" x="4986338" y="3594100"/>
          <p14:tracePt t="114773" x="4972050" y="3586163"/>
          <p14:tracePt t="114789" x="4951413" y="3557588"/>
          <p14:tracePt t="114806" x="4937125" y="3543300"/>
          <p14:tracePt t="114822" x="4900613" y="3514725"/>
          <p14:tracePt t="114839" x="4879975" y="3494088"/>
          <p14:tracePt t="114856" x="4872038" y="3479800"/>
          <p14:tracePt t="114872" x="4865688" y="3443288"/>
          <p14:tracePt t="114889" x="4865688" y="3414713"/>
          <p14:tracePt t="114906" x="4843463" y="3386138"/>
          <p14:tracePt t="114924" x="4843463" y="3365500"/>
          <p14:tracePt t="114939" x="4843463" y="3351213"/>
          <p14:tracePt t="114956" x="4843463" y="3336925"/>
          <p14:tracePt t="114972" x="4843463" y="3328988"/>
          <p14:tracePt t="115016" x="4843463" y="3322638"/>
          <p14:tracePt t="115047" x="4851400" y="3308350"/>
          <p14:tracePt t="115055" x="4872038" y="3308350"/>
          <p14:tracePt t="115063" x="4894263" y="3286125"/>
          <p14:tracePt t="115072" x="4914900" y="3286125"/>
          <p14:tracePt t="115088" x="4937125" y="3279775"/>
          <p14:tracePt t="115106" x="4957763" y="3279775"/>
          <p14:tracePt t="115122" x="4965700" y="3279775"/>
          <p14:tracePt t="115167" x="4972050" y="3271838"/>
          <p14:tracePt t="115183" x="4979988" y="3271838"/>
          <p14:tracePt t="115191" x="4994275" y="3271838"/>
          <p14:tracePt t="115212" x="5000625" y="3271838"/>
          <p14:tracePt t="115213" x="5008563" y="3271838"/>
          <p14:tracePt t="115222" x="5029200" y="3271838"/>
          <p14:tracePt t="115263" x="5037138" y="3271838"/>
          <p14:tracePt t="115279" x="5043488" y="3271838"/>
          <p14:tracePt t="115295" x="5051425" y="3265488"/>
          <p14:tracePt t="115311" x="5065713" y="3265488"/>
          <p14:tracePt t="115319" x="5072063" y="3265488"/>
          <p14:tracePt t="115324" x="5080000" y="3265488"/>
          <p14:tracePt t="115338" x="5108575" y="3265488"/>
          <p14:tracePt t="115355" x="5122863" y="3265488"/>
          <p14:tracePt t="115372" x="5129213" y="3265488"/>
          <p14:tracePt t="115388" x="5151438" y="3265488"/>
          <p14:tracePt t="115406" x="5157788" y="3265488"/>
          <p14:tracePt t="115439" x="5165725" y="3265488"/>
          <p14:tracePt t="115440" x="5186363" y="3265488"/>
          <p14:tracePt t="115455" x="5243513" y="3286125"/>
          <p14:tracePt t="115471" x="5272088" y="3300413"/>
          <p14:tracePt t="115488" x="5308600" y="3328988"/>
          <p14:tracePt t="115505" x="5329238" y="3351213"/>
          <p14:tracePt t="115523" x="5343525" y="3365500"/>
          <p14:tracePt t="115538" x="5357813" y="3379788"/>
          <p14:tracePt t="115555" x="5365750" y="3386138"/>
          <p14:tracePt t="115571" x="5386388" y="3408363"/>
          <p14:tracePt t="115588" x="5400675" y="3414713"/>
          <p14:tracePt t="115604" x="5414963" y="3422650"/>
          <p14:tracePt t="115622" x="5437188" y="3429000"/>
          <p14:tracePt t="115637" x="5465763" y="3451225"/>
          <p14:tracePt t="115679" x="5472113" y="3457575"/>
          <p14:tracePt t="115687" x="5480050" y="3457575"/>
          <p14:tracePt t="115727" x="5486400" y="3465513"/>
          <p14:tracePt t="115743" x="5486400" y="3479800"/>
          <p14:tracePt t="115759" x="5486400" y="3494088"/>
          <p14:tracePt t="115771" x="5486400" y="3500438"/>
          <p14:tracePt t="115771" x="5494338" y="3529013"/>
          <p14:tracePt t="115788" x="5494338" y="3543300"/>
          <p14:tracePt t="115804" x="5500688" y="3565525"/>
          <p14:tracePt t="115847" x="5500688" y="3571875"/>
          <p14:tracePt t="115855" x="5500688" y="3579813"/>
          <p14:tracePt t="115887" x="5500688" y="3594100"/>
          <p14:tracePt t="115895" x="5500688" y="3600450"/>
          <p14:tracePt t="115911" x="5500688" y="3608388"/>
          <p14:tracePt t="115952" x="5500688" y="3614738"/>
          <p14:tracePt t="115968" x="5494338" y="3622675"/>
          <p14:tracePt t="116008" x="5472113" y="3643313"/>
          <p14:tracePt t="116024" x="5457825" y="3651250"/>
          <p14:tracePt t="116040" x="5451475" y="3651250"/>
          <p14:tracePt t="116072" x="5443538" y="3651250"/>
          <p14:tracePt t="116080" x="5408613" y="3651250"/>
          <p14:tracePt t="116096" x="5394325" y="3651250"/>
          <p14:tracePt t="116104" x="5365750" y="3651250"/>
          <p14:tracePt t="116106" x="5322888" y="3651250"/>
          <p14:tracePt t="116121" x="5286375" y="3651250"/>
          <p14:tracePt t="116137" x="5265738" y="3636963"/>
          <p14:tracePt t="116154" x="5229225" y="3629025"/>
          <p14:tracePt t="116170" x="5186363" y="3622675"/>
          <p14:tracePt t="116188" x="5143500" y="3586163"/>
          <p14:tracePt t="116204" x="5137150" y="3579813"/>
          <p14:tracePt t="116221" x="5108575" y="3557588"/>
          <p14:tracePt t="116237" x="5094288" y="3557588"/>
          <p14:tracePt t="116255" x="5072063" y="3543300"/>
          <p14:tracePt t="116270" x="5051425" y="3536950"/>
          <p14:tracePt t="116288" x="5037138" y="3522663"/>
          <p14:tracePt t="116304" x="5022850" y="3508375"/>
          <p14:tracePt t="116320" x="5014913" y="3494088"/>
          <p14:tracePt t="116337" x="4986338" y="3465513"/>
          <p14:tracePt t="116353" x="4979988" y="3451225"/>
          <p14:tracePt t="116371" x="4972050" y="3422650"/>
          <p14:tracePt t="116387" x="4972050" y="3408363"/>
          <p14:tracePt t="116404" x="4972050" y="3400425"/>
          <p14:tracePt t="116420" x="4965700" y="3379788"/>
          <p14:tracePt t="116437" x="4965700" y="3365500"/>
          <p14:tracePt t="116454" x="4965700" y="3357563"/>
          <p14:tracePt t="116470" x="4965700" y="3336925"/>
          <p14:tracePt t="116487" x="4965700" y="3322638"/>
          <p14:tracePt t="116504" x="4965700" y="3314700"/>
          <p14:tracePt t="116522" x="4965700" y="3286125"/>
          <p14:tracePt t="116537" x="4965700" y="3279775"/>
          <p14:tracePt t="116554" x="4965700" y="3271838"/>
          <p14:tracePt t="116570" x="4965700" y="3257550"/>
          <p14:tracePt t="116631" x="4965700" y="3251200"/>
          <p14:tracePt t="116639" x="4972050" y="3251200"/>
          <p14:tracePt t="116655" x="4986338" y="3251200"/>
          <p14:tracePt t="116679" x="4994275" y="3251200"/>
          <p14:tracePt t="116687" x="5008563" y="3251200"/>
          <p14:tracePt t="116695" x="5029200" y="3251200"/>
          <p14:tracePt t="116705" x="5086350" y="3251200"/>
          <p14:tracePt t="116720" x="5122863" y="3251200"/>
          <p14:tracePt t="116738" x="5151438" y="3251200"/>
          <p14:tracePt t="116754" x="5172075" y="3251200"/>
          <p14:tracePt t="116770" x="5200650" y="3257550"/>
          <p14:tracePt t="116787" x="5214938" y="3271838"/>
          <p14:tracePt t="116803" x="5229225" y="3271838"/>
          <p14:tracePt t="116820" x="5265738" y="3286125"/>
          <p14:tracePt t="116836" x="5280025" y="3294063"/>
          <p14:tracePt t="116853" x="5300663" y="3294063"/>
          <p14:tracePt t="116870" x="5322888" y="3300413"/>
          <p14:tracePt t="116886" x="5329238" y="3300413"/>
          <p14:tracePt t="116902" x="5365750" y="3322638"/>
          <p14:tracePt t="116920" x="5380038" y="3336925"/>
          <p14:tracePt t="116937" x="5394325" y="3351213"/>
          <p14:tracePt t="116953" x="5408613" y="3386138"/>
          <p14:tracePt t="116970" x="5429250" y="3414713"/>
          <p14:tracePt t="116986" x="5443538" y="3451225"/>
          <p14:tracePt t="117004" x="5480050" y="3494088"/>
          <p14:tracePt t="117020" x="5508625" y="3522663"/>
          <p14:tracePt t="117036" x="5522913" y="3565525"/>
          <p14:tracePt t="117052" x="5551488" y="3600450"/>
          <p14:tracePt t="117070" x="5600700" y="3657600"/>
          <p14:tracePt t="117086" x="5637213" y="3694113"/>
          <p14:tracePt t="117102" x="5694363" y="3771900"/>
          <p14:tracePt t="117120" x="5729288" y="3829050"/>
          <p14:tracePt t="117136" x="5780088" y="3886200"/>
          <p14:tracePt t="117152" x="5880100" y="3979863"/>
          <p14:tracePt t="117169" x="6015038" y="4071938"/>
          <p14:tracePt t="117186" x="6122988" y="4165600"/>
          <p14:tracePt t="117202" x="6200775" y="4243388"/>
          <p14:tracePt t="117219" x="6265863" y="4314825"/>
          <p14:tracePt t="117235" x="6294438" y="4386263"/>
          <p14:tracePt t="117252" x="6323013" y="4437063"/>
          <p14:tracePt t="117268" x="6372225" y="4479925"/>
          <p14:tracePt t="117285" x="6423025" y="4543425"/>
          <p14:tracePt t="117302" x="6523038" y="4637088"/>
          <p14:tracePt t="117319" x="6586538" y="4700588"/>
          <p14:tracePt t="117336" x="6657975" y="4729163"/>
          <p14:tracePt t="117351" x="6686550" y="4737100"/>
          <p14:tracePt t="117369" x="6751638" y="4765675"/>
          <p14:tracePt t="117385" x="6800850" y="4772025"/>
          <p14:tracePt t="117403" x="6837363" y="4786313"/>
          <p14:tracePt t="117418" x="6851650" y="4786313"/>
          <p14:tracePt t="117435" x="6880225" y="4786313"/>
          <p14:tracePt t="117452" x="6894513" y="4786313"/>
          <p14:tracePt t="117469" x="6923088" y="4786313"/>
          <p14:tracePt t="117485" x="6951663" y="4786313"/>
          <p14:tracePt t="117502" x="6972300" y="4772025"/>
          <p14:tracePt t="117502" x="6980238" y="4765675"/>
          <p14:tracePt t="117535" x="6986588" y="4757738"/>
          <p14:tracePt t="117536" x="6986588" y="4737100"/>
          <p14:tracePt t="117552" x="6986588" y="4686300"/>
          <p14:tracePt t="117568" x="6986588" y="4622800"/>
          <p14:tracePt t="117585" x="6986588" y="4579938"/>
          <p14:tracePt t="117601" x="6951663" y="4508500"/>
          <p14:tracePt t="117618" x="6929438" y="4471988"/>
          <p14:tracePt t="117635" x="6872288" y="4429125"/>
          <p14:tracePt t="117651" x="6843713" y="4408488"/>
          <p14:tracePt t="117668" x="6837363" y="4408488"/>
          <p14:tracePt t="117685" x="6829425" y="4408488"/>
          <p14:tracePt t="117719" x="6823075" y="4408488"/>
          <p14:tracePt t="117735" x="6815138" y="4408488"/>
          <p14:tracePt t="117736" x="6800850" y="4408488"/>
          <p14:tracePt t="117752" x="6794500" y="4408488"/>
          <p14:tracePt t="117768" x="6772275" y="4408488"/>
          <p14:tracePt t="117785" x="6765925" y="4479925"/>
          <p14:tracePt t="117801" x="6743700" y="4579938"/>
          <p14:tracePt t="117819" x="6737350" y="4657725"/>
          <p14:tracePt t="117834" x="6729413" y="4700588"/>
          <p14:tracePt t="117851" x="6729413" y="4743450"/>
          <p14:tracePt t="117867" x="6715125" y="4786313"/>
          <p14:tracePt t="117884" x="6700838" y="4843463"/>
          <p14:tracePt t="117901" x="6700838" y="4857750"/>
          <p14:tracePt t="117917" x="6680200" y="4894263"/>
          <p14:tracePt t="117991" x="6665913" y="4894263"/>
          <p14:tracePt t="118007" x="6637338" y="4872038"/>
          <p14:tracePt t="118015" x="6608763" y="4800600"/>
          <p14:tracePt t="118024" x="6594475" y="4772025"/>
          <p14:tracePt t="118035" x="6572250" y="4708525"/>
          <p14:tracePt t="118051" x="6551613" y="4665663"/>
          <p14:tracePt t="118068" x="6551613" y="4637088"/>
          <p14:tracePt t="118085" x="6551613" y="4622800"/>
          <p14:tracePt t="118100" x="6551613" y="4600575"/>
          <p14:tracePt t="118119" x="6551613" y="4594225"/>
          <p14:tracePt t="118135" x="6551613" y="4579938"/>
          <p14:tracePt t="118151" x="6557963" y="4572000"/>
          <p14:tracePt t="118167" x="6600825" y="4557713"/>
          <p14:tracePt t="118184" x="6643688" y="4565650"/>
          <p14:tracePt t="118200" x="6757988" y="4637088"/>
          <p14:tracePt t="118217" x="6865938" y="4729163"/>
          <p14:tracePt t="118234" x="6958013" y="4808538"/>
          <p14:tracePt t="118251" x="7029450" y="4865688"/>
          <p14:tracePt t="118268" x="7043738" y="4879975"/>
          <p14:tracePt t="118367" x="7043738" y="4851400"/>
          <p14:tracePt t="118375" x="7043738" y="4822825"/>
          <p14:tracePt t="118383" x="7043738" y="4786313"/>
          <p14:tracePt t="118391" x="7043738" y="4700588"/>
          <p14:tracePt t="118401" x="7043738" y="4643438"/>
          <p14:tracePt t="118418" x="7043738" y="4600575"/>
          <p14:tracePt t="118434" x="7023100" y="4565650"/>
          <p14:tracePt t="118452" x="7015163" y="4557713"/>
          <p14:tracePt t="118467" x="7000875" y="4551363"/>
          <p14:tracePt t="118485" x="6994525" y="4551363"/>
          <p14:tracePt t="118500" x="6986588" y="4551363"/>
          <p14:tracePt t="118543" x="6980238" y="4551363"/>
          <p14:tracePt t="118555" x="6965950" y="4551363"/>
          <p14:tracePt t="118556" x="6937375" y="4579938"/>
          <p14:tracePt t="118568" x="6929438" y="4643438"/>
          <p14:tracePt t="118584" x="6900863" y="4714875"/>
          <p14:tracePt t="118601" x="6880225" y="4808538"/>
          <p14:tracePt t="118617" x="6858000" y="4865688"/>
          <p14:tracePt t="118634" x="6843713" y="4922838"/>
          <p14:tracePt t="118650" x="6800850" y="4979988"/>
          <p14:tracePt t="118667" x="6794500" y="5000625"/>
          <p14:tracePt t="118735" x="6786563" y="5008563"/>
          <p14:tracePt t="118743" x="6780213" y="5008563"/>
          <p14:tracePt t="118752" x="6765925" y="5008563"/>
          <p14:tracePt t="118767" x="6743700" y="5008563"/>
          <p14:tracePt t="118775" x="6729413" y="4979988"/>
          <p14:tracePt t="118784" x="6723063" y="4943475"/>
          <p14:tracePt t="118800" x="6723063" y="4922838"/>
          <p14:tracePt t="118818" x="6715125" y="4914900"/>
          <p14:tracePt t="118833" x="6715125" y="4908550"/>
          <p14:tracePt t="118850" x="6715125" y="4894263"/>
          <p14:tracePt t="119039" x="6715125" y="4886325"/>
          <p14:tracePt t="119047" x="6715125" y="4872038"/>
          <p14:tracePt t="119119" x="6723063" y="4865688"/>
          <p14:tracePt t="119127" x="6729413" y="4843463"/>
          <p14:tracePt t="119135" x="6737350" y="4837113"/>
          <p14:tracePt t="119143" x="6743700" y="4829175"/>
          <p14:tracePt t="119149" x="6757988" y="4808538"/>
          <p14:tracePt t="119166" x="6765925" y="4800600"/>
          <p14:tracePt t="123999" x="6772275" y="4794250"/>
          <p14:tracePt t="125984" x="6786563" y="4765675"/>
          <p14:tracePt t="126271" x="6794500" y="4757738"/>
          <p14:tracePt t="126967" x="6800850" y="4751388"/>
          <p14:tracePt t="127543" x="6808788" y="4743450"/>
          <p14:tracePt t="128013" x="6815138" y="4737100"/>
          <p14:tracePt t="128279" x="6823075" y="4729163"/>
          <p14:tracePt t="128759" x="6837363" y="4714875"/>
          <p14:tracePt t="128807" x="6843713" y="4708525"/>
          <p14:tracePt t="129839" x="6851650" y="4700588"/>
          <p14:tracePt t="129847" x="6858000" y="4694238"/>
          <p14:tracePt t="130599" x="6858000" y="4686300"/>
          <p14:tracePt t="130631" x="6865938" y="4679950"/>
          <p14:tracePt t="130775" x="6872288" y="4672013"/>
          <p14:tracePt t="131039" x="6872288" y="4665663"/>
          <p14:tracePt t="131111" x="6880225" y="4657725"/>
          <p14:tracePt t="132767" x="6872288" y="4657725"/>
          <p14:tracePt t="132775" x="6865938" y="4651375"/>
          <p14:tracePt t="132786" x="6843713" y="4643438"/>
          <p14:tracePt t="132801" x="6837363" y="4637088"/>
          <p14:tracePt t="132814" x="6800850" y="4608513"/>
          <p14:tracePt t="132830" x="6786563" y="4594225"/>
          <p14:tracePt t="132830" x="6780213" y="4579938"/>
          <p14:tracePt t="132848" x="6737350" y="4543425"/>
          <p14:tracePt t="132864" x="6694488" y="4500563"/>
          <p14:tracePt t="132881" x="6580188" y="4429125"/>
          <p14:tracePt t="132897" x="6472238" y="4365625"/>
          <p14:tracePt t="132914" x="6365875" y="4279900"/>
          <p14:tracePt t="132930" x="6257925" y="4186238"/>
          <p14:tracePt t="132946" x="6137275" y="4086225"/>
          <p14:tracePt t="132963" x="6029325" y="4000500"/>
          <p14:tracePt t="132980" x="5937250" y="3922713"/>
          <p14:tracePt t="132997" x="5915025" y="3900488"/>
          <p14:tracePt t="133013" x="5900738" y="3886200"/>
          <p14:tracePt t="133013" x="5894388" y="3886200"/>
          <p14:tracePt t="133032" x="5872163" y="3886200"/>
          <p14:tracePt t="133047" x="5857875" y="3879850"/>
          <p14:tracePt t="133047" x="5837238" y="3865563"/>
          <p14:tracePt t="133064" x="5815013" y="3851275"/>
          <p14:tracePt t="133079" x="5808663" y="3843338"/>
          <p14:tracePt t="133135" x="5800725" y="3836988"/>
          <p14:tracePt t="133191" x="5808663" y="3836988"/>
          <p14:tracePt t="133199" x="5837238" y="3843338"/>
          <p14:tracePt t="133207" x="5880100" y="3886200"/>
          <p14:tracePt t="133212" x="5972175" y="3951288"/>
          <p14:tracePt t="133229" x="6080125" y="4043363"/>
          <p14:tracePt t="133247" x="6172200" y="4122738"/>
          <p14:tracePt t="133262" x="6300788" y="4279900"/>
          <p14:tracePt t="133280" x="6394450" y="4371975"/>
          <p14:tracePt t="133297" x="6486525" y="4437063"/>
          <p14:tracePt t="133313" x="6543675" y="4486275"/>
          <p14:tracePt t="133330" x="6580188" y="4508500"/>
          <p14:tracePt t="133346" x="6594475" y="4514850"/>
          <p14:tracePt t="133383" x="6615113" y="4522788"/>
          <p14:tracePt t="133391" x="6615113" y="4529138"/>
          <p14:tracePt t="133396" x="6623050" y="4543425"/>
          <p14:tracePt t="133412" x="6637338" y="4557713"/>
          <p14:tracePt t="133429" x="6643688" y="4565650"/>
          <p14:tracePt t="133527" x="6643688" y="4572000"/>
          <p14:tracePt t="133543" x="6643688" y="4579938"/>
          <p14:tracePt t="133543" x="6623050" y="4579938"/>
          <p14:tracePt t="133552" x="6565900" y="4565650"/>
          <p14:tracePt t="133562" x="6465888" y="4508500"/>
          <p14:tracePt t="133580" x="6308725" y="4437063"/>
          <p14:tracePt t="133595" x="6157913" y="4343400"/>
          <p14:tracePt t="133612" x="5900738" y="4200525"/>
          <p14:tracePt t="133630" x="5637213" y="4051300"/>
          <p14:tracePt t="133646" x="5394325" y="3879850"/>
          <p14:tracePt t="133646" x="5329238" y="3814763"/>
          <p14:tracePt t="133664" x="5265738" y="3751263"/>
          <p14:tracePt t="133678" x="5108575" y="3565525"/>
          <p14:tracePt t="133696" x="5022850" y="3443288"/>
          <p14:tracePt t="133712" x="4929188" y="3351213"/>
          <p14:tracePt t="133729" x="4772025" y="3222625"/>
          <p14:tracePt t="133745" x="4665663" y="3122613"/>
          <p14:tracePt t="133762" x="4537075" y="3022600"/>
          <p14:tracePt t="133779" x="4400550" y="2922588"/>
          <p14:tracePt t="133795" x="4257675" y="2808288"/>
          <p14:tracePt t="133813" x="4137025" y="2708275"/>
          <p14:tracePt t="133829" x="4029075" y="2614613"/>
          <p14:tracePt t="133846" x="3857625" y="2493963"/>
          <p14:tracePt t="133862" x="3708400" y="2414588"/>
          <p14:tracePt t="133862" x="3629025" y="2379663"/>
          <p14:tracePt t="133879" x="3514725" y="2328863"/>
          <p14:tracePt t="133895" x="3300413" y="2265363"/>
          <p14:tracePt t="133912" x="3065463" y="2171700"/>
          <p14:tracePt t="133928" x="2814638" y="2057400"/>
          <p14:tracePt t="133945" x="2628900" y="1979613"/>
          <p14:tracePt t="133962" x="2571750" y="1957388"/>
          <p14:tracePt t="133978" x="2522538" y="1928813"/>
          <p14:tracePt t="133995" x="2508250" y="1922463"/>
          <p14:tracePt t="134011" x="2493963" y="1914525"/>
          <p14:tracePt t="134028" x="2451100" y="1885950"/>
          <p14:tracePt t="134045" x="2408238" y="1865313"/>
          <p14:tracePt t="134062" x="2351088" y="1836738"/>
          <p14:tracePt t="134078" x="2308225" y="1822450"/>
          <p14:tracePt t="134095" x="2265363" y="1793875"/>
          <p14:tracePt t="134111" x="2228850" y="1779588"/>
          <p14:tracePt t="134159" x="2222500" y="1779588"/>
          <p14:tracePt t="134167" x="2214563" y="1771650"/>
          <p14:tracePt t="134487" x="2214563" y="1765300"/>
          <p14:tracePt t="134615" x="2214563" y="1757363"/>
          <p14:tracePt t="135031" x="2214563" y="1751013"/>
          <p14:tracePt t="135047" x="2214563" y="1743075"/>
          <p14:tracePt t="135127" x="2222500" y="1743075"/>
          <p14:tracePt t="135207" x="2228850" y="1743075"/>
          <p14:tracePt t="135279" x="2236788" y="1743075"/>
          <p14:tracePt t="135319" x="2251075" y="1743075"/>
          <p14:tracePt t="135335" x="2257425" y="1743075"/>
          <p14:tracePt t="135343" x="2265363" y="1743075"/>
          <p14:tracePt t="135351" x="2271713" y="1743075"/>
          <p14:tracePt t="135361" x="2293938" y="1743075"/>
          <p14:tracePt t="135377" x="2300288" y="1743075"/>
          <p14:tracePt t="135393" x="2322513" y="1743075"/>
          <p14:tracePt t="135410" x="2328863" y="1743075"/>
          <p14:tracePt t="135426" x="2343150" y="1743075"/>
          <p14:tracePt t="135444" x="2371725" y="1743075"/>
          <p14:tracePt t="135460" x="2400300" y="1757363"/>
          <p14:tracePt t="135476" x="2428875" y="1779588"/>
          <p14:tracePt t="135493" x="2471738" y="1793875"/>
          <p14:tracePt t="135510" x="2493963" y="1808163"/>
          <p14:tracePt t="135527" x="2514600" y="1814513"/>
          <p14:tracePt t="135543" x="2586038" y="1857375"/>
          <p14:tracePt t="135560" x="2643188" y="1871663"/>
          <p14:tracePt t="135576" x="2751138" y="1928813"/>
          <p14:tracePt t="135594" x="2822575" y="1979613"/>
          <p14:tracePt t="135610" x="2943225" y="2051050"/>
          <p14:tracePt t="135627" x="3028950" y="2136775"/>
          <p14:tracePt t="135643" x="3151188" y="2208213"/>
          <p14:tracePt t="135660" x="3271838" y="2279650"/>
          <p14:tracePt t="135676" x="3408363" y="2351088"/>
          <p14:tracePt t="135693" x="3579813" y="2457450"/>
          <p14:tracePt t="135709" x="3800475" y="2579688"/>
          <p14:tracePt t="135726" x="4022725" y="2736850"/>
          <p14:tracePt t="135726" x="4129088" y="2786063"/>
          <p14:tracePt t="135744" x="4208463" y="2865438"/>
          <p14:tracePt t="135759" x="4471988" y="3036888"/>
          <p14:tracePt t="135776" x="4614863" y="3128963"/>
          <p14:tracePt t="135792" x="4765675" y="3228975"/>
          <p14:tracePt t="135810" x="4872038" y="3314700"/>
          <p14:tracePt t="135826" x="4979988" y="3371850"/>
          <p14:tracePt t="135843" x="5057775" y="3400425"/>
          <p14:tracePt t="135860" x="5114925" y="3429000"/>
          <p14:tracePt t="135876" x="5165725" y="3465513"/>
          <p14:tracePt t="135893" x="5222875" y="3508375"/>
          <p14:tracePt t="135909" x="5280025" y="3557588"/>
          <p14:tracePt t="135926" x="5343525" y="3608388"/>
          <p14:tracePt t="135943" x="5400675" y="3643313"/>
          <p14:tracePt t="135943" x="5414963" y="3651250"/>
          <p14:tracePt t="135960" x="5457825" y="3679825"/>
          <p14:tracePt t="135975" x="5508625" y="3729038"/>
          <p14:tracePt t="135993" x="5600700" y="3808413"/>
          <p14:tracePt t="136009" x="5672138" y="3871913"/>
          <p14:tracePt t="136026" x="5729288" y="3914775"/>
          <p14:tracePt t="136042" x="5794375" y="3994150"/>
          <p14:tracePt t="136059" x="5872163" y="4065588"/>
          <p14:tracePt t="136076" x="5929313" y="4122738"/>
          <p14:tracePt t="136092" x="5951538" y="4137025"/>
          <p14:tracePt t="136109" x="5986463" y="4171950"/>
          <p14:tracePt t="136126" x="6022975" y="4186238"/>
          <p14:tracePt t="136143" x="6043613" y="4200525"/>
          <p14:tracePt t="136159" x="6122988" y="4257675"/>
          <p14:tracePt t="136175" x="6157913" y="4279900"/>
          <p14:tracePt t="136192" x="6186488" y="4294188"/>
          <p14:tracePt t="136208" x="6208713" y="4300538"/>
          <p14:tracePt t="136225" x="6237288" y="4308475"/>
          <p14:tracePt t="136242" x="6257925" y="4329113"/>
          <p14:tracePt t="136259" x="6272213" y="4337050"/>
          <p14:tracePt t="136275" x="6308725" y="4351338"/>
          <p14:tracePt t="136292" x="6323013" y="4371975"/>
          <p14:tracePt t="136308" x="6337300" y="4386263"/>
          <p14:tracePt t="136325" x="6357938" y="4394200"/>
          <p14:tracePt t="136342" x="6365875" y="4400550"/>
          <p14:tracePt t="136599" x="6351588" y="4408488"/>
          <p14:tracePt t="136607" x="6300788" y="4400550"/>
          <p14:tracePt t="136615" x="6165850" y="4329113"/>
          <p14:tracePt t="136625" x="6037263" y="4214813"/>
          <p14:tracePt t="136642" x="5829300" y="4051300"/>
          <p14:tracePt t="136657" x="5608638" y="3900488"/>
          <p14:tracePt t="136674" x="5372100" y="3729038"/>
          <p14:tracePt t="136691" x="5137150" y="3586163"/>
          <p14:tracePt t="136708" x="4865688" y="3436938"/>
          <p14:tracePt t="136724" x="4629150" y="3322638"/>
          <p14:tracePt t="136741" x="4443413" y="3243263"/>
          <p14:tracePt t="136757" x="4208463" y="3122613"/>
          <p14:tracePt t="136774" x="3894138" y="2943225"/>
          <p14:tracePt t="136791" x="3708400" y="2808288"/>
          <p14:tracePt t="136808" x="3586163" y="2708275"/>
          <p14:tracePt t="136824" x="3508375" y="2657475"/>
          <p14:tracePt t="136840" x="3451225" y="2608263"/>
          <p14:tracePt t="136857" x="3408363" y="2579688"/>
          <p14:tracePt t="136874" x="3336925" y="2543175"/>
          <p14:tracePt t="136891" x="3265488" y="2514600"/>
          <p14:tracePt t="136907" x="3179763" y="2451100"/>
          <p14:tracePt t="136924" x="3094038" y="2393950"/>
          <p14:tracePt t="136941" x="3036888" y="2351088"/>
          <p14:tracePt t="136958" x="3008313" y="2336800"/>
          <p14:tracePt t="136973" x="2979738" y="2322513"/>
          <p14:tracePt t="136990" x="2971800" y="2314575"/>
          <p14:tracePt t="137007" x="2928938" y="2300288"/>
          <p14:tracePt t="137023" x="2894013" y="2293938"/>
          <p14:tracePt t="137040" x="2851150" y="2271713"/>
          <p14:tracePt t="137056" x="2843213" y="2265363"/>
          <p14:tracePt t="137073" x="2836863" y="2243138"/>
          <p14:tracePt t="137127" x="2836863" y="2236788"/>
          <p14:tracePt t="137158" x="2836863" y="2228850"/>
          <p14:tracePt t="137167" x="2836863" y="2222500"/>
          <p14:tracePt t="137175" x="2836863" y="2208213"/>
          <p14:tracePt t="137179" x="2836863" y="2200275"/>
          <p14:tracePt t="137190" x="2836863" y="2193925"/>
          <p14:tracePt t="137319" x="2836863" y="2185988"/>
          <p14:tracePt t="137319" x="2851150" y="2185988"/>
          <p14:tracePt t="137328" x="2865438" y="2185988"/>
          <p14:tracePt t="137343" x="2908300" y="2185988"/>
          <p14:tracePt t="137351" x="2943225" y="2185988"/>
          <p14:tracePt t="137359" x="3014663" y="2228850"/>
          <p14:tracePt t="137374" x="3151188" y="2308225"/>
          <p14:tracePt t="137390" x="3300413" y="2422525"/>
          <p14:tracePt t="137408" x="3365500" y="2486025"/>
          <p14:tracePt t="137423" x="3443288" y="2571750"/>
          <p14:tracePt t="137440" x="3529013" y="2636838"/>
          <p14:tracePt t="137456" x="3614738" y="2686050"/>
          <p14:tracePt t="137473" x="3651250" y="2728913"/>
          <p14:tracePt t="137490" x="3722688" y="2779713"/>
          <p14:tracePt t="137506" x="3794125" y="2843213"/>
          <p14:tracePt t="137524" x="3900488" y="2922588"/>
          <p14:tracePt t="137539" x="4008438" y="3008313"/>
          <p14:tracePt t="137557" x="4071938" y="3057525"/>
          <p14:tracePt t="137572" x="4137025" y="3108325"/>
          <p14:tracePt t="137589" x="4229100" y="3157538"/>
          <p14:tracePt t="137607" x="4400550" y="3251200"/>
          <p14:tracePt t="137624" x="4494213" y="3322638"/>
          <p14:tracePt t="137641" x="4608513" y="3394075"/>
          <p14:tracePt t="137656" x="4714875" y="3471863"/>
          <p14:tracePt t="137673" x="4829175" y="3529013"/>
          <p14:tracePt t="137690" x="4951413" y="3594100"/>
          <p14:tracePt t="137707" x="5022850" y="3622675"/>
          <p14:tracePt t="137723" x="5137150" y="3694113"/>
          <p14:tracePt t="137740" x="5229225" y="3771900"/>
          <p14:tracePt t="137757" x="5365750" y="3857625"/>
          <p14:tracePt t="137774" x="5486400" y="3922713"/>
          <p14:tracePt t="137790" x="5557838" y="3965575"/>
          <p14:tracePt t="137806" x="5643563" y="4008438"/>
          <p14:tracePt t="137806" x="5657850" y="4014788"/>
          <p14:tracePt t="137824" x="5715000" y="4043363"/>
          <p14:tracePt t="137840" x="5765800" y="4071938"/>
          <p14:tracePt t="137856" x="5808663" y="4108450"/>
          <p14:tracePt t="137873" x="5837238" y="4137025"/>
          <p14:tracePt t="137889" x="5843588" y="4143375"/>
          <p14:tracePt t="137906" x="5857875" y="4157663"/>
          <p14:tracePt t="137923" x="5886450" y="4186238"/>
          <p14:tracePt t="137940" x="5922963" y="4222750"/>
          <p14:tracePt t="137956" x="5951538" y="4237038"/>
          <p14:tracePt t="137973" x="5957888" y="4243388"/>
          <p14:tracePt t="137989" x="5980113" y="4251325"/>
          <p14:tracePt t="138007" x="5994400" y="4271963"/>
          <p14:tracePt t="138007" x="6000750" y="4271963"/>
          <p14:tracePt t="138023" x="6015038" y="4286250"/>
          <p14:tracePt t="138039" x="6022975" y="4286250"/>
          <p14:tracePt t="138055" x="6037263" y="4294188"/>
          <p14:tracePt t="138073" x="6065838" y="4308475"/>
          <p14:tracePt t="138089" x="6080125" y="4314825"/>
          <p14:tracePt t="138106" x="6108700" y="4314825"/>
          <p14:tracePt t="138123" x="6122988" y="4322763"/>
          <p14:tracePt t="138139" x="6129338" y="4322763"/>
          <p14:tracePt t="138156" x="6143625" y="4322763"/>
          <p14:tracePt t="138173" x="6151563" y="4322763"/>
          <p14:tracePt t="138189" x="6157913" y="4322763"/>
          <p14:tracePt t="138206" x="6194425" y="4343400"/>
          <p14:tracePt t="138206" x="6200775" y="4351338"/>
          <p14:tracePt t="138224" x="6208713" y="4351338"/>
          <p14:tracePt t="138239" x="6229350" y="4357688"/>
          <p14:tracePt t="138257" x="6243638" y="4371975"/>
          <p14:tracePt t="138272" x="6257925" y="4386263"/>
          <p14:tracePt t="138289" x="6272213" y="4400550"/>
          <p14:tracePt t="138306" x="6280150" y="4422775"/>
          <p14:tracePt t="138322" x="6308725" y="4465638"/>
          <p14:tracePt t="138339" x="6315075" y="4471988"/>
          <p14:tracePt t="138355" x="6329363" y="4500563"/>
          <p14:tracePt t="138373" x="6337300" y="4514850"/>
          <p14:tracePt t="138415" x="6343650" y="4514850"/>
          <p14:tracePt t="138423" x="6351588" y="4522788"/>
          <p14:tracePt t="138439" x="6357938" y="4529138"/>
          <p14:tracePt t="138443" x="6386513" y="4551363"/>
          <p14:tracePt t="138456" x="6394450" y="4557713"/>
          <p14:tracePt t="138472" x="6408738" y="4579938"/>
          <p14:tracePt t="138488" x="6423025" y="4586288"/>
          <p14:tracePt t="138751" x="6429375" y="4586288"/>
          <p14:tracePt t="138967" x="6415088" y="4565650"/>
          <p14:tracePt t="138975" x="6351588" y="4500563"/>
          <p14:tracePt t="138990" x="6286500" y="4451350"/>
          <p14:tracePt t="138991" x="6080125" y="4271963"/>
          <p14:tracePt t="139005" x="5780088" y="4014788"/>
          <p14:tracePt t="139022" x="5514975" y="3800475"/>
          <p14:tracePt t="139038" x="5280025" y="3643313"/>
          <p14:tracePt t="139054" x="5043488" y="3451225"/>
          <p14:tracePt t="139072" x="4937125" y="3379788"/>
          <p14:tracePt t="139088" x="4843463" y="3322638"/>
          <p14:tracePt t="139104" x="4714875" y="3228975"/>
          <p14:tracePt t="139121" x="4608513" y="3171825"/>
          <p14:tracePt t="139137" x="4494213" y="3108325"/>
          <p14:tracePt t="139155" x="4322763" y="3022600"/>
          <p14:tracePt t="139171" x="4186238" y="2928938"/>
          <p14:tracePt t="139188" x="4043363" y="2814638"/>
          <p14:tracePt t="139204" x="3922713" y="2714625"/>
          <p14:tracePt t="139221" x="3751263" y="2614613"/>
          <p14:tracePt t="139237" x="3600450" y="2522538"/>
          <p14:tracePt t="139254" x="3429000" y="2408238"/>
          <p14:tracePt t="139254" x="3351213" y="2351088"/>
          <p14:tracePt t="139272" x="3257550" y="2214563"/>
          <p14:tracePt t="139288" x="3186113" y="2065338"/>
          <p14:tracePt t="139304" x="3100388" y="1943100"/>
          <p14:tracePt t="139320" x="3008313" y="1851025"/>
          <p14:tracePt t="139338" x="2922588" y="1793875"/>
          <p14:tracePt t="139354" x="2871788" y="1779588"/>
          <p14:tracePt t="139371" x="2836863" y="1779588"/>
          <p14:tracePt t="139387" x="2828925" y="1771650"/>
          <p14:tracePt t="139404" x="2814638" y="1765300"/>
          <p14:tracePt t="139421" x="2794000" y="1765300"/>
          <p14:tracePt t="139437" x="2751138" y="1751013"/>
          <p14:tracePt t="139454" x="2679700" y="1736725"/>
          <p14:tracePt t="139471" x="2622550" y="1714500"/>
          <p14:tracePt t="139505" x="2614613" y="1714500"/>
          <p14:tracePt t="139527" x="2600325" y="1714500"/>
          <p14:tracePt t="139535" x="2586038" y="1714500"/>
          <p14:tracePt t="139543" x="2571750" y="1714500"/>
          <p14:tracePt t="139555" x="2557463" y="1714500"/>
          <p14:tracePt t="139679" x="2579688" y="1714500"/>
          <p14:tracePt t="139687" x="2593975" y="1714500"/>
          <p14:tracePt t="139695" x="2622550" y="1714500"/>
          <p14:tracePt t="139705" x="2643188" y="1714500"/>
          <p14:tracePt t="139720" x="2671763" y="1714500"/>
          <p14:tracePt t="139737" x="2722563" y="1714500"/>
          <p14:tracePt t="139754" x="2743200" y="1714500"/>
          <p14:tracePt t="139771" x="2765425" y="1714500"/>
          <p14:tracePt t="139787" x="2808288" y="1714500"/>
          <p14:tracePt t="139803" x="2843213" y="1714500"/>
          <p14:tracePt t="139820" x="2865438" y="1714500"/>
          <p14:tracePt t="139836" x="2908300" y="1714500"/>
          <p14:tracePt t="139853" x="2922588" y="1714500"/>
          <p14:tracePt t="139869" x="2928938" y="1714500"/>
          <p14:tracePt t="139886" x="2951163" y="1722438"/>
          <p14:tracePt t="139903" x="2965450" y="1728788"/>
          <p14:tracePt t="139919" x="2994025" y="1728788"/>
          <p14:tracePt t="139936" x="3014663" y="1751013"/>
          <p14:tracePt t="139954" x="3028950" y="1757363"/>
          <p14:tracePt t="139971" x="3043238" y="1757363"/>
          <p14:tracePt t="139987" x="3065463" y="1765300"/>
          <p14:tracePt t="140004" x="3086100" y="1765300"/>
          <p14:tracePt t="140021" x="3108325" y="1771650"/>
          <p14:tracePt t="140036" x="3114675" y="1779588"/>
          <p14:tracePt t="140071" x="3128963" y="1785938"/>
          <p14:tracePt t="140103" x="3136900" y="1793875"/>
          <p14:tracePt t="140218" x="3136900" y="1800225"/>
          <p14:tracePt t="140231" x="3128963" y="1814513"/>
          <p14:tracePt t="140239" x="3122613" y="1822450"/>
          <p14:tracePt t="140247" x="3114675" y="1822450"/>
          <p14:tracePt t="140255" x="3108325" y="1836738"/>
          <p14:tracePt t="140269" x="3079750" y="1836738"/>
          <p14:tracePt t="140286" x="3043238" y="1836738"/>
          <p14:tracePt t="140286" x="3028950" y="1836738"/>
          <p14:tracePt t="140303" x="2986088" y="1836738"/>
          <p14:tracePt t="140319" x="2908300" y="1836738"/>
          <p14:tracePt t="140336" x="2865438" y="1836738"/>
          <p14:tracePt t="140352" x="2851150" y="1836738"/>
          <p14:tracePt t="140369" x="2843213" y="1836738"/>
          <p14:tracePt t="140385" x="2822575" y="1836738"/>
          <p14:tracePt t="140402" x="2808288" y="1828800"/>
          <p14:tracePt t="140419" x="2779713" y="1828800"/>
          <p14:tracePt t="140435" x="2765425" y="1822450"/>
          <p14:tracePt t="140453" x="2751138" y="1822450"/>
          <p14:tracePt t="140469" x="2743200" y="1822450"/>
          <p14:tracePt t="140511" x="2728913" y="1822450"/>
          <p14:tracePt t="141111" x="2714625" y="1822450"/>
          <p14:tracePt t="141975" x="2714625" y="1814513"/>
          <p14:tracePt t="142087" x="2728913" y="1814513"/>
          <p14:tracePt t="142095" x="2743200" y="1814513"/>
          <p14:tracePt t="142104" x="2751138" y="1814513"/>
          <p14:tracePt t="142116" x="2765425" y="1814513"/>
          <p14:tracePt t="142117" x="2786063" y="1814513"/>
          <p14:tracePt t="142134" x="2814638" y="1814513"/>
          <p14:tracePt t="142150" x="2822575" y="1814513"/>
          <p14:tracePt t="142167" x="2865438" y="1814513"/>
          <p14:tracePt t="142183" x="2900363" y="1814513"/>
          <p14:tracePt t="142200" x="2936875" y="1814513"/>
          <p14:tracePt t="142217" x="2986088" y="1814513"/>
          <p14:tracePt t="142235" x="3057525" y="1822450"/>
          <p14:tracePt t="142250" x="3186113" y="1843088"/>
          <p14:tracePt t="142268" x="3336925" y="1893888"/>
          <p14:tracePt t="142283" x="3443288" y="1914525"/>
          <p14:tracePt t="142300" x="3557588" y="1928813"/>
          <p14:tracePt t="142316" x="3608388" y="1928813"/>
          <p14:tracePt t="142333" x="3679825" y="1943100"/>
          <p14:tracePt t="142350" x="3736975" y="1943100"/>
          <p14:tracePt t="142366" x="3865563" y="1965325"/>
          <p14:tracePt t="142383" x="3986213" y="1979613"/>
          <p14:tracePt t="142399" x="4143375" y="1979613"/>
          <p14:tracePt t="142417" x="4300538" y="1979613"/>
          <p14:tracePt t="142432" x="4414838" y="2014538"/>
          <p14:tracePt t="142450" x="4479925" y="2022475"/>
          <p14:tracePt t="142466" x="4572000" y="2022475"/>
          <p14:tracePt t="142483" x="4686300" y="2022475"/>
          <p14:tracePt t="142500" x="4829175" y="2022475"/>
          <p14:tracePt t="142517" x="4908550" y="2022475"/>
          <p14:tracePt t="142534" x="5000625" y="2022475"/>
          <p14:tracePt t="142550" x="5100638" y="2022475"/>
          <p14:tracePt t="142567" x="5257800" y="2022475"/>
          <p14:tracePt t="142583" x="5429250" y="2022475"/>
          <p14:tracePt t="142600" x="5500688" y="2008188"/>
          <p14:tracePt t="142616" x="5543550" y="2008188"/>
          <p14:tracePt t="142632" x="5565775" y="2000250"/>
          <p14:tracePt t="142649" x="5600700" y="2000250"/>
          <p14:tracePt t="142666" x="5651500" y="2000250"/>
          <p14:tracePt t="142683" x="5708650" y="2000250"/>
          <p14:tracePt t="142699" x="5765800" y="1993900"/>
          <p14:tracePt t="142716" x="5786438" y="1985963"/>
          <p14:tracePt t="142732" x="5822950" y="1985963"/>
          <p14:tracePt t="142750" x="5851525" y="1965325"/>
          <p14:tracePt t="142766" x="5886450" y="1957388"/>
          <p14:tracePt t="142784" x="5908675" y="1951038"/>
          <p14:tracePt t="142799" x="5943600" y="1922463"/>
          <p14:tracePt t="142815" x="5951538" y="1914525"/>
          <p14:tracePt t="142879" x="5957888" y="1908175"/>
          <p14:tracePt t="142887" x="5965825" y="1900238"/>
          <p14:tracePt t="142895" x="5972175" y="1893888"/>
          <p14:tracePt t="142898" x="5980113" y="1879600"/>
          <p14:tracePt t="142915" x="6000750" y="1857375"/>
          <p14:tracePt t="142951" x="6008688" y="1851025"/>
          <p14:tracePt t="143047" x="6008688" y="1843088"/>
          <p14:tracePt t="143055" x="6000750" y="1843088"/>
          <p14:tracePt t="143063" x="5994400" y="1843088"/>
          <p14:tracePt t="143071" x="5965825" y="1843088"/>
          <p14:tracePt t="143081" x="5922963" y="1851025"/>
          <p14:tracePt t="143098" x="5880100" y="1865313"/>
          <p14:tracePt t="143115" x="5794375" y="1885950"/>
          <p14:tracePt t="143132" x="5715000" y="1900238"/>
          <p14:tracePt t="143148" x="5600700" y="1936750"/>
          <p14:tracePt t="143165" x="5451475" y="1971675"/>
          <p14:tracePt t="143181" x="5229225" y="2014538"/>
          <p14:tracePt t="143181" x="5137150" y="2043113"/>
          <p14:tracePt t="143199" x="4994275" y="2043113"/>
          <p14:tracePt t="143215" x="4908550" y="2043113"/>
          <p14:tracePt t="143232" x="4851400" y="2043113"/>
          <p14:tracePt t="143248" x="4786313" y="2043113"/>
          <p14:tracePt t="143265" x="4643438" y="2043113"/>
          <p14:tracePt t="143282" x="4386263" y="2093913"/>
          <p14:tracePt t="143298" x="4094163" y="2136775"/>
          <p14:tracePt t="143315" x="3814763" y="2165350"/>
          <p14:tracePt t="143331" x="3586163" y="2208213"/>
          <p14:tracePt t="143348" x="3408363" y="2222500"/>
          <p14:tracePt t="143364" x="3271838" y="2222500"/>
          <p14:tracePt t="143381" x="3100388" y="2222500"/>
          <p14:tracePt t="143397" x="2979738" y="2222500"/>
          <p14:tracePt t="143397" x="2951163" y="2214563"/>
          <p14:tracePt t="143415" x="2900363" y="2214563"/>
          <p14:tracePt t="143431" x="2871788" y="2208213"/>
          <p14:tracePt t="143447" x="2851150" y="2200275"/>
          <p14:tracePt t="143464" x="2794000" y="2171700"/>
          <p14:tracePt t="143481" x="2757488" y="2157413"/>
          <p14:tracePt t="143498" x="2736850" y="2143125"/>
          <p14:tracePt t="143514" x="2736850" y="2128838"/>
          <p14:tracePt t="143532" x="2736850" y="2122488"/>
          <p14:tracePt t="143547" x="2736850" y="2085975"/>
          <p14:tracePt t="143565" x="2814638" y="2065338"/>
          <p14:tracePt t="143581" x="2943225" y="2043113"/>
          <p14:tracePt t="143597" x="3122613" y="2022475"/>
          <p14:tracePt t="143614" x="3465513" y="2022475"/>
          <p14:tracePt t="143632" x="3757613" y="2022475"/>
          <p14:tracePt t="143648" x="3965575" y="2022475"/>
          <p14:tracePt t="143665" x="4122738" y="2022475"/>
          <p14:tracePt t="143681" x="4294188" y="2022475"/>
          <p14:tracePt t="143697" x="4479925" y="2022475"/>
          <p14:tracePt t="143714" x="4672013" y="2022475"/>
          <p14:tracePt t="143730" x="4751388" y="2022475"/>
          <p14:tracePt t="143747" x="4843463" y="2022475"/>
          <p14:tracePt t="143763" x="4943475" y="2022475"/>
          <p14:tracePt t="143780" x="5100638" y="2022475"/>
          <p14:tracePt t="143798" x="5243513" y="2022475"/>
          <p14:tracePt t="143814" x="5414963" y="2022475"/>
          <p14:tracePt t="143832" x="5508625" y="2022475"/>
          <p14:tracePt t="143847" x="5551488" y="2022475"/>
          <p14:tracePt t="143864" x="5586413" y="2022475"/>
          <p14:tracePt t="143880" x="5629275" y="2008188"/>
          <p14:tracePt t="143897" x="5672138" y="1993900"/>
          <p14:tracePt t="143913" x="5743575" y="1993900"/>
          <p14:tracePt t="143931" x="5822950" y="1993900"/>
          <p14:tracePt t="143948" x="5837238" y="1993900"/>
          <p14:tracePt t="144703" x="5829300" y="1993900"/>
          <p14:tracePt t="145647" x="5829300" y="2000250"/>
          <p14:tracePt t="145679" x="5808663" y="2036763"/>
          <p14:tracePt t="145687" x="5780088" y="2079625"/>
          <p14:tracePt t="145711" x="5757863" y="2122488"/>
          <p14:tracePt t="145712" x="5743575" y="2151063"/>
          <p14:tracePt t="145727" x="5715000" y="2179638"/>
          <p14:tracePt t="145744" x="5715000" y="2208213"/>
          <p14:tracePt t="145761" x="5700713" y="2228850"/>
          <p14:tracePt t="145778" x="5694363" y="2257425"/>
          <p14:tracePt t="145863" x="5700713" y="2265363"/>
          <p14:tracePt t="145871" x="5751513" y="2265363"/>
          <p14:tracePt t="145879" x="5808663" y="2265363"/>
          <p14:tracePt t="145886" x="5908675" y="2265363"/>
          <p14:tracePt t="145895" x="6037263" y="2265363"/>
          <p14:tracePt t="145895" x="6086475" y="2265363"/>
          <p14:tracePt t="145912" x="6215063" y="2236788"/>
          <p14:tracePt t="145927" x="6351588" y="2143125"/>
          <p14:tracePt t="145944" x="6457950" y="2051050"/>
          <p14:tracePt t="145961" x="6565900" y="1893888"/>
          <p14:tracePt t="145977" x="6623050" y="1779588"/>
          <p14:tracePt t="145994" x="6637338" y="1700213"/>
          <p14:tracePt t="146011" x="6637338" y="1608138"/>
          <p14:tracePt t="146027" x="6623050" y="1550988"/>
          <p14:tracePt t="146044" x="6572250" y="1508125"/>
          <p14:tracePt t="146060" x="6500813" y="1465263"/>
          <p14:tracePt t="146077" x="6423025" y="1422400"/>
          <p14:tracePt t="146077" x="6357938" y="1385888"/>
          <p14:tracePt t="146095" x="6208713" y="1322388"/>
          <p14:tracePt t="146111" x="6065838" y="1300163"/>
          <p14:tracePt t="146128" x="6000750" y="1279525"/>
          <p14:tracePt t="146144" x="5929313" y="1279525"/>
          <p14:tracePt t="146162" x="5908675" y="1279525"/>
          <p14:tracePt t="146177" x="5865813" y="1279525"/>
          <p14:tracePt t="146193" x="5808663" y="1300163"/>
          <p14:tracePt t="146210" x="5780088" y="1350963"/>
          <p14:tracePt t="146227" x="5772150" y="1443038"/>
          <p14:tracePt t="146244" x="5743575" y="1636713"/>
          <p14:tracePt t="146260" x="5700713" y="1893888"/>
          <p14:tracePt t="146277" x="5651500" y="2193925"/>
          <p14:tracePt t="146293" x="5472113" y="2636838"/>
          <p14:tracePt t="146311" x="5280025" y="2928938"/>
          <p14:tracePt t="146327" x="5065713" y="3157538"/>
          <p14:tracePt t="146345" x="4751388" y="3386138"/>
          <p14:tracePt t="146361" x="4379913" y="3608388"/>
          <p14:tracePt t="146377" x="4071938" y="3771900"/>
          <p14:tracePt t="146394" x="3736975" y="3965575"/>
          <p14:tracePt t="146411" x="3486150" y="4122738"/>
          <p14:tracePt t="146428" x="3228975" y="4279900"/>
          <p14:tracePt t="146444" x="2979738" y="4451350"/>
          <p14:tracePt t="146460" x="2708275" y="4600575"/>
          <p14:tracePt t="146476" x="2422525" y="4757738"/>
          <p14:tracePt t="146493" x="2236788" y="4865688"/>
          <p14:tracePt t="146510" x="1971675" y="5029200"/>
          <p14:tracePt t="146528" x="1908175" y="5080000"/>
          <p14:tracePt t="146545" x="1843088" y="5114925"/>
          <p14:tracePt t="146561" x="1822450" y="5137150"/>
          <p14:tracePt t="146577" x="1808163" y="5143500"/>
          <p14:tracePt t="146594" x="1779588" y="5151438"/>
          <p14:tracePt t="146611" x="1651000" y="5151438"/>
          <p14:tracePt t="146628" x="1485900" y="5137150"/>
          <p14:tracePt t="146644" x="1428750" y="5114925"/>
          <p14:tracePt t="146660" x="1428750" y="5100638"/>
          <p14:tracePt t="146678" x="1557338" y="5022850"/>
          <p14:tracePt t="146694" x="1793875" y="4929188"/>
          <p14:tracePt t="146710" x="2179638" y="4879975"/>
          <p14:tracePt t="146710" x="2393950" y="4879975"/>
          <p14:tracePt t="146728" x="2894013" y="4894263"/>
          <p14:tracePt t="146744" x="3351213" y="5029200"/>
          <p14:tracePt t="146761" x="3671888" y="5122863"/>
          <p14:tracePt t="146777" x="3843338" y="5200650"/>
          <p14:tracePt t="146794" x="3971925" y="5265738"/>
          <p14:tracePt t="146810" x="4108450" y="5300663"/>
          <p14:tracePt t="146827" x="4300538" y="5322888"/>
          <p14:tracePt t="146844" x="4543425" y="5365750"/>
          <p14:tracePt t="146860" x="4837113" y="5394325"/>
          <p14:tracePt t="146877" x="5072063" y="5394325"/>
          <p14:tracePt t="146894" x="5300663" y="5394325"/>
          <p14:tracePt t="146894" x="5394325" y="5343525"/>
          <p14:tracePt t="146912" x="5451475" y="5322888"/>
          <p14:tracePt t="146926" x="5500688" y="5322888"/>
          <p14:tracePt t="146944" x="5529263" y="5322888"/>
          <p14:tracePt t="146960" x="5608638" y="5365750"/>
          <p14:tracePt t="146977" x="5665788" y="5465763"/>
          <p14:tracePt t="146993" x="5665788" y="5522913"/>
          <p14:tracePt t="147010" x="5665788" y="5622925"/>
          <p14:tracePt t="147027" x="5622925" y="5729288"/>
          <p14:tracePt t="147043" x="5500688" y="5800725"/>
          <p14:tracePt t="147060" x="5337175" y="5865813"/>
          <p14:tracePt t="147076" x="5172075" y="5922963"/>
          <p14:tracePt t="147094" x="4965700" y="5929313"/>
          <p14:tracePt t="147110" x="4737100" y="5957888"/>
          <p14:tracePt t="147110" x="4665663" y="5972175"/>
          <p14:tracePt t="147128" x="4508500" y="5986463"/>
          <p14:tracePt t="147143" x="4400550" y="5994400"/>
          <p14:tracePt t="147160" x="4343400" y="5994400"/>
          <p14:tracePt t="147176" x="4300538" y="5994400"/>
          <p14:tracePt t="147193" x="4222750" y="5980113"/>
          <p14:tracePt t="147209" x="4037013" y="5872163"/>
          <p14:tracePt t="147226" x="3829050" y="5751513"/>
          <p14:tracePt t="147244" x="3643313" y="5600700"/>
          <p14:tracePt t="147259" x="3500438" y="5457825"/>
          <p14:tracePt t="147276" x="3379788" y="5300663"/>
          <p14:tracePt t="147292" x="3336925" y="5186363"/>
          <p14:tracePt t="147309" x="3322638" y="5065713"/>
          <p14:tracePt t="147326" x="3322638" y="4886325"/>
          <p14:tracePt t="147342" x="3400425" y="4694238"/>
          <p14:tracePt t="147360" x="3443288" y="4614863"/>
          <p14:tracePt t="147376" x="3508375" y="4522788"/>
          <p14:tracePt t="147393" x="3608388" y="4400550"/>
          <p14:tracePt t="147409" x="3757613" y="4222750"/>
          <p14:tracePt t="147426" x="3900488" y="4065588"/>
          <p14:tracePt t="147442" x="4008438" y="3957638"/>
          <p14:tracePt t="147459" x="4057650" y="3937000"/>
          <p14:tracePt t="147475" x="4114800" y="3908425"/>
          <p14:tracePt t="147492" x="4157663" y="3900488"/>
          <p14:tracePt t="147509" x="4243388" y="3900488"/>
          <p14:tracePt t="147526" x="4337050" y="3900488"/>
          <p14:tracePt t="147526" x="4365625" y="3900488"/>
          <p14:tracePt t="147543" x="4471988" y="3951288"/>
          <p14:tracePt t="147559" x="4622800" y="4014788"/>
          <p14:tracePt t="147576" x="4794250" y="4100513"/>
          <p14:tracePt t="147592" x="4900613" y="4157663"/>
          <p14:tracePt t="147610" x="4965700" y="4208463"/>
          <p14:tracePt t="147626" x="4994275" y="4237038"/>
          <p14:tracePt t="147643" x="5008563" y="4271963"/>
          <p14:tracePt t="147658" x="5043488" y="4386263"/>
          <p14:tracePt t="147675" x="5080000" y="4522788"/>
          <p14:tracePt t="147693" x="5114925" y="4665663"/>
          <p14:tracePt t="147708" x="5129213" y="4808538"/>
          <p14:tracePt t="147725" x="5129213" y="4965700"/>
          <p14:tracePt t="147742" x="5108575" y="5208588"/>
          <p14:tracePt t="147759" x="5043488" y="5372100"/>
          <p14:tracePt t="147775" x="5022850" y="5472113"/>
          <p14:tracePt t="147792" x="5014913" y="5543550"/>
          <p14:tracePt t="147808" x="4965700" y="5600700"/>
          <p14:tracePt t="147825" x="4886325" y="5680075"/>
          <p14:tracePt t="147842" x="4800600" y="5729288"/>
          <p14:tracePt t="147859" x="4694238" y="5794375"/>
          <p14:tracePt t="147876" x="4600575" y="5843588"/>
          <p14:tracePt t="147892" x="4557713" y="5851525"/>
          <p14:tracePt t="147910" x="4508500" y="5880100"/>
          <p14:tracePt t="147925" x="4451350" y="5900738"/>
          <p14:tracePt t="147942" x="4422775" y="5900738"/>
          <p14:tracePt t="147958" x="4351338" y="5900738"/>
          <p14:tracePt t="147975" x="4294188" y="5900738"/>
          <p14:tracePt t="147991" x="4237038" y="5900738"/>
          <p14:tracePt t="148008" x="4165600" y="5857875"/>
          <p14:tracePt t="148025" x="4122738" y="5808663"/>
          <p14:tracePt t="148041" x="4071938" y="5772150"/>
          <p14:tracePt t="148058" x="4051300" y="5694363"/>
          <p14:tracePt t="148074" x="4029075" y="5565775"/>
          <p14:tracePt t="148092" x="3994150" y="5472113"/>
          <p14:tracePt t="148108" x="3979863" y="5394325"/>
          <p14:tracePt t="148126" x="3929063" y="5229225"/>
          <p14:tracePt t="148142" x="3894138" y="5114925"/>
          <p14:tracePt t="148158" x="3857625" y="5000625"/>
          <p14:tracePt t="148176" x="3857625" y="4957763"/>
          <p14:tracePt t="148191" x="3857625" y="4914900"/>
          <p14:tracePt t="148209" x="3894138" y="4865688"/>
          <p14:tracePt t="148224" x="3943350" y="4822825"/>
          <p14:tracePt t="148242" x="4000500" y="4772025"/>
          <p14:tracePt t="148258" x="4057650" y="4751388"/>
          <p14:tracePt t="148275" x="4114800" y="4722813"/>
          <p14:tracePt t="148291" x="4157663" y="4714875"/>
          <p14:tracePt t="148308" x="4194175" y="4714875"/>
          <p14:tracePt t="148324" x="4237038" y="4714875"/>
          <p14:tracePt t="148341" x="4300538" y="4714875"/>
          <p14:tracePt t="148358" x="4386263" y="4714875"/>
          <p14:tracePt t="148374" x="4486275" y="4714875"/>
          <p14:tracePt t="148392" x="4529138" y="4737100"/>
          <p14:tracePt t="148408" x="4551363" y="4757738"/>
          <p14:tracePt t="148425" x="4600575" y="4786313"/>
          <p14:tracePt t="148441" x="4643438" y="4808538"/>
          <p14:tracePt t="148459" x="4651375" y="4814888"/>
          <p14:tracePt t="148475" x="4657725" y="4814888"/>
          <p14:tracePt t="148536" x="4665663" y="4822825"/>
          <p14:tracePt t="148615" x="4672013" y="4822825"/>
          <p14:tracePt t="148623" x="4679950" y="4822825"/>
          <p14:tracePt t="148639" x="4686300" y="4822825"/>
          <p14:tracePt t="148703" x="4694238" y="4814888"/>
          <p14:tracePt t="148736" x="4694238" y="4800600"/>
          <p14:tracePt t="148767" x="4694238" y="4786313"/>
          <p14:tracePt t="148850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Architecture-Fall 2020,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9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5"/>
    </mc:Choice>
    <mc:Fallback xmlns="">
      <p:transition spd="slow" advTm="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5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AU">
                <a:solidFill>
                  <a:srgbClr val="0066FF"/>
                </a:solidFill>
                <a:latin typeface="Arial" charset="0"/>
              </a:rPr>
              <a:t>Thread-Level </a:t>
            </a:r>
            <a:r>
              <a:rPr lang="en-AU" dirty="0">
                <a:solidFill>
                  <a:srgbClr val="0066FF"/>
                </a:solidFill>
                <a:latin typeface="Arial" charset="0"/>
              </a:rPr>
              <a:t>Parallelism</a:t>
            </a:r>
            <a:endParaRPr lang="en-GB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06"/>
    </mc:Choice>
    <mc:Fallback xmlns="">
      <p:transition spd="slow" advTm="54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Thread-Level parallelism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Have multiple program counters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Uses MIMD model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Targeted for tightly-coupled shared-memory multiprocessors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For </a:t>
            </a:r>
            <a:r>
              <a:rPr lang="en-US" i="1" dirty="0"/>
              <a:t>n</a:t>
            </a:r>
            <a:r>
              <a:rPr lang="en-US" dirty="0"/>
              <a:t> processors, need </a:t>
            </a:r>
            <a:r>
              <a:rPr lang="en-US" i="1" dirty="0"/>
              <a:t>n</a:t>
            </a:r>
            <a:r>
              <a:rPr lang="en-US" dirty="0"/>
              <a:t> threads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Amount of computation assigned to each thread = grain size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Threads can be used for data-level parallelism, but the overheads may outweigh the benefit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2" y="507395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090"/>
    </mc:Choice>
    <mc:Fallback xmlns="">
      <p:transition spd="slow" advTm="271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4391843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Symmetric multiprocessors (SMP)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Small number of cores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Share single memory with uniform memory latency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Distributed shared memory (DSM)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Memory distributed among processors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Non-uniform memory access/latency (NUMA)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Processors connected via direct (switched) and non-direct (multi-hop) interconnection networks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2" y="507395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980" y="833052"/>
            <a:ext cx="3371853" cy="3027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3106" y="3907825"/>
            <a:ext cx="4223599" cy="22224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731"/>
    </mc:Choice>
    <mc:Fallback xmlns="">
      <p:transition spd="slow" advTm="392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509" x="8972550" y="4343400"/>
          <p14:tracePt t="103561" x="8980488" y="4343400"/>
          <p14:tracePt t="103569" x="9001125" y="4343400"/>
          <p14:tracePt t="103577" x="9023350" y="4371975"/>
          <p14:tracePt t="103583" x="9051925" y="4400550"/>
          <p14:tracePt t="103600" x="9094788" y="4437063"/>
          <p14:tracePt t="103600" x="9101138" y="4465638"/>
          <p14:tracePt t="103618" x="9115425" y="4494213"/>
          <p14:tracePt t="103632" x="9137650" y="4657725"/>
          <p14:tracePt t="103650" x="9137650" y="4779963"/>
          <p14:tracePt t="103666" x="9137650" y="4886325"/>
          <p14:tracePt t="103683" x="9137650" y="5029200"/>
          <p14:tracePt t="103700" x="9137650" y="5157788"/>
          <p14:tracePt t="103716" x="9137650" y="5265738"/>
          <p14:tracePt t="103733" x="9137650" y="5343525"/>
          <p14:tracePt t="103749" x="9072563" y="5394325"/>
          <p14:tracePt t="103766" x="8966200" y="5429250"/>
          <p14:tracePt t="103782" x="8772525" y="5437188"/>
          <p14:tracePt t="103799" x="8566150" y="5437188"/>
          <p14:tracePt t="103799" x="8451850" y="5437188"/>
          <p14:tracePt t="103817" x="8308975" y="5437188"/>
          <p14:tracePt t="103832" x="7851775" y="5437188"/>
          <p14:tracePt t="103850" x="7580313" y="5437188"/>
          <p14:tracePt t="103866" x="7358063" y="5437188"/>
          <p14:tracePt t="103884" x="7165975" y="5437188"/>
          <p14:tracePt t="103899" x="6994525" y="5437188"/>
          <p14:tracePt t="103917" x="6886575" y="5437188"/>
          <p14:tracePt t="103933" x="6829425" y="5437188"/>
          <p14:tracePt t="103949" x="6815138" y="5437188"/>
          <p14:tracePt t="103966" x="6780213" y="5437188"/>
          <p14:tracePt t="103982" x="6672263" y="5437188"/>
          <p14:tracePt t="104000" x="6500813" y="5437188"/>
          <p14:tracePt t="104016" x="6323013" y="5437188"/>
          <p14:tracePt t="104033" x="6223000" y="5437188"/>
          <p14:tracePt t="104049" x="6100763" y="5422900"/>
          <p14:tracePt t="104066" x="5915025" y="5343525"/>
          <p14:tracePt t="104083" x="5665788" y="5251450"/>
          <p14:tracePt t="104100" x="5400675" y="5151438"/>
          <p14:tracePt t="104116" x="5251450" y="5100638"/>
          <p14:tracePt t="104132" x="5229225" y="5072063"/>
          <p14:tracePt t="104148" x="5194300" y="5051425"/>
          <p14:tracePt t="104166" x="5157788" y="5022850"/>
          <p14:tracePt t="104183" x="5122863" y="5000625"/>
          <p14:tracePt t="104198" x="5080000" y="4979988"/>
          <p14:tracePt t="104216" x="5037138" y="4951413"/>
          <p14:tracePt t="104232" x="5022850" y="4937125"/>
          <p14:tracePt t="104249" x="5022850" y="4922838"/>
          <p14:tracePt t="104265" x="5022850" y="4879975"/>
          <p14:tracePt t="104282" x="5022850" y="4865688"/>
          <p14:tracePt t="104299" x="5022850" y="4843463"/>
          <p14:tracePt t="104315" x="5022850" y="4800600"/>
          <p14:tracePt t="104333" x="5022850" y="4743450"/>
          <p14:tracePt t="104349" x="5022850" y="4714875"/>
          <p14:tracePt t="104366" x="5022850" y="4708525"/>
          <p14:tracePt t="104382" x="5029200" y="4686300"/>
          <p14:tracePt t="104399" x="5043488" y="4672013"/>
          <p14:tracePt t="104415" x="5057775" y="4665663"/>
          <p14:tracePt t="104450" x="5065713" y="4665663"/>
          <p14:tracePt t="104450" x="5094288" y="4657725"/>
          <p14:tracePt t="104497" x="5100638" y="4657725"/>
          <p14:tracePt t="104505" x="5108575" y="4657725"/>
          <p14:tracePt t="104511" x="5114925" y="4657725"/>
          <p14:tracePt t="104569" x="5122863" y="4657725"/>
          <p14:tracePt t="104577" x="5122863" y="4686300"/>
          <p14:tracePt t="104585" x="5094288" y="4694238"/>
          <p14:tracePt t="104593" x="5086350" y="4694238"/>
          <p14:tracePt t="104601" x="5051425" y="4694238"/>
          <p14:tracePt t="104618" x="5043488" y="4694238"/>
          <p14:tracePt t="104632" x="5008563" y="4694238"/>
          <p14:tracePt t="104648" x="4994275" y="4657725"/>
          <p14:tracePt t="104648" x="4972050" y="4600575"/>
          <p14:tracePt t="104666" x="4972050" y="4572000"/>
          <p14:tracePt t="104681" x="4972050" y="4522788"/>
          <p14:tracePt t="104698" x="4979988" y="4479925"/>
          <p14:tracePt t="104714" x="5029200" y="4465638"/>
          <p14:tracePt t="104732" x="5094288" y="4443413"/>
          <p14:tracePt t="104748" x="5122863" y="4437063"/>
          <p14:tracePt t="104764" x="5143500" y="4437063"/>
          <p14:tracePt t="104809" x="5151438" y="4437063"/>
          <p14:tracePt t="104817" x="5165725" y="4443413"/>
          <p14:tracePt t="104825" x="5165725" y="4451350"/>
          <p14:tracePt t="104847" x="5165725" y="4494213"/>
          <p14:tracePt t="104847" x="5165725" y="4529138"/>
          <p14:tracePt t="104850" x="5151438" y="4551363"/>
          <p14:tracePt t="104864" x="4994275" y="4579938"/>
          <p14:tracePt t="104882" x="4937125" y="4579938"/>
          <p14:tracePt t="104898" x="4908550" y="4579938"/>
          <p14:tracePt t="104937" x="4900613" y="4572000"/>
          <p14:tracePt t="104945" x="4914900" y="4543425"/>
          <p14:tracePt t="104952" x="5000625" y="4486275"/>
          <p14:tracePt t="104964" x="5129213" y="4457700"/>
          <p14:tracePt t="104981" x="5237163" y="4457700"/>
          <p14:tracePt t="104999" x="5243513" y="4457700"/>
          <p14:tracePt t="105014" x="5272088" y="4465638"/>
          <p14:tracePt t="105031" x="5272088" y="4479925"/>
          <p14:tracePt t="105047" x="5272088" y="4500563"/>
          <p14:tracePt t="105064" x="5272088" y="4514850"/>
          <p14:tracePt t="105080" x="5265738" y="4529138"/>
          <p14:tracePt t="105153" x="5280025" y="4543425"/>
          <p14:tracePt t="105161" x="5322888" y="4551363"/>
          <p14:tracePt t="105169" x="5414963" y="4572000"/>
          <p14:tracePt t="105181" x="5494338" y="4600575"/>
          <p14:tracePt t="105197" x="5680075" y="4651375"/>
          <p14:tracePt t="105214" x="5872163" y="4694238"/>
          <p14:tracePt t="105230" x="6086475" y="4729163"/>
          <p14:tracePt t="105247" x="6257925" y="4757738"/>
          <p14:tracePt t="105263" x="6372225" y="4779963"/>
          <p14:tracePt t="105280" x="6457950" y="4786313"/>
          <p14:tracePt t="105297" x="6500813" y="4786313"/>
          <p14:tracePt t="105313" x="6515100" y="4786313"/>
          <p14:tracePt t="105330" x="6557963" y="4779963"/>
          <p14:tracePt t="105369" x="6586538" y="4765675"/>
          <p14:tracePt t="105377" x="6594475" y="4737100"/>
          <p14:tracePt t="105385" x="6594475" y="4686300"/>
          <p14:tracePt t="105397" x="6594475" y="4651375"/>
          <p14:tracePt t="105414" x="6580188" y="4622800"/>
          <p14:tracePt t="105430" x="6543675" y="4608513"/>
          <p14:tracePt t="105447" x="6494463" y="4608513"/>
          <p14:tracePt t="105463" x="6408738" y="4608513"/>
          <p14:tracePt t="105463" x="6365875" y="4608513"/>
          <p14:tracePt t="105482" x="6351588" y="4608513"/>
          <p14:tracePt t="105482" x="6294438" y="4622800"/>
          <p14:tracePt t="105497" x="6251575" y="4643438"/>
          <p14:tracePt t="105514" x="6200775" y="4672013"/>
          <p14:tracePt t="105530" x="6165850" y="4694238"/>
          <p14:tracePt t="105609" x="6165850" y="4700588"/>
          <p14:tracePt t="105617" x="6180138" y="4700588"/>
          <p14:tracePt t="105619" x="6223000" y="4694238"/>
          <p14:tracePt t="105630" x="6265863" y="4679950"/>
          <p14:tracePt t="105646" x="6300788" y="4657725"/>
          <p14:tracePt t="105665" x="6300788" y="4643438"/>
          <p14:tracePt t="105680" x="6300788" y="4614863"/>
          <p14:tracePt t="105698" x="6300788" y="4600575"/>
          <p14:tracePt t="105713" x="6280150" y="4600575"/>
          <p14:tracePt t="105730" x="6272213" y="4600575"/>
          <p14:tracePt t="105746" x="6265863" y="4600575"/>
          <p14:tracePt t="105786" x="6243638" y="4614863"/>
          <p14:tracePt t="105794" x="6243638" y="4665663"/>
          <p14:tracePt t="105801" x="6280150" y="4722813"/>
          <p14:tracePt t="105813" x="6343650" y="4786313"/>
          <p14:tracePt t="105830" x="6465888" y="4872038"/>
          <p14:tracePt t="105846" x="6580188" y="4908550"/>
          <p14:tracePt t="105863" x="6657975" y="4929188"/>
          <p14:tracePt t="105881" x="6715125" y="4929188"/>
          <p14:tracePt t="105896" x="6757988" y="4914900"/>
          <p14:tracePt t="105913" x="6815138" y="4886325"/>
          <p14:tracePt t="105930" x="6843713" y="4829175"/>
          <p14:tracePt t="105947" x="6858000" y="4743450"/>
          <p14:tracePt t="105964" x="6858000" y="4657725"/>
          <p14:tracePt t="105980" x="6858000" y="4551363"/>
          <p14:tracePt t="105997" x="6858000" y="4486275"/>
          <p14:tracePt t="106013" x="6858000" y="4451350"/>
          <p14:tracePt t="106030" x="6858000" y="4443413"/>
          <p14:tracePt t="106114" x="6858000" y="4451350"/>
          <p14:tracePt t="106121" x="6858000" y="4494213"/>
          <p14:tracePt t="106129" x="6858000" y="4529138"/>
          <p14:tracePt t="106137" x="6865938" y="4586288"/>
          <p14:tracePt t="106146" x="6900863" y="4608513"/>
          <p14:tracePt t="106163" x="6980238" y="4614863"/>
          <p14:tracePt t="106180" x="7023100" y="4614863"/>
          <p14:tracePt t="106196" x="7051675" y="4614863"/>
          <p14:tracePt t="106212" x="7100888" y="4614863"/>
          <p14:tracePt t="106230" x="7137400" y="4572000"/>
          <p14:tracePt t="106245" x="7172325" y="4529138"/>
          <p14:tracePt t="106263" x="7208838" y="4479925"/>
          <p14:tracePt t="106279" x="7223125" y="4465638"/>
          <p14:tracePt t="106296" x="7229475" y="4465638"/>
          <p14:tracePt t="106312" x="7251700" y="4465638"/>
          <p14:tracePt t="106312" x="7286625" y="4465638"/>
          <p14:tracePt t="106329" x="7329488" y="4465638"/>
          <p14:tracePt t="106345" x="7400925" y="4494213"/>
          <p14:tracePt t="106363" x="7486650" y="4537075"/>
          <p14:tracePt t="106378" x="7580313" y="4572000"/>
          <p14:tracePt t="106396" x="7666038" y="4594225"/>
          <p14:tracePt t="106412" x="7758113" y="4614863"/>
          <p14:tracePt t="106429" x="7886700" y="4622800"/>
          <p14:tracePt t="106447" x="8029575" y="4622800"/>
          <p14:tracePt t="106462" x="8094663" y="4622800"/>
          <p14:tracePt t="106480" x="8137525" y="4622800"/>
          <p14:tracePt t="106495" x="8172450" y="4608513"/>
          <p14:tracePt t="106512" x="8229600" y="4579938"/>
          <p14:tracePt t="106528" x="8308975" y="4508500"/>
          <p14:tracePt t="106545" x="8329613" y="4486275"/>
          <p14:tracePt t="106562" x="8351838" y="4465638"/>
          <p14:tracePt t="106673" x="8386763" y="4465638"/>
          <p14:tracePt t="106681" x="8458200" y="4494213"/>
          <p14:tracePt t="106689" x="8501063" y="4514850"/>
          <p14:tracePt t="106696" x="8586788" y="4572000"/>
          <p14:tracePt t="106711" x="8658225" y="4600575"/>
          <p14:tracePt t="106728" x="8686800" y="4608513"/>
          <p14:tracePt t="106728" x="8709025" y="4622800"/>
          <p14:tracePt t="106745" x="8766175" y="4637088"/>
          <p14:tracePt t="106761" x="8794750" y="4637088"/>
          <p14:tracePt t="106778" x="8829675" y="4637088"/>
          <p14:tracePt t="106858" x="8837613" y="4637088"/>
          <p14:tracePt t="106866" x="8851900" y="4657725"/>
          <p14:tracePt t="106874" x="8872538" y="4708525"/>
          <p14:tracePt t="106880" x="8915400" y="4794250"/>
          <p14:tracePt t="106896" x="8972550" y="4914900"/>
          <p14:tracePt t="106912" x="9009063" y="5022850"/>
          <p14:tracePt t="106929" x="9023350" y="5137150"/>
          <p14:tracePt t="106945" x="9023350" y="5357813"/>
          <p14:tracePt t="106962" x="9023350" y="5500688"/>
          <p14:tracePt t="106979" x="9023350" y="5622925"/>
          <p14:tracePt t="106996" x="9023350" y="5715000"/>
          <p14:tracePt t="107012" x="8972550" y="5800725"/>
          <p14:tracePt t="107028" x="8937625" y="5837238"/>
          <p14:tracePt t="107044" x="8901113" y="5843588"/>
          <p14:tracePt t="107061" x="8858250" y="5857875"/>
          <p14:tracePt t="107078" x="8751888" y="5857875"/>
          <p14:tracePt t="107094" x="8580438" y="5857875"/>
          <p14:tracePt t="107112" x="8372475" y="5857875"/>
          <p14:tracePt t="107128" x="8166100" y="5857875"/>
          <p14:tracePt t="107128" x="8058150" y="5857875"/>
          <p14:tracePt t="107146" x="7994650" y="5857875"/>
          <p14:tracePt t="107161" x="7780338" y="5857875"/>
          <p14:tracePt t="107178" x="7643813" y="5857875"/>
          <p14:tracePt t="107195" x="7537450" y="5857875"/>
          <p14:tracePt t="107211" x="7366000" y="5857875"/>
          <p14:tracePt t="107228" x="7172325" y="5857875"/>
          <p14:tracePt t="107245" x="7037388" y="5857875"/>
          <p14:tracePt t="107261" x="6880225" y="5857875"/>
          <p14:tracePt t="107277" x="6723063" y="5857875"/>
          <p14:tracePt t="107295" x="6565900" y="5857875"/>
          <p14:tracePt t="107311" x="6423025" y="5857875"/>
          <p14:tracePt t="107328" x="6251575" y="5857875"/>
          <p14:tracePt t="107344" x="6029325" y="5843588"/>
          <p14:tracePt t="107361" x="5694363" y="5786438"/>
          <p14:tracePt t="107378" x="5451475" y="5751513"/>
          <p14:tracePt t="107394" x="5208588" y="5722938"/>
          <p14:tracePt t="107412" x="5065713" y="5694363"/>
          <p14:tracePt t="107428" x="4914900" y="5657850"/>
          <p14:tracePt t="107445" x="4837113" y="5637213"/>
          <p14:tracePt t="107461" x="4751388" y="5608638"/>
          <p14:tracePt t="107478" x="4657725" y="5572125"/>
          <p14:tracePt t="107495" x="4537075" y="5529263"/>
          <p14:tracePt t="107511" x="4408488" y="5480050"/>
          <p14:tracePt t="107527" x="4294188" y="5437188"/>
          <p14:tracePt t="107544" x="4257675" y="5414963"/>
          <p14:tracePt t="107544" x="4243388" y="5408613"/>
          <p14:tracePt t="107562" x="4222750" y="5394325"/>
          <p14:tracePt t="107577" x="4186238" y="5351463"/>
          <p14:tracePt t="107594" x="4179888" y="5300663"/>
          <p14:tracePt t="107610" x="4157663" y="5237163"/>
          <p14:tracePt t="107628" x="4157663" y="5143500"/>
          <p14:tracePt t="107643" x="4157663" y="5057775"/>
          <p14:tracePt t="107661" x="4157663" y="4951413"/>
          <p14:tracePt t="107677" x="4157663" y="4814888"/>
          <p14:tracePt t="107694" x="4157663" y="4637088"/>
          <p14:tracePt t="107711" x="4157663" y="4514850"/>
          <p14:tracePt t="107727" x="4186238" y="4371975"/>
          <p14:tracePt t="107727" x="4186238" y="4314825"/>
          <p14:tracePt t="107746" x="4186238" y="4265613"/>
          <p14:tracePt t="107760" x="4214813" y="4208463"/>
          <p14:tracePt t="107760" x="4237038" y="4186238"/>
          <p14:tracePt t="107778" x="4265613" y="4137025"/>
          <p14:tracePt t="107793" x="4294188" y="4129088"/>
          <p14:tracePt t="107811" x="4329113" y="4114800"/>
          <p14:tracePt t="107827" x="4371975" y="4100513"/>
          <p14:tracePt t="107843" x="4429125" y="4094163"/>
          <p14:tracePt t="107860" x="4551363" y="4086225"/>
          <p14:tracePt t="107876" x="4743450" y="4086225"/>
          <p14:tracePt t="107894" x="4986338" y="4043363"/>
          <p14:tracePt t="107910" x="5194300" y="4014788"/>
          <p14:tracePt t="107927" x="5408613" y="3979863"/>
          <p14:tracePt t="107944" x="5580063" y="3979863"/>
          <p14:tracePt t="107960" x="5772150" y="3979863"/>
          <p14:tracePt t="107977" x="6015038" y="3979863"/>
          <p14:tracePt t="107994" x="6157913" y="3994150"/>
          <p14:tracePt t="108010" x="6265863" y="4008438"/>
          <p14:tracePt t="108026" x="6372225" y="4014788"/>
          <p14:tracePt t="108043" x="6472238" y="4051300"/>
          <p14:tracePt t="108060" x="6557963" y="4051300"/>
          <p14:tracePt t="108077" x="6629400" y="4051300"/>
          <p14:tracePt t="108092" x="6665913" y="4051300"/>
          <p14:tracePt t="108110" x="6686550" y="4051300"/>
          <p14:tracePt t="108126" x="6729413" y="4051300"/>
          <p14:tracePt t="108143" x="6772275" y="4057650"/>
          <p14:tracePt t="108159" x="6843713" y="4065588"/>
          <p14:tracePt t="108176" x="6929438" y="4086225"/>
          <p14:tracePt t="108176" x="6965950" y="4100513"/>
          <p14:tracePt t="108194" x="7043738" y="4122738"/>
          <p14:tracePt t="108209" x="7086600" y="4122738"/>
          <p14:tracePt t="108227" x="7172325" y="4137025"/>
          <p14:tracePt t="108243" x="7251700" y="4137025"/>
          <p14:tracePt t="108260" x="7315200" y="4137025"/>
          <p14:tracePt t="108276" x="7358063" y="4137025"/>
          <p14:tracePt t="108293" x="7415213" y="4137025"/>
          <p14:tracePt t="108309" x="7466013" y="4151313"/>
          <p14:tracePt t="108326" x="7543800" y="4157663"/>
          <p14:tracePt t="108342" x="7643813" y="4194175"/>
          <p14:tracePt t="108359" x="7715250" y="4214813"/>
          <p14:tracePt t="108376" x="7737475" y="4229100"/>
          <p14:tracePt t="108392" x="7751763" y="4271963"/>
          <p14:tracePt t="108410" x="7751763" y="4322763"/>
          <p14:tracePt t="108426" x="7637463" y="4408488"/>
          <p14:tracePt t="108443" x="7458075" y="4471988"/>
          <p14:tracePt t="108459" x="7258050" y="4514850"/>
          <p14:tracePt t="108475" x="7051675" y="4529138"/>
          <p14:tracePt t="108493" x="6843713" y="4551363"/>
          <p14:tracePt t="108509" x="6594475" y="4608513"/>
          <p14:tracePt t="108526" x="6357938" y="4608513"/>
          <p14:tracePt t="108543" x="6115050" y="4622800"/>
          <p14:tracePt t="108559" x="5929313" y="4622800"/>
          <p14:tracePt t="108575" x="5786438" y="4622800"/>
          <p14:tracePt t="108592" x="5643563" y="4643438"/>
          <p14:tracePt t="108609" x="5429250" y="4672013"/>
          <p14:tracePt t="108626" x="5286375" y="4679950"/>
          <p14:tracePt t="108642" x="5143500" y="4694238"/>
          <p14:tracePt t="108659" x="5014913" y="4714875"/>
          <p14:tracePt t="108676" x="4908550" y="4729163"/>
          <p14:tracePt t="108692" x="4829175" y="4737100"/>
          <p14:tracePt t="108709" x="4751388" y="4757738"/>
          <p14:tracePt t="108725" x="4672013" y="4757738"/>
          <p14:tracePt t="108743" x="4594225" y="4765675"/>
          <p14:tracePt t="108759" x="4500563" y="4779963"/>
          <p14:tracePt t="108775" x="4465638" y="4779963"/>
          <p14:tracePt t="108792" x="4437063" y="4779963"/>
          <p14:tracePt t="108808" x="4408488" y="4779963"/>
          <p14:tracePt t="108825" x="4400550" y="4779963"/>
          <p14:tracePt t="108842" x="4379913" y="4772025"/>
          <p14:tracePt t="108858" x="4322763" y="4751388"/>
          <p14:tracePt t="108875" x="4265613" y="4708525"/>
          <p14:tracePt t="108892" x="4243388" y="4694238"/>
          <p14:tracePt t="108909" x="4243388" y="4686300"/>
          <p14:tracePt t="108925" x="4243388" y="4665663"/>
          <p14:tracePt t="108942" x="4243388" y="4637088"/>
          <p14:tracePt t="108960" x="4243388" y="4600575"/>
          <p14:tracePt t="108975" x="4251325" y="4557713"/>
          <p14:tracePt t="108992" x="4265613" y="4543425"/>
          <p14:tracePt t="108992" x="4271963" y="4537075"/>
          <p14:tracePt t="109010" x="4279900" y="4529138"/>
          <p14:tracePt t="109025" x="4351338" y="4494213"/>
          <p14:tracePt t="109043" x="4400550" y="4465638"/>
          <p14:tracePt t="109058" x="4429125" y="4457700"/>
          <p14:tracePt t="109075" x="4479925" y="4451350"/>
          <p14:tracePt t="109091" x="4522788" y="4429125"/>
          <p14:tracePt t="109108" x="4557713" y="4422775"/>
          <p14:tracePt t="109125" x="4600575" y="4400550"/>
          <p14:tracePt t="109141" x="4637088" y="4386263"/>
          <p14:tracePt t="109209" x="4643438" y="4379913"/>
          <p14:tracePt t="109249" x="4657725" y="4379913"/>
          <p14:tracePt t="109257" x="4657725" y="4422775"/>
          <p14:tracePt t="109257" x="4657725" y="4471988"/>
          <p14:tracePt t="109274" x="4657725" y="4500563"/>
          <p14:tracePt t="109291" x="4657725" y="4529138"/>
          <p14:tracePt t="109307" x="4657725" y="4551363"/>
          <p14:tracePt t="109325" x="4657725" y="4565650"/>
          <p14:tracePt t="109342" x="4672013" y="4608513"/>
          <p14:tracePt t="109357" x="4679950" y="4637088"/>
          <p14:tracePt t="109375" x="4694238" y="4665663"/>
          <p14:tracePt t="109391" x="4700588" y="4672013"/>
          <p14:tracePt t="109408" x="4708525" y="4686300"/>
          <p14:tracePt t="109457" x="4714875" y="4714875"/>
          <p14:tracePt t="109490" x="4722813" y="4714875"/>
          <p14:tracePt t="109545" x="4729163" y="4714875"/>
          <p14:tracePt t="109585" x="4737100" y="4714875"/>
          <p14:tracePt t="109601" x="4743450" y="4714875"/>
          <p14:tracePt t="109609" x="4757738" y="4714875"/>
          <p14:tracePt t="109617" x="4786313" y="4700588"/>
          <p14:tracePt t="109625" x="4943475" y="4686300"/>
          <p14:tracePt t="109641" x="5372100" y="4686300"/>
          <p14:tracePt t="109657" x="5708650" y="4686300"/>
          <p14:tracePt t="109674" x="6022975" y="4765675"/>
          <p14:tracePt t="109690" x="6308725" y="4865688"/>
          <p14:tracePt t="109708" x="6557963" y="4937125"/>
          <p14:tracePt t="109728" x="6772275" y="5014913"/>
          <p14:tracePt t="109741" x="6972300" y="5108575"/>
          <p14:tracePt t="109757" x="7172325" y="5200650"/>
          <p14:tracePt t="109774" x="7337425" y="5265738"/>
          <p14:tracePt t="109791" x="7458075" y="5329238"/>
          <p14:tracePt t="109807" x="7523163" y="5343525"/>
          <p14:tracePt t="109824" x="7608888" y="5380038"/>
          <p14:tracePt t="109840" x="7700963" y="5386388"/>
          <p14:tracePt t="109858" x="7758113" y="5386388"/>
          <p14:tracePt t="109873" x="7823200" y="5394325"/>
          <p14:tracePt t="109890" x="7866063" y="5394325"/>
          <p14:tracePt t="109906" x="7929563" y="5394325"/>
          <p14:tracePt t="109923" x="8001000" y="5380038"/>
          <p14:tracePt t="109940" x="8080375" y="5380038"/>
          <p14:tracePt t="109957" x="8194675" y="5357813"/>
          <p14:tracePt t="109974" x="8286750" y="5351463"/>
          <p14:tracePt t="109991" x="8351838" y="5351463"/>
          <p14:tracePt t="110007" x="8372475" y="5329238"/>
          <p14:tracePt t="110023" x="8394700" y="5329238"/>
          <p14:tracePt t="110073" x="8408988" y="5322888"/>
          <p14:tracePt t="110441" x="8408988" y="5329238"/>
          <p14:tracePt t="110449" x="8408988" y="5337175"/>
          <p14:tracePt t="110506" x="8408988" y="5351463"/>
          <p14:tracePt t="110513" x="8408988" y="5357813"/>
          <p14:tracePt t="110522" x="8408988" y="5372100"/>
          <p14:tracePt t="110539" x="8423275" y="5400675"/>
          <p14:tracePt t="110556" x="8423275" y="5414963"/>
          <p14:tracePt t="110573" x="8437563" y="5437188"/>
          <p14:tracePt t="110590" x="8443913" y="5443538"/>
          <p14:tracePt t="110650" x="8451850" y="5465763"/>
          <p14:tracePt t="110666" x="8451850" y="5472113"/>
          <p14:tracePt t="110674" x="8451850" y="5480050"/>
          <p14:tracePt t="110674" x="8451850" y="5494338"/>
          <p14:tracePt t="110690" x="8451850" y="5508625"/>
          <p14:tracePt t="110706" x="8451850" y="5514975"/>
          <p14:tracePt t="110722" x="8451850" y="5522913"/>
          <p14:tracePt t="110761" x="8451850" y="5529263"/>
          <p14:tracePt t="110769" x="8429625" y="5557838"/>
          <p14:tracePt t="110777" x="8415338" y="5572125"/>
          <p14:tracePt t="110789" x="8401050" y="5600700"/>
          <p14:tracePt t="110806" x="8394700" y="5608638"/>
          <p14:tracePt t="110823" x="8386763" y="5614988"/>
          <p14:tracePt t="110838" x="8358188" y="5637213"/>
          <p14:tracePt t="110856" x="8315325" y="5651500"/>
          <p14:tracePt t="110871" x="8272463" y="5657850"/>
          <p14:tracePt t="110889" x="8266113" y="5657850"/>
          <p14:tracePt t="110929" x="8258175" y="5657850"/>
          <p14:tracePt t="110938" x="8229600" y="5657850"/>
          <p14:tracePt t="110939" x="8158163" y="5594350"/>
          <p14:tracePt t="110971" x="8080375" y="5486400"/>
          <p14:tracePt t="110973" x="8015288" y="5414963"/>
          <p14:tracePt t="110990" x="7986713" y="5357813"/>
          <p14:tracePt t="111007" x="7986713" y="5300663"/>
          <p14:tracePt t="111022" x="7966075" y="5251450"/>
          <p14:tracePt t="111040" x="7966075" y="5208588"/>
          <p14:tracePt t="111056" x="7966075" y="5165725"/>
          <p14:tracePt t="111072" x="7966075" y="5143500"/>
          <p14:tracePt t="111072" x="7966075" y="5129213"/>
          <p14:tracePt t="111090" x="7966075" y="5094288"/>
          <p14:tracePt t="111106" x="7972425" y="5072063"/>
          <p14:tracePt t="111122" x="7980363" y="5057775"/>
          <p14:tracePt t="111139" x="8001000" y="5014913"/>
          <p14:tracePt t="111156" x="8015288" y="5000625"/>
          <p14:tracePt t="111201" x="8043863" y="4994275"/>
          <p14:tracePt t="111217" x="8051800" y="4994275"/>
          <p14:tracePt t="111224" x="8058150" y="4994275"/>
          <p14:tracePt t="111238" x="8086725" y="4994275"/>
          <p14:tracePt t="111239" x="8101013" y="4994275"/>
          <p14:tracePt t="111256" x="8123238" y="4994275"/>
          <p14:tracePt t="111273" x="8166100" y="4994275"/>
          <p14:tracePt t="111289" x="8201025" y="5008563"/>
          <p14:tracePt t="111307" x="8215313" y="5022850"/>
          <p14:tracePt t="111322" x="8243888" y="5043488"/>
          <p14:tracePt t="111341" x="8272463" y="5065713"/>
          <p14:tracePt t="111356" x="8294688" y="5094288"/>
          <p14:tracePt t="111373" x="8301038" y="5122863"/>
          <p14:tracePt t="111389" x="8301038" y="5165725"/>
          <p14:tracePt t="111405" x="8315325" y="5186363"/>
          <p14:tracePt t="111423" x="8329613" y="5251450"/>
          <p14:tracePt t="111438" x="8343900" y="5308600"/>
          <p14:tracePt t="111455" x="8351838" y="5351463"/>
          <p14:tracePt t="111472" x="8358188" y="5386388"/>
          <p14:tracePt t="111488" x="8358188" y="5400675"/>
          <p14:tracePt t="111488" x="8358188" y="5408613"/>
          <p14:tracePt t="111505" x="8358188" y="5437188"/>
          <p14:tracePt t="111522" x="8358188" y="5472113"/>
          <p14:tracePt t="111538" x="8386763" y="5508625"/>
          <p14:tracePt t="111554" x="8394700" y="5529263"/>
          <p14:tracePt t="111571" x="8408988" y="5557838"/>
          <p14:tracePt t="111587" x="8423275" y="5565775"/>
          <p14:tracePt t="111605" x="8429625" y="5572125"/>
          <p14:tracePt t="111665" x="8429625" y="5594350"/>
          <p14:tracePt t="111673" x="8429625" y="5600700"/>
          <p14:tracePt t="111681" x="8429625" y="5608638"/>
          <p14:tracePt t="111689" x="8429625" y="5622925"/>
          <p14:tracePt t="111697" x="8429625" y="5629275"/>
          <p14:tracePt t="111729" x="8429625" y="5637213"/>
          <p14:tracePt t="111737" x="8423275" y="5665788"/>
          <p14:tracePt t="111742" x="8408988" y="5680075"/>
          <p14:tracePt t="111754" x="8394700" y="5694363"/>
          <p14:tracePt t="111771" x="8380413" y="5694363"/>
          <p14:tracePt t="111788" x="8351838" y="5708650"/>
          <p14:tracePt t="111804" x="8343900" y="5708650"/>
          <p14:tracePt t="111822" x="8315325" y="5715000"/>
          <p14:tracePt t="111837" x="8301038" y="5715000"/>
          <p14:tracePt t="111854" x="8294688" y="5715000"/>
          <p14:tracePt t="112145" x="8272463" y="5715000"/>
          <p14:tracePt t="112153" x="8266113" y="5715000"/>
          <p14:tracePt t="112154" x="8251825" y="5708650"/>
          <p14:tracePt t="112170" x="8223250" y="5708650"/>
          <p14:tracePt t="112189" x="8186738" y="5700713"/>
          <p14:tracePt t="112203" x="8123238" y="5680075"/>
          <p14:tracePt t="112221" x="8043863" y="5672138"/>
          <p14:tracePt t="112237" x="7894638" y="5637213"/>
          <p14:tracePt t="112254" x="7651750" y="5594350"/>
          <p14:tracePt t="112272" x="7308850" y="5537200"/>
          <p14:tracePt t="112287" x="7080250" y="5500688"/>
          <p14:tracePt t="112304" x="6900863" y="5472113"/>
          <p14:tracePt t="112320" x="6823075" y="5451475"/>
          <p14:tracePt t="112337" x="6686550" y="5408613"/>
          <p14:tracePt t="112353" x="6572250" y="5386388"/>
          <p14:tracePt t="112370" x="6457950" y="5343525"/>
          <p14:tracePt t="112387" x="6357938" y="5294313"/>
          <p14:tracePt t="112403" x="6223000" y="5251450"/>
          <p14:tracePt t="112420" x="6122988" y="5214938"/>
          <p14:tracePt t="112436" x="6022975" y="5172075"/>
          <p14:tracePt t="112454" x="5957888" y="5143500"/>
          <p14:tracePt t="112470" x="5886450" y="5108575"/>
          <p14:tracePt t="112486" x="5800725" y="5065713"/>
          <p14:tracePt t="112503" x="5700713" y="5037138"/>
          <p14:tracePt t="112520" x="5600700" y="4979988"/>
          <p14:tracePt t="112520" x="5529263" y="4951413"/>
          <p14:tracePt t="112537" x="5408613" y="4908550"/>
          <p14:tracePt t="112553" x="5329238" y="4865688"/>
          <p14:tracePt t="112570" x="5294313" y="4843463"/>
          <p14:tracePt t="112586" x="5243513" y="4837113"/>
          <p14:tracePt t="112604" x="5214938" y="4814888"/>
          <p14:tracePt t="112619" x="5186363" y="4808538"/>
          <p14:tracePt t="112637" x="5172075" y="4800600"/>
          <p14:tracePt t="112653" x="5151438" y="4794250"/>
          <p14:tracePt t="112670" x="5122863" y="4794250"/>
          <p14:tracePt t="112686" x="5086350" y="4779963"/>
          <p14:tracePt t="112703" x="5065713" y="4765675"/>
          <p14:tracePt t="112720" x="5037138" y="4757738"/>
          <p14:tracePt t="112736" x="5000625" y="4737100"/>
          <p14:tracePt t="112753" x="4979988" y="4729163"/>
          <p14:tracePt t="112769" x="4965700" y="4722813"/>
          <p14:tracePt t="112787" x="4929188" y="4694238"/>
          <p14:tracePt t="112803" x="4900613" y="4686300"/>
          <p14:tracePt t="112819" x="4879975" y="4672013"/>
          <p14:tracePt t="112836" x="4808538" y="4629150"/>
          <p14:tracePt t="112852" x="4765675" y="4622800"/>
          <p14:tracePt t="112869" x="4714875" y="4594225"/>
          <p14:tracePt t="112886" x="4694238" y="4586288"/>
          <p14:tracePt t="112903" x="4651375" y="4557713"/>
          <p14:tracePt t="112919" x="4622800" y="4537075"/>
          <p14:tracePt t="112919" x="4614863" y="4514850"/>
          <p14:tracePt t="112937" x="4608513" y="4500563"/>
          <p14:tracePt t="112937" x="4600575" y="4479925"/>
          <p14:tracePt t="112953" x="4572000" y="4457700"/>
          <p14:tracePt t="112969" x="4565650" y="4437063"/>
          <p14:tracePt t="112986" x="4557713" y="4429125"/>
          <p14:tracePt t="113033" x="4557713" y="4414838"/>
          <p14:tracePt t="113049" x="4557713" y="4394200"/>
          <p14:tracePt t="113065" x="4557713" y="4386263"/>
          <p14:tracePt t="113073" x="4565650" y="4379913"/>
          <p14:tracePt t="113089" x="4572000" y="4379913"/>
          <p14:tracePt t="113097" x="4579938" y="4379913"/>
          <p14:tracePt t="113105" x="4608513" y="4371975"/>
          <p14:tracePt t="113120" x="4629150" y="4371975"/>
          <p14:tracePt t="113135" x="4665663" y="4351338"/>
          <p14:tracePt t="113153" x="4700588" y="4351338"/>
          <p14:tracePt t="113170" x="4743450" y="4343400"/>
          <p14:tracePt t="113186" x="4786313" y="4343400"/>
          <p14:tracePt t="113202" x="4822825" y="4337050"/>
          <p14:tracePt t="113218" x="4851400" y="4337050"/>
          <p14:tracePt t="113236" x="4908550" y="4337050"/>
          <p14:tracePt t="113252" x="4951413" y="4337050"/>
          <p14:tracePt t="113269" x="4994275" y="4337050"/>
          <p14:tracePt t="113286" x="5022850" y="4337050"/>
          <p14:tracePt t="113302" x="5051425" y="4337050"/>
          <p14:tracePt t="113319" x="5065713" y="4337050"/>
          <p14:tracePt t="113335" x="5080000" y="4337050"/>
          <p14:tracePt t="113352" x="5114925" y="4337050"/>
          <p14:tracePt t="113370" x="5122863" y="4337050"/>
          <p14:tracePt t="113386" x="5151438" y="4337050"/>
          <p14:tracePt t="113402" x="5180013" y="4337050"/>
          <p14:tracePt t="113419" x="5186363" y="4337050"/>
          <p14:tracePt t="113435" x="5200650" y="4343400"/>
          <p14:tracePt t="113481" x="5208588" y="4351338"/>
          <p14:tracePt t="113486" x="5222875" y="4351338"/>
          <p14:tracePt t="113521" x="5229225" y="4357688"/>
          <p14:tracePt t="113530" x="5237163" y="4365625"/>
          <p14:tracePt t="113537" x="5237163" y="4371975"/>
          <p14:tracePt t="113545" x="5251450" y="4386263"/>
          <p14:tracePt t="113560" x="5265738" y="4414838"/>
          <p14:tracePt t="113570" x="5272088" y="4437063"/>
          <p14:tracePt t="113586" x="5280025" y="4465638"/>
          <p14:tracePt t="113603" x="5280025" y="4479925"/>
          <p14:tracePt t="113619" x="5280025" y="4494213"/>
          <p14:tracePt t="113636" x="5286375" y="4514850"/>
          <p14:tracePt t="113652" x="5286375" y="4543425"/>
          <p14:tracePt t="113668" x="5308600" y="4557713"/>
          <p14:tracePt t="113685" x="5308600" y="4586288"/>
          <p14:tracePt t="113702" x="5308600" y="4600575"/>
          <p14:tracePt t="113719" x="5308600" y="4614863"/>
          <p14:tracePt t="113735" x="5308600" y="4622800"/>
          <p14:tracePt t="113752" x="5308600" y="4629150"/>
          <p14:tracePt t="113768" x="5308600" y="4637088"/>
          <p14:tracePt t="113768" x="5308600" y="4651375"/>
          <p14:tracePt t="113802" x="5308600" y="4657725"/>
          <p14:tracePt t="113855" x="5308600" y="4665663"/>
          <p14:tracePt t="113873" x="5300663" y="4672013"/>
          <p14:tracePt t="113905" x="5280025" y="4672013"/>
          <p14:tracePt t="113913" x="5265738" y="4672013"/>
          <p14:tracePt t="113921" x="5257800" y="4672013"/>
          <p14:tracePt t="113929" x="5243513" y="4672013"/>
          <p14:tracePt t="113935" x="5200650" y="4672013"/>
          <p14:tracePt t="113952" x="5157788" y="4672013"/>
          <p14:tracePt t="113969" x="5129213" y="4672013"/>
          <p14:tracePt t="113984" x="5094288" y="4672013"/>
          <p14:tracePt t="114002" x="5080000" y="4672013"/>
          <p14:tracePt t="114019" x="5065713" y="4672013"/>
          <p14:tracePt t="114034" x="5037138" y="4672013"/>
          <p14:tracePt t="114052" x="4994275" y="4672013"/>
          <p14:tracePt t="114068" x="4972050" y="4672013"/>
          <p14:tracePt t="114086" x="4951413" y="4672013"/>
          <p14:tracePt t="114101" x="4943475" y="4672013"/>
          <p14:tracePt t="114118" x="4937125" y="4672013"/>
          <p14:tracePt t="114135" x="4914900" y="4672013"/>
          <p14:tracePt t="114151" x="4908550" y="4672013"/>
          <p14:tracePt t="114168" x="4900613" y="4672013"/>
          <p14:tracePt t="114184" x="4894263" y="4672013"/>
          <p14:tracePt t="114218" x="4879975" y="4672013"/>
          <p14:tracePt t="114218" x="4857750" y="4665663"/>
          <p14:tracePt t="114235" x="4851400" y="4657725"/>
          <p14:tracePt t="114251" x="4837113" y="4637088"/>
          <p14:tracePt t="114268" x="4837113" y="4622800"/>
          <p14:tracePt t="114284" x="4837113" y="4579938"/>
          <p14:tracePt t="114301" x="4837113" y="4537075"/>
          <p14:tracePt t="114318" x="4837113" y="4494213"/>
          <p14:tracePt t="114335" x="4843463" y="4465638"/>
          <p14:tracePt t="114352" x="4851400" y="4451350"/>
          <p14:tracePt t="114368" x="4865688" y="4437063"/>
          <p14:tracePt t="114386" x="4865688" y="4429125"/>
          <p14:tracePt t="114401" x="4872038" y="4422775"/>
          <p14:tracePt t="114418" x="4900613" y="4414838"/>
          <p14:tracePt t="114434" x="4957763" y="4414838"/>
          <p14:tracePt t="114451" x="5037138" y="4414838"/>
          <p14:tracePt t="114467" x="5086350" y="4414838"/>
          <p14:tracePt t="114484" x="5108575" y="4414838"/>
          <p14:tracePt t="114501" x="5143500" y="4414838"/>
          <p14:tracePt t="114517" x="5180013" y="4422775"/>
          <p14:tracePt t="114534" x="5214938" y="4429125"/>
          <p14:tracePt t="114550" x="5222875" y="4437063"/>
          <p14:tracePt t="114568" x="5237163" y="4451350"/>
          <p14:tracePt t="114583" x="5257800" y="4479925"/>
          <p14:tracePt t="114601" x="5257800" y="4494213"/>
          <p14:tracePt t="114601" x="5265738" y="4508500"/>
          <p14:tracePt t="114634" x="5265738" y="4522788"/>
          <p14:tracePt t="114634" x="5272088" y="4543425"/>
          <p14:tracePt t="114651" x="5300663" y="4579938"/>
          <p14:tracePt t="114667" x="5308600" y="4586288"/>
          <p14:tracePt t="114721" x="5337175" y="4586288"/>
          <p14:tracePt t="114735" x="5372100" y="4594225"/>
          <p14:tracePt t="114737" x="5429250" y="4608513"/>
          <p14:tracePt t="114751" x="5500688" y="4637088"/>
          <p14:tracePt t="114767" x="5608638" y="4643438"/>
          <p14:tracePt t="114783" x="5686425" y="4657725"/>
          <p14:tracePt t="114800" x="5743575" y="4657725"/>
          <p14:tracePt t="114817" x="5815013" y="4657725"/>
          <p14:tracePt t="114834" x="5872163" y="4657725"/>
          <p14:tracePt t="114850" x="5900738" y="4657725"/>
          <p14:tracePt t="114868" x="5922963" y="4657725"/>
          <p14:tracePt t="114884" x="5951538" y="4657725"/>
          <p14:tracePt t="114901" x="5994400" y="4657725"/>
          <p14:tracePt t="114917" x="6022975" y="4657725"/>
          <p14:tracePt t="114934" x="6072188" y="4657725"/>
          <p14:tracePt t="114970" x="6080125" y="4657725"/>
          <p14:tracePt t="114986" x="6086475" y="4657725"/>
          <p14:tracePt t="115017" x="6100763" y="4657725"/>
          <p14:tracePt t="115026" x="6108700" y="4657725"/>
          <p14:tracePt t="115033" x="6115050" y="4657725"/>
          <p14:tracePt t="115041" x="6122988" y="4657725"/>
          <p14:tracePt t="115049" x="6137275" y="4657725"/>
          <p14:tracePt t="115066" x="6157913" y="4643438"/>
          <p14:tracePt t="115146" x="6165850" y="4637088"/>
          <p14:tracePt t="115298" x="6157913" y="4637088"/>
          <p14:tracePt t="115302" x="6151563" y="4637088"/>
          <p14:tracePt t="115307" x="6143625" y="4637088"/>
          <p14:tracePt t="115316" x="6108700" y="4637088"/>
          <p14:tracePt t="115333" x="6086475" y="4643438"/>
          <p14:tracePt t="115351" x="6065838" y="4643438"/>
          <p14:tracePt t="115366" x="6043613" y="4643438"/>
          <p14:tracePt t="115384" x="6037263" y="4651375"/>
          <p14:tracePt t="115418" x="6029325" y="4651375"/>
          <p14:tracePt t="115418" x="6008688" y="4651375"/>
          <p14:tracePt t="115457" x="6000750" y="4651375"/>
          <p14:tracePt t="115465" x="5994400" y="4651375"/>
          <p14:tracePt t="115482" x="5986463" y="4651375"/>
          <p14:tracePt t="115514" x="5972175" y="4651375"/>
          <p14:tracePt t="115522" x="5965825" y="4651375"/>
          <p14:tracePt t="115527" x="5957888" y="4651375"/>
          <p14:tracePt t="115534" x="5951538" y="4651375"/>
          <p14:tracePt t="115549" x="5922963" y="4651375"/>
          <p14:tracePt t="115565" x="5908675" y="4651375"/>
          <p14:tracePt t="115581" x="5886450" y="4651375"/>
          <p14:tracePt t="115598" x="5872163" y="4637088"/>
          <p14:tracePt t="115634" x="5865813" y="4629150"/>
          <p14:tracePt t="115634" x="5851525" y="4622800"/>
          <p14:tracePt t="115666" x="5843588" y="4614863"/>
          <p14:tracePt t="115697" x="5843588" y="4608513"/>
          <p14:tracePt t="115705" x="5837238" y="4600575"/>
          <p14:tracePt t="115712" x="5837238" y="4594225"/>
          <p14:tracePt t="115720" x="5837238" y="4572000"/>
          <p14:tracePt t="115732" x="5837238" y="4565650"/>
          <p14:tracePt t="115750" x="5837238" y="4551363"/>
          <p14:tracePt t="115765" x="5837238" y="4537075"/>
          <p14:tracePt t="115782" x="5837238" y="4529138"/>
          <p14:tracePt t="115818" x="5837238" y="4522788"/>
          <p14:tracePt t="115818" x="5837238" y="4508500"/>
          <p14:tracePt t="115833" x="5843588" y="4500563"/>
          <p14:tracePt t="115850" x="5857875" y="4486275"/>
          <p14:tracePt t="115906" x="5872163" y="4486275"/>
          <p14:tracePt t="115914" x="5886450" y="4486275"/>
          <p14:tracePt t="115922" x="5908675" y="4486275"/>
          <p14:tracePt t="115935" x="5922963" y="4486275"/>
          <p14:tracePt t="115949" x="5957888" y="4486275"/>
          <p14:tracePt t="115965" x="5972175" y="4486275"/>
          <p14:tracePt t="115982" x="5994400" y="4486275"/>
          <p14:tracePt t="116026" x="6008688" y="4486275"/>
          <p14:tracePt t="116034" x="6015038" y="4486275"/>
          <p14:tracePt t="116042" x="6029325" y="4486275"/>
          <p14:tracePt t="116082" x="6037263" y="4486275"/>
          <p14:tracePt t="116138" x="6043613" y="4486275"/>
          <p14:tracePt t="116146" x="6051550" y="4486275"/>
          <p14:tracePt t="116154" x="6072188" y="4486275"/>
          <p14:tracePt t="116165" x="6080125" y="4486275"/>
          <p14:tracePt t="116181" x="6108700" y="4500563"/>
          <p14:tracePt t="116197" x="6115050" y="4500563"/>
          <p14:tracePt t="116214" x="6129338" y="4500563"/>
          <p14:tracePt t="116231" x="6151563" y="4500563"/>
          <p14:tracePt t="116247" x="6157913" y="4500563"/>
          <p14:tracePt t="116264" x="6180138" y="4508500"/>
          <p14:tracePt t="116281" x="6186488" y="4508500"/>
          <p14:tracePt t="116321" x="6194425" y="4508500"/>
          <p14:tracePt t="116369" x="6200775" y="4508500"/>
          <p14:tracePt t="116377" x="6215063" y="4508500"/>
          <p14:tracePt t="116393" x="6223000" y="4508500"/>
          <p14:tracePt t="116409" x="6229350" y="4508500"/>
          <p14:tracePt t="116473" x="6237288" y="4508500"/>
          <p14:tracePt t="116481" x="6257925" y="4508500"/>
          <p14:tracePt t="116489" x="6272213" y="4522788"/>
          <p14:tracePt t="116561" x="6280150" y="4522788"/>
          <p14:tracePt t="116565" x="6286500" y="4529138"/>
          <p14:tracePt t="116585" x="6294438" y="4529138"/>
          <p14:tracePt t="116633" x="6300788" y="4529138"/>
          <p14:tracePt t="116641" x="6315075" y="4537075"/>
          <p14:tracePt t="116721" x="6323013" y="4543425"/>
          <p14:tracePt t="116753" x="6323013" y="4551363"/>
          <p14:tracePt t="116761" x="6323013" y="4557713"/>
          <p14:tracePt t="116777" x="6323013" y="4565650"/>
          <p14:tracePt t="116809" x="6323013" y="4594225"/>
          <p14:tracePt t="116817" x="6323013" y="4600575"/>
          <p14:tracePt t="116817" x="6323013" y="4608513"/>
          <p14:tracePt t="116841" x="6323013" y="4614863"/>
          <p14:tracePt t="116873" x="6323013" y="4629150"/>
          <p14:tracePt t="116881" x="6323013" y="4637088"/>
          <p14:tracePt t="116882" x="6323013" y="4643438"/>
          <p14:tracePt t="116921" x="6323013" y="4651375"/>
          <p14:tracePt t="116929" x="6300788" y="4679950"/>
          <p14:tracePt t="116936" x="6294438" y="4686300"/>
          <p14:tracePt t="116946" x="6272213" y="4700588"/>
          <p14:tracePt t="116963" x="6265863" y="4700588"/>
          <p14:tracePt t="116980" x="6251575" y="4714875"/>
          <p14:tracePt t="116997" x="6237288" y="4714875"/>
          <p14:tracePt t="117013" x="6223000" y="4714875"/>
          <p14:tracePt t="117030" x="6200775" y="4714875"/>
          <p14:tracePt t="117106" x="6194425" y="4714875"/>
          <p14:tracePt t="117209" x="6208713" y="4708525"/>
          <p14:tracePt t="117218" x="6229350" y="4700588"/>
          <p14:tracePt t="117218" x="6257925" y="4679950"/>
          <p14:tracePt t="117242" x="6265863" y="4679950"/>
          <p14:tracePt t="117250" x="6272213" y="4672013"/>
          <p14:tracePt t="117258" x="6294438" y="4672013"/>
          <p14:tracePt t="117267" x="6300788" y="4672013"/>
          <p14:tracePt t="117280" x="6315075" y="4672013"/>
          <p14:tracePt t="117297" x="6343650" y="4665663"/>
          <p14:tracePt t="117314" x="6357938" y="4657725"/>
          <p14:tracePt t="117330" x="6400800" y="4643438"/>
          <p14:tracePt t="117347" x="6429375" y="4643438"/>
          <p14:tracePt t="117363" x="6457950" y="4637088"/>
          <p14:tracePt t="117380" x="6472238" y="4629150"/>
          <p14:tracePt t="117397" x="6494463" y="4629150"/>
          <p14:tracePt t="117413" x="6500813" y="4622800"/>
          <p14:tracePt t="117430" x="6537325" y="4600575"/>
          <p14:tracePt t="117447" x="6551613" y="4600575"/>
          <p14:tracePt t="117464" x="6572250" y="4600575"/>
          <p14:tracePt t="117479" x="6580188" y="4600575"/>
          <p14:tracePt t="117479" x="6586538" y="4600575"/>
          <p14:tracePt t="117530" x="6615113" y="4600575"/>
          <p14:tracePt t="117538" x="6629400" y="4594225"/>
          <p14:tracePt t="117570" x="6637338" y="4594225"/>
          <p14:tracePt t="117578" x="6657975" y="4594225"/>
          <p14:tracePt t="117585" x="6665913" y="4594225"/>
          <p14:tracePt t="117593" x="6672263" y="4594225"/>
          <p14:tracePt t="117601" x="6694488" y="4594225"/>
          <p14:tracePt t="117613" x="6700838" y="4594225"/>
          <p14:tracePt t="117629" x="6715125" y="4594225"/>
          <p14:tracePt t="117647" x="6729413" y="4594225"/>
          <p14:tracePt t="117663" x="6737350" y="4594225"/>
          <p14:tracePt t="117680" x="6743700" y="4594225"/>
          <p14:tracePt t="117729" x="6751638" y="4594225"/>
          <p14:tracePt t="117737" x="6765925" y="4594225"/>
          <p14:tracePt t="117753" x="6794500" y="4586288"/>
          <p14:tracePt t="117763" x="6808788" y="4586288"/>
          <p14:tracePt t="117779" x="6815138" y="4586288"/>
          <p14:tracePt t="117796" x="6823075" y="4586288"/>
          <p14:tracePt t="117849" x="6829425" y="4586288"/>
          <p14:tracePt t="117889" x="6843713" y="4586288"/>
          <p14:tracePt t="117921" x="6851650" y="4586288"/>
          <p14:tracePt t="117937" x="6858000" y="4586288"/>
          <p14:tracePt t="117954" x="6865938" y="4586288"/>
          <p14:tracePt t="117970" x="6880225" y="4586288"/>
          <p14:tracePt t="117986" x="6886575" y="4586288"/>
          <p14:tracePt t="118017" x="6894513" y="4586288"/>
          <p14:tracePt t="118033" x="6900863" y="4586288"/>
          <p14:tracePt t="118074" x="6923088" y="4586288"/>
          <p14:tracePt t="118081" x="6929438" y="4586288"/>
          <p14:tracePt t="118087" x="6937375" y="4586288"/>
          <p14:tracePt t="118121" x="6943725" y="4586288"/>
          <p14:tracePt t="118169" x="6958013" y="4586288"/>
          <p14:tracePt t="118353" x="6965950" y="4565650"/>
          <p14:tracePt t="118361" x="6965950" y="4557713"/>
          <p14:tracePt t="118369" x="6980238" y="4543425"/>
          <p14:tracePt t="118378" x="7008813" y="4508500"/>
          <p14:tracePt t="118396" x="7015163" y="4500563"/>
          <p14:tracePt t="118412" x="7023100" y="4494213"/>
          <p14:tracePt t="118428" x="7029450" y="4486275"/>
          <p14:tracePt t="118445" x="7043738" y="4471988"/>
          <p14:tracePt t="118513" x="7086600" y="4471988"/>
          <p14:tracePt t="118521" x="7100888" y="4471988"/>
          <p14:tracePt t="118529" x="7115175" y="4471988"/>
          <p14:tracePt t="118533" x="7137400" y="4471988"/>
          <p14:tracePt t="118545" x="7172325" y="4471988"/>
          <p14:tracePt t="118562" x="7186613" y="4471988"/>
          <p14:tracePt t="118578" x="7200900" y="4471988"/>
          <p14:tracePt t="118595" x="7215188" y="4471988"/>
          <p14:tracePt t="118612" x="7243763" y="4471988"/>
          <p14:tracePt t="118628" x="7258050" y="4471988"/>
          <p14:tracePt t="118646" x="7286625" y="4471988"/>
          <p14:tracePt t="118661" x="7294563" y="4471988"/>
          <p14:tracePt t="118678" x="7329488" y="4471988"/>
          <p14:tracePt t="118695" x="7337425" y="4479925"/>
          <p14:tracePt t="118711" x="7343775" y="4486275"/>
          <p14:tracePt t="118728" x="7343775" y="4514850"/>
          <p14:tracePt t="118761" x="7343775" y="4522788"/>
          <p14:tracePt t="118762" x="7343775" y="4543425"/>
          <p14:tracePt t="118778" x="7343775" y="4557713"/>
          <p14:tracePt t="118796" x="7343775" y="4579938"/>
          <p14:tracePt t="118811" x="7343775" y="4594225"/>
          <p14:tracePt t="118829" x="7343775" y="4600575"/>
          <p14:tracePt t="118844" x="7343775" y="4614863"/>
          <p14:tracePt t="118861" x="7337425" y="4629150"/>
          <p14:tracePt t="118878" x="7315200" y="4643438"/>
          <p14:tracePt t="118894" x="7286625" y="4643438"/>
          <p14:tracePt t="118912" x="7251700" y="4651375"/>
          <p14:tracePt t="118928" x="7208838" y="4672013"/>
          <p14:tracePt t="118945" x="7137400" y="4679950"/>
          <p14:tracePt t="118962" x="7094538" y="4679950"/>
          <p14:tracePt t="118978" x="7023100" y="4679950"/>
          <p14:tracePt t="118995" x="6994525" y="4679950"/>
          <p14:tracePt t="119011" x="6958013" y="4679950"/>
          <p14:tracePt t="119028" x="6943725" y="4679950"/>
          <p14:tracePt t="119044" x="6929438" y="4672013"/>
          <p14:tracePt t="119061" x="6900863" y="4672013"/>
          <p14:tracePt t="119077" x="6894513" y="4665663"/>
          <p14:tracePt t="119161" x="6908800" y="4665663"/>
          <p14:tracePt t="119170" x="6943725" y="4651375"/>
          <p14:tracePt t="119178" x="7008813" y="4637088"/>
          <p14:tracePt t="119187" x="7037388" y="4637088"/>
          <p14:tracePt t="119194" x="7094538" y="4622800"/>
          <p14:tracePt t="119211" x="7137400" y="4622800"/>
          <p14:tracePt t="119227" x="7215188" y="4622800"/>
          <p14:tracePt t="119245" x="7286625" y="4622800"/>
          <p14:tracePt t="119261" x="7329488" y="4622800"/>
          <p14:tracePt t="119277" x="7372350" y="4622800"/>
          <p14:tracePt t="119294" x="7415213" y="4622800"/>
          <p14:tracePt t="119310" x="7486650" y="4622800"/>
          <p14:tracePt t="119326" x="7551738" y="4622800"/>
          <p14:tracePt t="119343" x="7600950" y="4622800"/>
          <p14:tracePt t="119361" x="7694613" y="4622800"/>
          <p14:tracePt t="119377" x="7837488" y="4622800"/>
          <p14:tracePt t="119394" x="7915275" y="4622800"/>
          <p14:tracePt t="119411" x="7966075" y="4622800"/>
          <p14:tracePt t="119428" x="8008938" y="4622800"/>
          <p14:tracePt t="119444" x="8080375" y="4622800"/>
          <p14:tracePt t="119461" x="8166100" y="4622800"/>
          <p14:tracePt t="119477" x="8223250" y="4637088"/>
          <p14:tracePt t="119494" x="8280400" y="4657725"/>
          <p14:tracePt t="119511" x="8329613" y="4694238"/>
          <p14:tracePt t="119527" x="8386763" y="4729163"/>
          <p14:tracePt t="119545" x="8423275" y="4779963"/>
          <p14:tracePt t="119560" x="8466138" y="4879975"/>
          <p14:tracePt t="119577" x="8543925" y="5029200"/>
          <p14:tracePt t="119593" x="8709025" y="5337175"/>
          <p14:tracePt t="119611" x="8794750" y="5480050"/>
          <p14:tracePt t="119626" x="8851900" y="5580063"/>
          <p14:tracePt t="119643" x="8858250" y="5637213"/>
          <p14:tracePt t="119660" x="8858250" y="5665788"/>
          <p14:tracePt t="119677" x="8851900" y="5680075"/>
          <p14:tracePt t="119694" x="8809038" y="5700713"/>
          <p14:tracePt t="119710" x="8723313" y="5729288"/>
          <p14:tracePt t="119732" x="8701088" y="5737225"/>
          <p14:tracePt t="119743" x="8609013" y="5751513"/>
          <p14:tracePt t="119761" x="8501063" y="5772150"/>
          <p14:tracePt t="119776" x="8294688" y="5772150"/>
          <p14:tracePt t="119795" x="8086725" y="5772150"/>
          <p14:tracePt t="119810" x="7894638" y="5786438"/>
          <p14:tracePt t="119827" x="7751763" y="5786438"/>
          <p14:tracePt t="119843" x="7666038" y="5794375"/>
          <p14:tracePt t="119860" x="7586663" y="5800725"/>
          <p14:tracePt t="119877" x="7443788" y="5837238"/>
          <p14:tracePt t="119893" x="7251700" y="5851525"/>
          <p14:tracePt t="119910" x="7058025" y="5894388"/>
          <p14:tracePt t="119927" x="6880225" y="5915025"/>
          <p14:tracePt t="119944" x="6723063" y="5929313"/>
          <p14:tracePt t="119959" x="6608763" y="5951538"/>
          <p14:tracePt t="119976" x="6515100" y="5965825"/>
          <p14:tracePt t="119976" x="6480175" y="5972175"/>
          <p14:tracePt t="119995" x="6386513" y="5980113"/>
          <p14:tracePt t="120010" x="6308725" y="5980113"/>
          <p14:tracePt t="120026" x="6223000" y="6000750"/>
          <p14:tracePt t="120043" x="6172200" y="6000750"/>
          <p14:tracePt t="120060" x="6137275" y="6000750"/>
          <p14:tracePt t="120076" x="6100763" y="6000750"/>
          <p14:tracePt t="120093" x="6057900" y="6000750"/>
          <p14:tracePt t="120109" x="6000750" y="6000750"/>
          <p14:tracePt t="120126" x="5929313" y="5957888"/>
          <p14:tracePt t="120143" x="5800725" y="5894388"/>
          <p14:tracePt t="120159" x="5700713" y="5837238"/>
          <p14:tracePt t="120177" x="5651500" y="5772150"/>
          <p14:tracePt t="120193" x="5586413" y="5637213"/>
          <p14:tracePt t="120210" x="5543550" y="5551488"/>
          <p14:tracePt t="120226" x="5543550" y="5480050"/>
          <p14:tracePt t="120243" x="5529263" y="5422900"/>
          <p14:tracePt t="120260" x="5514975" y="5380038"/>
          <p14:tracePt t="120276" x="5514975" y="5372100"/>
          <p14:tracePt t="120293" x="5514975" y="5337175"/>
          <p14:tracePt t="120309" x="5514975" y="5308600"/>
          <p14:tracePt t="120326" x="5522913" y="5286375"/>
          <p14:tracePt t="120474" x="5522913" y="5280025"/>
          <p14:tracePt t="120481" x="5529263" y="5257800"/>
          <p14:tracePt t="120489" x="5529263" y="5251450"/>
          <p14:tracePt t="120493" x="5529263" y="5222875"/>
          <p14:tracePt t="120510" x="5529263" y="5180013"/>
          <p14:tracePt t="120526" x="5529263" y="5100638"/>
          <p14:tracePt t="120543" x="5529263" y="5037138"/>
          <p14:tracePt t="120559" x="5494338" y="4951413"/>
          <p14:tracePt t="120576" x="5457825" y="4872038"/>
          <p14:tracePt t="120592" x="5443538" y="4800600"/>
          <p14:tracePt t="120609" x="5437188" y="4708525"/>
          <p14:tracePt t="120626" x="5429250" y="4643438"/>
          <p14:tracePt t="120642" x="5429250" y="4594225"/>
          <p14:tracePt t="120658" x="5429250" y="4551363"/>
          <p14:tracePt t="120675" x="5429250" y="4529138"/>
          <p14:tracePt t="120693" x="5437188" y="4508500"/>
          <p14:tracePt t="120708" x="5451475" y="4494213"/>
          <p14:tracePt t="120726" x="5494338" y="4471988"/>
          <p14:tracePt t="120742" x="5529263" y="4457700"/>
          <p14:tracePt t="120759" x="5565775" y="4429125"/>
          <p14:tracePt t="120775" x="5586413" y="4408488"/>
          <p14:tracePt t="120791" x="5622925" y="4394200"/>
          <p14:tracePt t="120808" x="5651500" y="4386263"/>
          <p14:tracePt t="120826" x="5657850" y="4386263"/>
          <p14:tracePt t="120921" x="5665788" y="4394200"/>
          <p14:tracePt t="120929" x="5651500" y="4437063"/>
          <p14:tracePt t="120937" x="5643563" y="4451350"/>
          <p14:tracePt t="120945" x="5586413" y="4514850"/>
          <p14:tracePt t="120958" x="5572125" y="4529138"/>
          <p14:tracePt t="120975" x="5565775" y="4529138"/>
          <p14:tracePt t="120992" x="5551488" y="4537075"/>
          <p14:tracePt t="121008" x="5529263" y="4537075"/>
          <p14:tracePt t="121042" x="5508625" y="4537075"/>
          <p14:tracePt t="121042" x="5465763" y="4514850"/>
          <p14:tracePt t="121059" x="5414963" y="4486275"/>
          <p14:tracePt t="121074" x="5380038" y="4465638"/>
          <p14:tracePt t="121091" x="5365750" y="4408488"/>
          <p14:tracePt t="121108" x="5337175" y="4357688"/>
          <p14:tracePt t="121124" x="5314950" y="4314825"/>
          <p14:tracePt t="121141" x="5286375" y="4251325"/>
          <p14:tracePt t="121157" x="5272088" y="4208463"/>
          <p14:tracePt t="121174" x="5243513" y="4157663"/>
          <p14:tracePt t="121190" x="5243513" y="4129088"/>
          <p14:tracePt t="121208" x="5237163" y="4079875"/>
          <p14:tracePt t="121224" x="5229225" y="4065588"/>
          <p14:tracePt t="121224" x="5229225" y="4051300"/>
          <p14:tracePt t="121242" x="5229225" y="4043363"/>
          <p14:tracePt t="121258" x="5229225" y="4037013"/>
          <p14:tracePt t="121305" x="5229225" y="4029075"/>
          <p14:tracePt t="121313" x="5229225" y="4022725"/>
          <p14:tracePt t="121329" x="5237163" y="4022725"/>
          <p14:tracePt t="121340" x="5243513" y="4022725"/>
          <p14:tracePt t="121345" x="5257800" y="4000500"/>
          <p14:tracePt t="121357" x="5294313" y="3986213"/>
          <p14:tracePt t="121374" x="5314950" y="3986213"/>
          <p14:tracePt t="121391" x="5343525" y="3957638"/>
          <p14:tracePt t="121407" x="5372100" y="3957638"/>
          <p14:tracePt t="121424" x="5394325" y="3951288"/>
          <p14:tracePt t="121424" x="5400675" y="3951288"/>
          <p14:tracePt t="121457" x="5414963" y="3951288"/>
          <p14:tracePt t="121458" x="5457825" y="3951288"/>
          <p14:tracePt t="121475" x="5500688" y="3951288"/>
          <p14:tracePt t="121491" x="5572125" y="3979863"/>
          <p14:tracePt t="121508" x="5614988" y="4008438"/>
          <p14:tracePt t="121524" x="5637213" y="4014788"/>
          <p14:tracePt t="121569" x="5643563" y="4022725"/>
          <p14:tracePt t="121577" x="5651500" y="4043363"/>
          <p14:tracePt t="121578" x="5651500" y="4051300"/>
          <p14:tracePt t="121590" x="5657850" y="4057650"/>
          <p14:tracePt t="121607" x="5657850" y="4071938"/>
          <p14:tracePt t="121624" x="5657850" y="4086225"/>
          <p14:tracePt t="121640" x="5657850" y="4122738"/>
          <p14:tracePt t="121657" x="5657850" y="4157663"/>
          <p14:tracePt t="121673" x="5657850" y="4165600"/>
          <p14:tracePt t="121690" x="5657850" y="4186238"/>
          <p14:tracePt t="121707" x="5657850" y="4194175"/>
          <p14:tracePt t="121724" x="5657850" y="4229100"/>
          <p14:tracePt t="121740" x="5657850" y="4251325"/>
          <p14:tracePt t="121757" x="5643563" y="4286250"/>
          <p14:tracePt t="121773" x="5637213" y="4294188"/>
          <p14:tracePt t="121790" x="5629275" y="4300538"/>
          <p14:tracePt t="121807" x="5629275" y="4308475"/>
          <p14:tracePt t="121823" x="5622925" y="4314825"/>
          <p14:tracePt t="121823" x="5608638" y="4314825"/>
          <p14:tracePt t="121842" x="5600700" y="4322763"/>
          <p14:tracePt t="121856" x="5594350" y="4329113"/>
          <p14:tracePt t="121873" x="5586413" y="4337050"/>
          <p14:tracePt t="121890" x="5565775" y="4357688"/>
          <p14:tracePt t="121907" x="5522913" y="4379913"/>
          <p14:tracePt t="121923" x="5500688" y="4394200"/>
          <p14:tracePt t="121940" x="5480050" y="4408488"/>
          <p14:tracePt t="121956" x="5437188" y="4414838"/>
          <p14:tracePt t="121973" x="5394325" y="4414838"/>
          <p14:tracePt t="121991" x="5380038" y="4414838"/>
          <p14:tracePt t="122113" x="5443538" y="4414838"/>
          <p14:tracePt t="122121" x="5514975" y="4414838"/>
          <p14:tracePt t="122129" x="5657850" y="4414838"/>
          <p14:tracePt t="122140" x="5843588" y="4414838"/>
          <p14:tracePt t="122156" x="6037263" y="4414838"/>
          <p14:tracePt t="122173" x="6194425" y="4414838"/>
          <p14:tracePt t="122189" x="6329363" y="4414838"/>
          <p14:tracePt t="122206" x="6437313" y="4414838"/>
          <p14:tracePt t="122223" x="6500813" y="4414838"/>
          <p14:tracePt t="122240" x="6572250" y="4414838"/>
          <p14:tracePt t="122240" x="6608763" y="4414838"/>
          <p14:tracePt t="122257" x="6672263" y="4414838"/>
          <p14:tracePt t="122273" x="6751638" y="4414838"/>
          <p14:tracePt t="122290" x="6829425" y="4414838"/>
          <p14:tracePt t="122307" x="6886575" y="4414838"/>
          <p14:tracePt t="122324" x="6937375" y="4414838"/>
          <p14:tracePt t="122339" x="6986588" y="4414838"/>
          <p14:tracePt t="122357" x="7072313" y="4414838"/>
          <p14:tracePt t="122372" x="7180263" y="4414838"/>
          <p14:tracePt t="122389" x="7358063" y="4394200"/>
          <p14:tracePt t="122406" x="7551738" y="4379913"/>
          <p14:tracePt t="122422" x="7672388" y="4357688"/>
          <p14:tracePt t="122440" x="7729538" y="4357688"/>
          <p14:tracePt t="122456" x="7815263" y="4337050"/>
          <p14:tracePt t="122456" x="7851775" y="4337050"/>
          <p14:tracePt t="122474" x="7886700" y="4337050"/>
          <p14:tracePt t="122489" x="8058150" y="4337050"/>
          <p14:tracePt t="122507" x="8172450" y="4337050"/>
          <p14:tracePt t="122522" x="8272463" y="4337050"/>
          <p14:tracePt t="122540" x="8329613" y="4337050"/>
          <p14:tracePt t="122556" x="8372475" y="4337050"/>
          <p14:tracePt t="122572" x="8408988" y="4337050"/>
          <p14:tracePt t="122589" x="8451850" y="4329113"/>
          <p14:tracePt t="122606" x="8494713" y="4322763"/>
          <p14:tracePt t="122623" x="8551863" y="4308475"/>
          <p14:tracePt t="122639" x="8586788" y="4294188"/>
          <p14:tracePt t="122656" x="8601075" y="4286250"/>
          <p14:tracePt t="122977" x="8586788" y="4286250"/>
          <p14:tracePt t="122984" x="8572500" y="4286250"/>
          <p14:tracePt t="122993" x="8551863" y="4286250"/>
          <p14:tracePt t="123009" x="8515350" y="4294188"/>
          <p14:tracePt t="123024" x="8501063" y="4294188"/>
          <p14:tracePt t="123025" x="8480425" y="4294188"/>
          <p14:tracePt t="123038" x="8466138" y="4300538"/>
          <p14:tracePt t="123055" x="8394700" y="4308475"/>
          <p14:tracePt t="123073" x="8272463" y="4337050"/>
          <p14:tracePt t="123088" x="7994650" y="4337050"/>
          <p14:tracePt t="123105" x="7823200" y="4337050"/>
          <p14:tracePt t="123122" x="7666038" y="4337050"/>
          <p14:tracePt t="123139" x="7558088" y="4337050"/>
          <p14:tracePt t="123154" x="7480300" y="4337050"/>
          <p14:tracePt t="123172" x="7380288" y="4337050"/>
          <p14:tracePt t="123188" x="7286625" y="4337050"/>
          <p14:tracePt t="123204" x="7194550" y="4337050"/>
          <p14:tracePt t="123221" x="7129463" y="4337050"/>
          <p14:tracePt t="123238" x="7051675" y="4337050"/>
          <p14:tracePt t="123256" x="7008813" y="4337050"/>
          <p14:tracePt t="123272" x="6958013" y="4343400"/>
          <p14:tracePt t="123272" x="6951663" y="4343400"/>
          <p14:tracePt t="123290" x="6915150" y="4351338"/>
          <p14:tracePt t="123305" x="6872288" y="4357688"/>
          <p14:tracePt t="123322" x="6823075" y="4357688"/>
          <p14:tracePt t="123338" x="6743700" y="4379913"/>
          <p14:tracePt t="123354" x="6665913" y="4394200"/>
          <p14:tracePt t="123371" x="6615113" y="4394200"/>
          <p14:tracePt t="123388" x="6565900" y="4394200"/>
          <p14:tracePt t="123404" x="6529388" y="4394200"/>
          <p14:tracePt t="123421" x="6486525" y="4394200"/>
          <p14:tracePt t="123438" x="6443663" y="4394200"/>
          <p14:tracePt t="123454" x="6365875" y="4394200"/>
          <p14:tracePt t="123471" x="6272213" y="4386263"/>
          <p14:tracePt t="123488" x="6194425" y="4379913"/>
          <p14:tracePt t="123488" x="6157913" y="4379913"/>
          <p14:tracePt t="123506" x="6129338" y="4379913"/>
          <p14:tracePt t="123521" x="6115050" y="4379913"/>
          <p14:tracePt t="123538" x="6080125" y="4379913"/>
          <p14:tracePt t="123554" x="6043613" y="4379913"/>
          <p14:tracePt t="123571" x="5972175" y="4379913"/>
          <p14:tracePt t="123588" x="5886450" y="4379913"/>
          <p14:tracePt t="123604" x="5829300" y="4379913"/>
          <p14:tracePt t="123621" x="5800725" y="4379913"/>
          <p14:tracePt t="123637" x="5765800" y="4379913"/>
          <p14:tracePt t="123654" x="5722938" y="4379913"/>
          <p14:tracePt t="123670" x="5665788" y="4379913"/>
          <p14:tracePt t="123687" x="5580063" y="4379913"/>
          <p14:tracePt t="123704" x="5508625" y="4371975"/>
          <p14:tracePt t="123720" x="5429250" y="4357688"/>
          <p14:tracePt t="123738" x="5380038" y="4343400"/>
          <p14:tracePt t="123754" x="5337175" y="4343400"/>
          <p14:tracePt t="123772" x="5329238" y="4343400"/>
          <p14:tracePt t="123787" x="5308600" y="4329113"/>
          <p14:tracePt t="123889" x="5300663" y="4329113"/>
          <p14:tracePt t="123905" x="5265738" y="4329113"/>
          <p14:tracePt t="123905" x="5257800" y="4329113"/>
          <p14:tracePt t="123920" x="5243513" y="4337050"/>
          <p14:tracePt t="123977" x="5237163" y="4343400"/>
          <p14:tracePt t="123986" x="5229225" y="4351338"/>
          <p14:tracePt t="123987" x="5229225" y="4379913"/>
          <p14:tracePt t="124004" x="5229225" y="4400550"/>
          <p14:tracePt t="124020" x="5229225" y="4429125"/>
          <p14:tracePt t="124037" x="5229225" y="4443413"/>
          <p14:tracePt t="124054" x="5222875" y="4457700"/>
          <p14:tracePt t="124070" x="5214938" y="4479925"/>
          <p14:tracePt t="124086" x="5214938" y="4500563"/>
          <p14:tracePt t="124104" x="5214938" y="4508500"/>
          <p14:tracePt t="124153" x="5214938" y="4522788"/>
          <p14:tracePt t="124161" x="5214938" y="4537075"/>
          <p14:tracePt t="124169" x="5222875" y="4543425"/>
          <p14:tracePt t="124171" x="5229225" y="4551363"/>
          <p14:tracePt t="124186" x="5243513" y="4572000"/>
          <p14:tracePt t="124203" x="5251450" y="4579938"/>
          <p14:tracePt t="124220" x="5272088" y="4586288"/>
          <p14:tracePt t="124297" x="5280025" y="4594225"/>
          <p14:tracePt t="124305" x="5280025" y="4600575"/>
          <p14:tracePt t="124320" x="5280025" y="4608513"/>
          <p14:tracePt t="124322" x="5280025" y="4614863"/>
          <p14:tracePt t="124336" x="5272088" y="4643438"/>
          <p14:tracePt t="124353" x="5229225" y="4665663"/>
          <p14:tracePt t="124370" x="5172075" y="4672013"/>
          <p14:tracePt t="124387" x="5122863" y="4672013"/>
          <p14:tracePt t="124403" x="5094288" y="4694238"/>
          <p14:tracePt t="124419" x="5051425" y="4694238"/>
          <p14:tracePt t="124437" x="5029200" y="4694238"/>
          <p14:tracePt t="124452" x="4957763" y="4700588"/>
          <p14:tracePt t="124470" x="4900613" y="4700588"/>
          <p14:tracePt t="124486" x="4879975" y="4700588"/>
          <p14:tracePt t="124503" x="4865688" y="4700588"/>
          <p14:tracePt t="124537" x="4857750" y="4708525"/>
          <p14:tracePt t="124569" x="4837113" y="4708525"/>
          <p14:tracePt t="124577" x="4800600" y="4694238"/>
          <p14:tracePt t="124583" x="4779963" y="4686300"/>
          <p14:tracePt t="124585" x="4751388" y="4672013"/>
          <p14:tracePt t="124602" x="4737100" y="4665663"/>
          <p14:tracePt t="124620" x="4737100" y="4643438"/>
          <p14:tracePt t="124635" x="4737100" y="4622800"/>
          <p14:tracePt t="124652" x="4737100" y="4600575"/>
          <p14:tracePt t="124669" x="4737100" y="4565650"/>
          <p14:tracePt t="124685" x="4772025" y="4522788"/>
          <p14:tracePt t="124703" x="4786313" y="4494213"/>
          <p14:tracePt t="124719" x="4814888" y="4465638"/>
          <p14:tracePt t="124736" x="4843463" y="4437063"/>
          <p14:tracePt t="124752" x="4894263" y="4429125"/>
          <p14:tracePt t="124769" x="4943475" y="4422775"/>
          <p14:tracePt t="124786" x="4972050" y="4422775"/>
          <p14:tracePt t="124803" x="5014913" y="4422775"/>
          <p14:tracePt t="124819" x="5086350" y="4422775"/>
          <p14:tracePt t="124836" x="5108575" y="4422775"/>
          <p14:tracePt t="124852" x="5137150" y="4422775"/>
          <p14:tracePt t="124869" x="5157788" y="4422775"/>
          <p14:tracePt t="124886" x="5180013" y="4422775"/>
          <p14:tracePt t="124902" x="5214938" y="4451350"/>
          <p14:tracePt t="124920" x="5237163" y="4457700"/>
          <p14:tracePt t="124935" x="5280025" y="4465638"/>
          <p14:tracePt t="124935" x="5300663" y="4486275"/>
          <p14:tracePt t="124954" x="5308600" y="4486275"/>
          <p14:tracePt t="124969" x="5337175" y="4494213"/>
          <p14:tracePt t="124985" x="5357813" y="4500563"/>
          <p14:tracePt t="125002" x="5394325" y="4522788"/>
          <p14:tracePt t="125018" x="5414963" y="4529138"/>
          <p14:tracePt t="125035" x="5437188" y="4537075"/>
          <p14:tracePt t="125052" x="5443538" y="4543425"/>
          <p14:tracePt t="125069" x="5472113" y="4557713"/>
          <p14:tracePt t="125085" x="5486400" y="4565650"/>
          <p14:tracePt t="125102" x="5494338" y="4565650"/>
          <p14:tracePt t="125118" x="5514975" y="4572000"/>
          <p14:tracePt t="125135" x="5557838" y="4572000"/>
          <p14:tracePt t="125152" x="5637213" y="4579938"/>
          <p14:tracePt t="125168" x="5729288" y="4586288"/>
          <p14:tracePt t="125186" x="5765800" y="4586288"/>
          <p14:tracePt t="125257" x="5772150" y="4586288"/>
          <p14:tracePt t="125905" x="5786438" y="4586288"/>
          <p14:tracePt t="125937" x="5800725" y="4586288"/>
          <p14:tracePt t="126242" x="5815013" y="4586288"/>
          <p14:tracePt t="127529" x="5829300" y="4586288"/>
          <p14:tracePt t="129801" x="5815013" y="4586288"/>
          <p14:tracePt t="129817" x="5808663" y="4586288"/>
          <p14:tracePt t="129825" x="5786438" y="4608513"/>
          <p14:tracePt t="129844" x="5772150" y="4608513"/>
          <p14:tracePt t="129848" x="5751513" y="4614863"/>
          <p14:tracePt t="129861" x="5722938" y="4622800"/>
          <p14:tracePt t="129878" x="5694363" y="4622800"/>
          <p14:tracePt t="129896" x="5680075" y="4629150"/>
          <p14:tracePt t="129911" x="5651500" y="4651375"/>
          <p14:tracePt t="129928" x="5637213" y="4651375"/>
          <p14:tracePt t="129945" x="5614988" y="4657725"/>
          <p14:tracePt t="129962" x="5608638" y="4657725"/>
          <p14:tracePt t="129978" x="5600700" y="4665663"/>
          <p14:tracePt t="129994" x="5580063" y="4665663"/>
          <p14:tracePt t="130012" x="5551488" y="4672013"/>
          <p14:tracePt t="130027" x="5514975" y="4694238"/>
          <p14:tracePt t="130045" x="5486400" y="4694238"/>
          <p14:tracePt t="130061" x="5437188" y="4700588"/>
          <p14:tracePt t="130078" x="5400675" y="4708525"/>
          <p14:tracePt t="130094" x="5380038" y="4714875"/>
          <p14:tracePt t="130111" x="5357813" y="4729163"/>
          <p14:tracePt t="130128" x="5337175" y="4737100"/>
          <p14:tracePt t="130146" x="5314950" y="4737100"/>
          <p14:tracePt t="130162" x="5286375" y="4751388"/>
          <p14:tracePt t="130178" x="5251450" y="4757738"/>
          <p14:tracePt t="130194" x="5229225" y="4757738"/>
          <p14:tracePt t="130211" x="5214938" y="4772025"/>
          <p14:tracePt t="130228" x="5180013" y="4779963"/>
          <p14:tracePt t="130244" x="5172075" y="4779963"/>
          <p14:tracePt t="130261" x="5157788" y="4779963"/>
          <p14:tracePt t="130277" x="5143500" y="4779963"/>
          <p14:tracePt t="130294" x="5137150" y="4779963"/>
          <p14:tracePt t="130311" x="5114925" y="4779963"/>
          <p14:tracePt t="130327" x="5108575" y="4779963"/>
          <p14:tracePt t="130344" x="5100638" y="4779963"/>
          <p14:tracePt t="130361" x="5080000" y="4779963"/>
          <p14:tracePt t="130409" x="5072063" y="4779963"/>
          <p14:tracePt t="130417" x="5065713" y="4779963"/>
          <p14:tracePt t="130436" x="5057775" y="4779963"/>
          <p14:tracePt t="130442" x="5043488" y="4779963"/>
          <p14:tracePt t="130473" x="5037138" y="4779963"/>
          <p14:tracePt t="130481" x="5022850" y="4779963"/>
          <p14:tracePt t="130497" x="5000625" y="4779963"/>
          <p14:tracePt t="130513" x="4986338" y="4772025"/>
          <p14:tracePt t="130529" x="4979988" y="4772025"/>
          <p14:tracePt t="130530" x="4965700" y="4772025"/>
          <p14:tracePt t="130544" x="4957763" y="4765675"/>
          <p14:tracePt t="130561" x="4922838" y="4757738"/>
          <p14:tracePt t="130577" x="4914900" y="4757738"/>
          <p14:tracePt t="130594" x="4894263" y="4751388"/>
          <p14:tracePt t="130611" x="4879975" y="4743450"/>
          <p14:tracePt t="130628" x="4857750" y="4729163"/>
          <p14:tracePt t="130644" x="4837113" y="4722813"/>
          <p14:tracePt t="130661" x="4822825" y="4714875"/>
          <p14:tracePt t="130678" x="4786313" y="4700588"/>
          <p14:tracePt t="130694" x="4779963" y="4686300"/>
          <p14:tracePt t="130711" x="4743450" y="4679950"/>
          <p14:tracePt t="130728" x="4737100" y="4672013"/>
          <p14:tracePt t="130769" x="4729163" y="4665663"/>
          <p14:tracePt t="130776" x="4714875" y="4651375"/>
          <p14:tracePt t="130782" x="4708525" y="4643438"/>
          <p14:tracePt t="130794" x="4708525" y="4622800"/>
          <p14:tracePt t="130810" x="4700588" y="4614863"/>
          <p14:tracePt t="130827" x="4700588" y="4608513"/>
          <p14:tracePt t="130844" x="4694238" y="4572000"/>
          <p14:tracePt t="130861" x="4694238" y="4565650"/>
          <p14:tracePt t="130877" x="4694238" y="4543425"/>
          <p14:tracePt t="130894" x="4694238" y="4537075"/>
          <p14:tracePt t="130910" x="4694238" y="4508500"/>
          <p14:tracePt t="130960" x="4694238" y="4500563"/>
          <p14:tracePt t="130969" x="4694238" y="4486275"/>
          <p14:tracePt t="130978" x="4700588" y="4479925"/>
          <p14:tracePt t="130978" x="4722813" y="4465638"/>
          <p14:tracePt t="130994" x="4743450" y="4457700"/>
          <p14:tracePt t="131011" x="4757738" y="4451350"/>
          <p14:tracePt t="131027" x="4779963" y="4451350"/>
          <p14:tracePt t="131044" x="4794250" y="4443413"/>
          <p14:tracePt t="131060" x="4822825" y="4443413"/>
          <p14:tracePt t="131077" x="4843463" y="4422775"/>
          <p14:tracePt t="131093" x="4865688" y="4422775"/>
          <p14:tracePt t="131110" x="4900613" y="4422775"/>
          <p14:tracePt t="131126" x="4914900" y="4422775"/>
          <p14:tracePt t="131143" x="4943475" y="4422775"/>
          <p14:tracePt t="131160" x="4957763" y="4422775"/>
          <p14:tracePt t="131177" x="4994275" y="4414838"/>
          <p14:tracePt t="131225" x="5000625" y="4414838"/>
          <p14:tracePt t="131233" x="5022850" y="4414838"/>
          <p14:tracePt t="131265" x="5029200" y="4414838"/>
          <p14:tracePt t="131305" x="5037138" y="4414838"/>
          <p14:tracePt t="131345" x="5065713" y="4414838"/>
          <p14:tracePt t="131353" x="5072063" y="4414838"/>
          <p14:tracePt t="131364" x="5094288" y="4414838"/>
          <p14:tracePt t="131386" x="5100638" y="4414838"/>
          <p14:tracePt t="131394" x="5108575" y="4414838"/>
          <p14:tracePt t="131401" x="5114925" y="4414838"/>
          <p14:tracePt t="131409" x="5129213" y="4414838"/>
          <p14:tracePt t="131426" x="5143500" y="4414838"/>
          <p14:tracePt t="131473" x="5165725" y="4422775"/>
          <p14:tracePt t="131479" x="5172075" y="4422775"/>
          <p14:tracePt t="131497" x="5186363" y="4437063"/>
          <p14:tracePt t="131537" x="5194300" y="4437063"/>
          <p14:tracePt t="131545" x="5208588" y="4443413"/>
          <p14:tracePt t="131553" x="5229225" y="4457700"/>
          <p14:tracePt t="131558" x="5237163" y="4465638"/>
          <p14:tracePt t="131575" x="5243513" y="4471988"/>
          <p14:tracePt t="131575" x="5257800" y="4494213"/>
          <p14:tracePt t="131609" x="5265738" y="4508500"/>
          <p14:tracePt t="131609" x="5272088" y="4514850"/>
          <p14:tracePt t="131625" x="5272088" y="4551363"/>
          <p14:tracePt t="131642" x="5280025" y="4557713"/>
          <p14:tracePt t="131658" x="5280025" y="4579938"/>
          <p14:tracePt t="131675" x="5280025" y="4586288"/>
          <p14:tracePt t="131692" x="5280025" y="4608513"/>
          <p14:tracePt t="131710" x="5280025" y="4614863"/>
          <p14:tracePt t="131725" x="5280025" y="4622800"/>
          <p14:tracePt t="131742" x="5280025" y="4629150"/>
          <p14:tracePt t="131776" x="5280025" y="4643438"/>
          <p14:tracePt t="131777" x="5286375" y="4651375"/>
          <p14:tracePt t="131792" x="5294313" y="4657725"/>
          <p14:tracePt t="131841" x="5300663" y="4665663"/>
          <p14:tracePt t="131945" x="5300663" y="4686300"/>
          <p14:tracePt t="131961" x="5294313" y="4694238"/>
          <p14:tracePt t="131993" x="5286375" y="4700588"/>
          <p14:tracePt t="132001" x="5280025" y="4708525"/>
          <p14:tracePt t="132017" x="5272088" y="4708525"/>
          <p14:tracePt t="132033" x="5265738" y="4708525"/>
          <p14:tracePt t="132049" x="5257800" y="4708525"/>
          <p14:tracePt t="132057" x="5251450" y="4714875"/>
          <p14:tracePt t="132067" x="5237163" y="4714875"/>
          <p14:tracePt t="132075" x="5214938" y="4714875"/>
          <p14:tracePt t="132091" x="5194300" y="4714875"/>
          <p14:tracePt t="132108" x="5180013" y="4729163"/>
          <p14:tracePt t="132145" x="5172075" y="4729163"/>
          <p14:tracePt t="132147" x="5157788" y="4729163"/>
          <p14:tracePt t="132158" x="5137150" y="4729163"/>
          <p14:tracePt t="132174" x="5122863" y="4729163"/>
          <p14:tracePt t="132192" x="5108575" y="4729163"/>
          <p14:tracePt t="132208" x="5100638" y="4729163"/>
          <p14:tracePt t="132225" x="5094288" y="4729163"/>
          <p14:tracePt t="132242" x="5051425" y="4729163"/>
          <p14:tracePt t="132259" x="5029200" y="4729163"/>
          <p14:tracePt t="132274" x="5022850" y="4729163"/>
          <p14:tracePt t="132321" x="5014913" y="4729163"/>
          <p14:tracePt t="132329" x="5000625" y="4729163"/>
          <p14:tracePt t="132332" x="4994275" y="4729163"/>
          <p14:tracePt t="132341" x="4979988" y="4729163"/>
          <p14:tracePt t="132357" x="4965700" y="4729163"/>
          <p14:tracePt t="132374" x="4951413" y="4729163"/>
          <p14:tracePt t="132391" x="4929188" y="4722813"/>
          <p14:tracePt t="132408" x="4922838" y="4722813"/>
          <p14:tracePt t="132424" x="4908550" y="4714875"/>
          <p14:tracePt t="132477" x="4900613" y="4714875"/>
          <p14:tracePt t="132489" x="4894263" y="4708525"/>
          <p14:tracePt t="132497" x="4886325" y="4700588"/>
          <p14:tracePt t="132505" x="4872038" y="4694238"/>
          <p14:tracePt t="132518" x="4865688" y="4686300"/>
          <p14:tracePt t="132524" x="4857750" y="4679950"/>
          <p14:tracePt t="132541" x="4851400" y="4657725"/>
          <p14:tracePt t="132557" x="4843463" y="4651375"/>
          <p14:tracePt t="132574" x="4837113" y="4629150"/>
          <p14:tracePt t="132591" x="4822825" y="4614863"/>
          <p14:tracePt t="132607" x="4822825" y="4608513"/>
          <p14:tracePt t="132624" x="4800600" y="4586288"/>
          <p14:tracePt t="132673" x="4794250" y="4579938"/>
          <p14:tracePt t="132689" x="4794250" y="4572000"/>
          <p14:tracePt t="132701" x="4786313" y="4565650"/>
          <p14:tracePt t="132713" x="4786313" y="4551363"/>
          <p14:tracePt t="132729" x="4786313" y="4543425"/>
          <p14:tracePt t="132737" x="4786313" y="4537075"/>
          <p14:tracePt t="132741" x="4786313" y="4514850"/>
          <p14:tracePt t="132758" x="4786313" y="4508500"/>
          <p14:tracePt t="132774" x="4786313" y="4500563"/>
          <p14:tracePt t="132791" x="4786313" y="4494213"/>
          <p14:tracePt t="132807" x="4786313" y="4479925"/>
          <p14:tracePt t="132824" x="4786313" y="4471988"/>
          <p14:tracePt t="132840" x="4786313" y="4465638"/>
          <p14:tracePt t="132887" x="4786313" y="4457700"/>
          <p14:tracePt t="132897" x="4794250" y="4443413"/>
          <p14:tracePt t="132905" x="4800600" y="4437063"/>
          <p14:tracePt t="132923" x="4808538" y="4429125"/>
          <p14:tracePt t="132927" x="4814888" y="4422775"/>
          <p14:tracePt t="132940" x="4837113" y="4422775"/>
          <p14:tracePt t="132957" x="4857750" y="4408488"/>
          <p14:tracePt t="132975" x="4872038" y="4408488"/>
          <p14:tracePt t="132991" x="4886325" y="4394200"/>
          <p14:tracePt t="133008" x="4908550" y="4394200"/>
          <p14:tracePt t="133024" x="4929188" y="4394200"/>
          <p14:tracePt t="133024" x="4937125" y="4386263"/>
          <p14:tracePt t="133041" x="4943475" y="4386263"/>
          <p14:tracePt t="133057" x="4957763" y="4386263"/>
          <p14:tracePt t="133074" x="4979988" y="4386263"/>
          <p14:tracePt t="133090" x="4986338" y="4386263"/>
          <p14:tracePt t="133107" x="5000625" y="4379913"/>
          <p14:tracePt t="133123" x="5014913" y="4379913"/>
          <p14:tracePt t="133140" x="5022850" y="4379913"/>
          <p14:tracePt t="133156" x="5029200" y="4379913"/>
          <p14:tracePt t="133225" x="5037138" y="4379913"/>
          <p14:tracePt t="133241" x="5057775" y="4379913"/>
          <p14:tracePt t="133257" x="5065713" y="4379913"/>
          <p14:tracePt t="133289" x="5072063" y="4379913"/>
          <p14:tracePt t="133289" x="5080000" y="4379913"/>
          <p14:tracePt t="133305" x="5094288" y="4379913"/>
          <p14:tracePt t="133313" x="5100638" y="4379913"/>
          <p14:tracePt t="133321" x="5108575" y="4379913"/>
          <p14:tracePt t="133332" x="5114925" y="4379913"/>
          <p14:tracePt t="133341" x="5129213" y="4386263"/>
          <p14:tracePt t="133356" x="5137150" y="4394200"/>
          <p14:tracePt t="133373" x="5151438" y="4394200"/>
          <p14:tracePt t="133390" x="5157788" y="4400550"/>
          <p14:tracePt t="133406" x="5165725" y="4400550"/>
          <p14:tracePt t="133441" x="5172075" y="4400550"/>
          <p14:tracePt t="133442" x="5180013" y="4408488"/>
          <p14:tracePt t="133457" x="5214938" y="4414838"/>
          <p14:tracePt t="133505" x="5222875" y="4437063"/>
          <p14:tracePt t="133513" x="5229225" y="4443413"/>
          <p14:tracePt t="133520" x="5237163" y="4451350"/>
          <p14:tracePt t="133526" x="5237163" y="4457700"/>
          <p14:tracePt t="133539" x="5243513" y="4465638"/>
          <p14:tracePt t="133557" x="5251450" y="4471988"/>
          <p14:tracePt t="133593" x="5257800" y="4479925"/>
          <p14:tracePt t="133625" x="5265738" y="4494213"/>
          <p14:tracePt t="133631" x="5265738" y="4500563"/>
          <p14:tracePt t="133641" x="5265738" y="4508500"/>
          <p14:tracePt t="133642" x="5272088" y="4514850"/>
          <p14:tracePt t="133656" x="5272088" y="4551363"/>
          <p14:tracePt t="133673" x="5272088" y="4557713"/>
          <p14:tracePt t="133689" x="5272088" y="4572000"/>
          <p14:tracePt t="133706" x="5272088" y="4579938"/>
          <p14:tracePt t="133722" x="5272088" y="4586288"/>
          <p14:tracePt t="133769" x="5272088" y="4594225"/>
          <p14:tracePt t="133785" x="5272088" y="4608513"/>
          <p14:tracePt t="133801" x="5265738" y="4629150"/>
          <p14:tracePt t="133809" x="5251450" y="4637088"/>
          <p14:tracePt t="133822" x="5243513" y="4643438"/>
          <p14:tracePt t="133839" x="5229225" y="4657725"/>
          <p14:tracePt t="133881" x="5222875" y="4665663"/>
          <p14:tracePt t="133913" x="5214938" y="4665663"/>
          <p14:tracePt t="133921" x="5200650" y="4665663"/>
          <p14:tracePt t="133928" x="5186363" y="4672013"/>
          <p14:tracePt t="133939" x="5180013" y="4679950"/>
          <p14:tracePt t="133956" x="5172075" y="4679950"/>
          <p14:tracePt t="134009" x="5165725" y="4679950"/>
          <p14:tracePt t="134042" x="5151438" y="4679950"/>
          <p14:tracePt t="134050" x="5137150" y="4686300"/>
          <p14:tracePt t="134081" x="5129213" y="4694238"/>
          <p14:tracePt t="134122" x="5108575" y="4694238"/>
          <p14:tracePt t="134141" x="5100638" y="4694238"/>
          <p14:tracePt t="134147" x="5094288" y="4694238"/>
          <p14:tracePt t="134185" x="5086350" y="4694238"/>
          <p14:tracePt t="134218" x="5072063" y="4694238"/>
          <p14:tracePt t="134225" x="5065713" y="4694238"/>
          <p14:tracePt t="134257" x="5057775" y="4694238"/>
          <p14:tracePt t="134273" x="5051425" y="4694238"/>
          <p14:tracePt t="134280" x="5037138" y="4694238"/>
          <p14:tracePt t="134288" x="5029200" y="4694238"/>
          <p14:tracePt t="134296" x="5022850" y="4694238"/>
          <p14:tracePt t="134296" x="5014913" y="4694238"/>
          <p14:tracePt t="134305" x="5000625" y="4694238"/>
          <p14:tracePt t="134353" x="4994275" y="4694238"/>
          <p14:tracePt t="134361" x="4986338" y="4694238"/>
          <p14:tracePt t="134369" x="4979988" y="4694238"/>
          <p14:tracePt t="134372" x="4957763" y="4694238"/>
          <p14:tracePt t="134388" x="4937125" y="4694238"/>
          <p14:tracePt t="134405" x="4908550" y="4686300"/>
          <p14:tracePt t="134421" x="4894263" y="4679950"/>
          <p14:tracePt t="134438" x="4879975" y="4679950"/>
          <p14:tracePt t="134454" x="4872038" y="4679950"/>
          <p14:tracePt t="134471" x="4865688" y="4679950"/>
          <p14:tracePt t="134471" x="4857750" y="4672013"/>
          <p14:tracePt t="134505" x="4851400" y="4665663"/>
          <p14:tracePt t="134537" x="4843463" y="4657725"/>
          <p14:tracePt t="134553" x="4837113" y="4651375"/>
          <p14:tracePt t="134558" x="4829175" y="4643438"/>
          <p14:tracePt t="134571" x="4829175" y="4637088"/>
          <p14:tracePt t="134587" x="4822825" y="4622800"/>
          <p14:tracePt t="134605" x="4814888" y="4608513"/>
          <p14:tracePt t="134621" x="4814888" y="4594225"/>
          <p14:tracePt t="134638" x="4814888" y="4586288"/>
          <p14:tracePt t="134654" x="4814888" y="4579938"/>
          <p14:tracePt t="134671" x="4814888" y="4551363"/>
          <p14:tracePt t="134687" x="4814888" y="4537075"/>
          <p14:tracePt t="134704" x="4829175" y="4494213"/>
          <p14:tracePt t="134721" x="4857750" y="4471988"/>
          <p14:tracePt t="134737" x="4872038" y="4465638"/>
          <p14:tracePt t="134754" x="4886325" y="4457700"/>
          <p14:tracePt t="134771" x="4908550" y="4451350"/>
          <p14:tracePt t="134788" x="4922838" y="4451350"/>
          <p14:tracePt t="134804" x="4943475" y="4429125"/>
          <p14:tracePt t="134821" x="4979988" y="4429125"/>
          <p14:tracePt t="134837" x="5022850" y="4422775"/>
          <p14:tracePt t="134855" x="5051425" y="4422775"/>
          <p14:tracePt t="134870" x="5080000" y="4414838"/>
          <p14:tracePt t="134888" x="5122863" y="4414838"/>
          <p14:tracePt t="134904" x="5157788" y="4414838"/>
          <p14:tracePt t="134921" x="5172075" y="4414838"/>
          <p14:tracePt t="134937" x="5194300" y="4414838"/>
          <p14:tracePt t="134953" x="5208588" y="4414838"/>
          <p14:tracePt t="134971" x="5222875" y="4414838"/>
          <p14:tracePt t="134987" x="5251450" y="4422775"/>
          <p14:tracePt t="135005" x="5272088" y="4451350"/>
          <p14:tracePt t="135020" x="5286375" y="4465638"/>
          <p14:tracePt t="135037" x="5294313" y="4471988"/>
          <p14:tracePt t="135054" x="5308600" y="4486275"/>
          <p14:tracePt t="135089" x="5322888" y="4500563"/>
          <p14:tracePt t="135089" x="5322888" y="4508500"/>
          <p14:tracePt t="135104" x="5329238" y="4537075"/>
          <p14:tracePt t="135104" x="5329238" y="4543425"/>
          <p14:tracePt t="135121" x="5329238" y="4551363"/>
          <p14:tracePt t="135161" x="5329238" y="4557713"/>
          <p14:tracePt t="135169" x="5329238" y="4572000"/>
          <p14:tracePt t="135177" x="5329238" y="4579938"/>
          <p14:tracePt t="135209" x="5329238" y="4586288"/>
          <p14:tracePt t="135217" x="5329238" y="4594225"/>
          <p14:tracePt t="135226" x="5329238" y="4608513"/>
          <p14:tracePt t="135236" x="5322888" y="4629150"/>
          <p14:tracePt t="135253" x="5314950" y="4637088"/>
          <p14:tracePt t="135270" x="5300663" y="4643438"/>
          <p14:tracePt t="135287" x="5286375" y="4657725"/>
          <p14:tracePt t="135304" x="5272088" y="4665663"/>
          <p14:tracePt t="135320" x="5251450" y="4672013"/>
          <p14:tracePt t="135337" x="5237163" y="4679950"/>
          <p14:tracePt t="135354" x="5208588" y="4679950"/>
          <p14:tracePt t="135370" x="5186363" y="4700588"/>
          <p14:tracePt t="135387" x="5165725" y="4700588"/>
          <p14:tracePt t="135403" x="5151438" y="4708525"/>
          <p14:tracePt t="135438" x="5143500" y="4708525"/>
          <p14:tracePt t="135457" x="5122863" y="4708525"/>
          <p14:tracePt t="135465" x="5108575" y="4708525"/>
          <p14:tracePt t="135481" x="5100638" y="4708525"/>
          <p14:tracePt t="135486" x="5072063" y="4708525"/>
          <p14:tracePt t="135503" x="5065713" y="4708525"/>
          <p14:tracePt t="135519" x="5022850" y="4708525"/>
          <p14:tracePt t="135538" x="4994275" y="4708525"/>
          <p14:tracePt t="135553" x="4972050" y="4708525"/>
          <p14:tracePt t="135570" x="4943475" y="4708525"/>
          <p14:tracePt t="135586" x="4929188" y="4708525"/>
          <p14:tracePt t="135603" x="4908550" y="4708525"/>
          <p14:tracePt t="135619" x="4879975" y="4700588"/>
          <p14:tracePt t="135636" x="4865688" y="4694238"/>
          <p14:tracePt t="135653" x="4843463" y="4686300"/>
          <p14:tracePt t="135669" x="4822825" y="4665663"/>
          <p14:tracePt t="135705" x="4814888" y="4657725"/>
          <p14:tracePt t="135705" x="4794250" y="4651375"/>
          <p14:tracePt t="135720" x="4786313" y="4643438"/>
          <p14:tracePt t="135736" x="4779963" y="4629150"/>
          <p14:tracePt t="135753" x="4765675" y="4600575"/>
          <p14:tracePt t="135770" x="4757738" y="4586288"/>
          <p14:tracePt t="135787" x="4751388" y="4579938"/>
          <p14:tracePt t="135803" x="4743450" y="4572000"/>
          <p14:tracePt t="135820" x="4737100" y="4551363"/>
          <p14:tracePt t="135836" x="4714875" y="4537075"/>
          <p14:tracePt t="135881" x="4714875" y="4522788"/>
          <p14:tracePt t="135889" x="4714875" y="4514850"/>
          <p14:tracePt t="135905" x="4708525" y="4508500"/>
          <p14:tracePt t="135937" x="4708525" y="4500563"/>
          <p14:tracePt t="135953" x="4708525" y="4486275"/>
          <p14:tracePt t="135985" x="4708525" y="4479925"/>
          <p14:tracePt t="136025" x="4708525" y="4471988"/>
          <p14:tracePt t="136073" x="4708525" y="4465638"/>
          <p14:tracePt t="136113" x="4722813" y="4443413"/>
          <p14:tracePt t="136121" x="4729163" y="4437063"/>
          <p14:tracePt t="136153" x="4737100" y="4437063"/>
          <p14:tracePt t="136161" x="4757738" y="4429125"/>
          <p14:tracePt t="136169" x="4765675" y="4429125"/>
          <p14:tracePt t="136177" x="4772025" y="4429125"/>
          <p14:tracePt t="136209" x="4779963" y="4422775"/>
          <p14:tracePt t="136217" x="4786313" y="4422775"/>
          <p14:tracePt t="136228" x="4794250" y="4422775"/>
          <p14:tracePt t="136235" x="4808538" y="4422775"/>
          <p14:tracePt t="136252" x="4843463" y="4422775"/>
          <p14:tracePt t="136270" x="4879975" y="4414838"/>
          <p14:tracePt t="136285" x="4894263" y="4414838"/>
          <p14:tracePt t="136303" x="4914900" y="4414838"/>
          <p14:tracePt t="136318" x="4951413" y="4414838"/>
          <p14:tracePt t="136335" x="4965700" y="4414838"/>
          <p14:tracePt t="136335" x="4972050" y="4414838"/>
          <p14:tracePt t="136353" x="4994275" y="4414838"/>
          <p14:tracePt t="136369" x="5022850" y="4414838"/>
          <p14:tracePt t="136385" x="5043488" y="4414838"/>
          <p14:tracePt t="136401" x="5065713" y="4414838"/>
          <p14:tracePt t="136419" x="5080000" y="4414838"/>
          <p14:tracePt t="136435" x="5086350" y="4414838"/>
          <p14:tracePt t="136452" x="5122863" y="4400550"/>
          <p14:tracePt t="136469" x="5129213" y="4400550"/>
          <p14:tracePt t="136485" x="5143500" y="4386263"/>
          <p14:tracePt t="136502" x="5151438" y="4386263"/>
          <p14:tracePt t="136577" x="5157788" y="4386263"/>
          <p14:tracePt t="136585" x="5165725" y="4386263"/>
          <p14:tracePt t="136599" x="5180013" y="4386263"/>
          <p14:tracePt t="136606" x="5194300" y="4386263"/>
          <p14:tracePt t="136618" x="5208588" y="4386263"/>
          <p14:tracePt t="136635" x="5243513" y="4400550"/>
          <p14:tracePt t="136681" x="5257800" y="4408488"/>
          <p14:tracePt t="136699" x="5265738" y="4414838"/>
          <p14:tracePt t="136707" x="5272088" y="4422775"/>
          <p14:tracePt t="136745" x="5280025" y="4429125"/>
          <p14:tracePt t="136761" x="5286375" y="4437063"/>
          <p14:tracePt t="136769" x="5294313" y="4451350"/>
          <p14:tracePt t="136777" x="5300663" y="4457700"/>
          <p14:tracePt t="136785" x="5314950" y="4479925"/>
          <p14:tracePt t="136802" x="5314950" y="4500563"/>
          <p14:tracePt t="136818" x="5314950" y="4508500"/>
          <p14:tracePt t="136835" x="5314950" y="4514850"/>
          <p14:tracePt t="136852" x="5314950" y="4522788"/>
          <p14:tracePt t="136868" x="5314950" y="4551363"/>
          <p14:tracePt t="136885" x="5308600" y="4586288"/>
          <p14:tracePt t="136902" x="5286375" y="4608513"/>
          <p14:tracePt t="136918" x="5272088" y="4637088"/>
          <p14:tracePt t="136935" x="5265738" y="4643438"/>
          <p14:tracePt t="136951" x="5243513" y="4665663"/>
          <p14:tracePt t="136968" x="5222875" y="4672013"/>
          <p14:tracePt t="136985" x="5200650" y="4686300"/>
          <p14:tracePt t="137002" x="5180013" y="4714875"/>
          <p14:tracePt t="137018" x="5151438" y="4722813"/>
          <p14:tracePt t="137034" x="5137150" y="4722813"/>
          <p14:tracePt t="137070" x="5122863" y="4722813"/>
          <p14:tracePt t="137113" x="5114925" y="4722813"/>
          <p14:tracePt t="137129" x="5108575" y="4722813"/>
          <p14:tracePt t="137145" x="5086350" y="4722813"/>
          <p14:tracePt t="137169" x="5072063" y="4722813"/>
          <p14:tracePt t="137169" x="5051425" y="4708525"/>
          <p14:tracePt t="137184" x="5029200" y="4679950"/>
          <p14:tracePt t="137201" x="5022850" y="4651375"/>
          <p14:tracePt t="137217" x="5008563" y="4629150"/>
          <p14:tracePt t="137235" x="4994275" y="4608513"/>
          <p14:tracePt t="137251" x="4972050" y="4565650"/>
          <p14:tracePt t="137268" x="4951413" y="4529138"/>
          <p14:tracePt t="137284" x="4943475" y="4500563"/>
          <p14:tracePt t="137301" x="4937125" y="4465638"/>
          <p14:tracePt t="137318" x="4937125" y="4443413"/>
          <p14:tracePt t="137334" x="4937125" y="4408488"/>
          <p14:tracePt t="137352" x="4937125" y="4365625"/>
          <p14:tracePt t="137368" x="4937125" y="4322763"/>
          <p14:tracePt t="137368" x="4937125" y="4294188"/>
          <p14:tracePt t="137386" x="4943475" y="4265613"/>
          <p14:tracePt t="137400" x="5014913" y="4200525"/>
          <p14:tracePt t="137418" x="5051425" y="4171950"/>
          <p14:tracePt t="137434" x="5094288" y="4137025"/>
          <p14:tracePt t="137450" x="5129213" y="4122738"/>
          <p14:tracePt t="137467" x="5165725" y="4100513"/>
          <p14:tracePt t="137483" x="5186363" y="4086225"/>
          <p14:tracePt t="137501" x="5243513" y="4037013"/>
          <p14:tracePt t="137517" x="5272088" y="4029075"/>
          <p14:tracePt t="137534" x="5308600" y="4022725"/>
          <p14:tracePt t="137550" x="5351463" y="4000500"/>
          <p14:tracePt t="137567" x="5394325" y="3994150"/>
          <p14:tracePt t="137584" x="5408613" y="3994150"/>
          <p14:tracePt t="137633" x="5414963" y="3994150"/>
          <p14:tracePt t="137638" x="5429250" y="3986213"/>
          <p14:tracePt t="137650" x="5443538" y="3986213"/>
          <p14:tracePt t="137651" x="5465763" y="3979863"/>
          <p14:tracePt t="137667" x="5480050" y="3979863"/>
          <p14:tracePt t="138209" x="5494338" y="3979863"/>
          <p14:tracePt t="138217" x="5551488" y="4014788"/>
          <p14:tracePt t="138225" x="5557838" y="4022725"/>
          <p14:tracePt t="138225" x="5586413" y="4051300"/>
          <p14:tracePt t="138233" x="5600700" y="4086225"/>
          <p14:tracePt t="138249" x="5629275" y="4122738"/>
          <p14:tracePt t="138266" x="5643563" y="4143375"/>
          <p14:tracePt t="138282" x="5680075" y="4179888"/>
          <p14:tracePt t="138299" x="5729288" y="4229100"/>
          <p14:tracePt t="138317" x="5757863" y="4243388"/>
          <p14:tracePt t="138333" x="5794375" y="4251325"/>
          <p14:tracePt t="138350" x="5857875" y="4251325"/>
          <p14:tracePt t="138366" x="5943600" y="4279900"/>
          <p14:tracePt t="138384" x="5986463" y="4300538"/>
          <p14:tracePt t="138399" x="6057900" y="4322763"/>
          <p14:tracePt t="138416" x="6100763" y="4329113"/>
          <p14:tracePt t="138432" x="6143625" y="4337050"/>
          <p14:tracePt t="138450" x="6165850" y="4343400"/>
          <p14:tracePt t="138466" x="6186488" y="4365625"/>
          <p14:tracePt t="138482" x="6208713" y="4365625"/>
          <p14:tracePt t="138499" x="6223000" y="4365625"/>
          <p14:tracePt t="138515" x="6251575" y="4365625"/>
          <p14:tracePt t="138561" x="6280150" y="4365625"/>
          <p14:tracePt t="138569" x="6308725" y="4365625"/>
          <p14:tracePt t="138570" x="6329363" y="4365625"/>
          <p14:tracePt t="138582" x="6380163" y="4365625"/>
          <p14:tracePt t="138601" x="6394450" y="4365625"/>
          <p14:tracePt t="138616" x="6423025" y="4365625"/>
          <p14:tracePt t="138632" x="6523038" y="4365625"/>
          <p14:tracePt t="138650" x="6615113" y="4357688"/>
          <p14:tracePt t="138666" x="6708775" y="4357688"/>
          <p14:tracePt t="138683" x="6757988" y="4357688"/>
          <p14:tracePt t="138699" x="6808788" y="4357688"/>
          <p14:tracePt t="138716" x="6837363" y="4357688"/>
          <p14:tracePt t="138732" x="6872288" y="4357688"/>
          <p14:tracePt t="138749" x="6915150" y="4357688"/>
          <p14:tracePt t="138765" x="6994525" y="4357688"/>
          <p14:tracePt t="138782" x="7080250" y="4357688"/>
          <p14:tracePt t="138799" x="7172325" y="4357688"/>
          <p14:tracePt t="138815" x="7243763" y="4357688"/>
          <p14:tracePt t="138815" x="7280275" y="4357688"/>
          <p14:tracePt t="138834" x="7337425" y="4357688"/>
          <p14:tracePt t="138849" x="7423150" y="4357688"/>
          <p14:tracePt t="138866" x="7529513" y="4357688"/>
          <p14:tracePt t="138882" x="7672388" y="4357688"/>
          <p14:tracePt t="138898" x="7780338" y="4357688"/>
          <p14:tracePt t="138915" x="7843838" y="4351338"/>
          <p14:tracePt t="138932" x="7858125" y="4351338"/>
          <p14:tracePt t="138948" x="7880350" y="4351338"/>
          <p14:tracePt t="138965" x="7886700" y="4351338"/>
          <p14:tracePt t="138982" x="7915275" y="4351338"/>
          <p14:tracePt t="138998" x="7923213" y="4351338"/>
          <p14:tracePt t="139015" x="7929563" y="4351338"/>
          <p14:tracePt t="141809" x="7923213" y="4357688"/>
          <p14:tracePt t="141831" x="7915275" y="4365625"/>
          <p14:tracePt t="141831" x="7858125" y="4379913"/>
          <p14:tracePt t="141844" x="7780338" y="4414838"/>
          <p14:tracePt t="141860" x="7686675" y="4414838"/>
          <p14:tracePt t="141877" x="7580313" y="4422775"/>
          <p14:tracePt t="141894" x="7472363" y="4437063"/>
          <p14:tracePt t="141911" x="7415213" y="4451350"/>
          <p14:tracePt t="141928" x="7358063" y="4451350"/>
          <p14:tracePt t="141928" x="7329488" y="4451350"/>
          <p14:tracePt t="141945" x="7294563" y="4451350"/>
          <p14:tracePt t="141960" x="7100888" y="4451350"/>
          <p14:tracePt t="141978" x="6915150" y="4451350"/>
          <p14:tracePt t="141994" x="6708775" y="4451350"/>
          <p14:tracePt t="142010" x="6551613" y="4451350"/>
          <p14:tracePt t="142027" x="6380163" y="4465638"/>
          <p14:tracePt t="142043" x="6165850" y="4494213"/>
          <p14:tracePt t="142061" x="5937250" y="4529138"/>
          <p14:tracePt t="142077" x="5665788" y="4557713"/>
          <p14:tracePt t="142094" x="5414963" y="4600575"/>
          <p14:tracePt t="142110" x="5157788" y="4643438"/>
          <p14:tracePt t="142127" x="4943475" y="4665663"/>
          <p14:tracePt t="142143" x="4737100" y="4694238"/>
          <p14:tracePt t="142160" x="4443413" y="4722813"/>
          <p14:tracePt t="142178" x="4286250" y="4722813"/>
          <p14:tracePt t="142194" x="4129088" y="4722813"/>
          <p14:tracePt t="142210" x="3986213" y="4722813"/>
          <p14:tracePt t="142227" x="3829050" y="4722813"/>
          <p14:tracePt t="142244" x="3708400" y="4737100"/>
          <p14:tracePt t="142260" x="3594100" y="4757738"/>
          <p14:tracePt t="142276" x="3508375" y="4757738"/>
          <p14:tracePt t="142293" x="3436938" y="4786313"/>
          <p14:tracePt t="142310" x="3400425" y="4786313"/>
          <p14:tracePt t="142327" x="3357563" y="4794250"/>
          <p14:tracePt t="142343" x="3351213" y="4794250"/>
          <p14:tracePt t="142393" x="3336925" y="4794250"/>
          <p14:tracePt t="142577" x="3357563" y="4794250"/>
          <p14:tracePt t="142589" x="3394075" y="4794250"/>
          <p14:tracePt t="142593" x="3408363" y="4794250"/>
          <p14:tracePt t="142600" x="3465513" y="4779963"/>
          <p14:tracePt t="142610" x="3508375" y="4779963"/>
          <p14:tracePt t="142626" x="3551238" y="4779963"/>
          <p14:tracePt t="142642" x="3579813" y="4779963"/>
          <p14:tracePt t="142659" x="3629025" y="4779963"/>
          <p14:tracePt t="142676" x="3643313" y="4779963"/>
          <p14:tracePt t="142694" x="3671888" y="4779963"/>
          <p14:tracePt t="142711" x="3694113" y="4779963"/>
          <p14:tracePt t="142727" x="3736975" y="4779963"/>
          <p14:tracePt t="142742" x="3786188" y="4779963"/>
          <p14:tracePt t="142759" x="3800475" y="4779963"/>
          <p14:tracePt t="142775" x="3836988" y="4779963"/>
          <p14:tracePt t="142794" x="3857625" y="4779963"/>
          <p14:tracePt t="142809" x="3886200" y="4779963"/>
          <p14:tracePt t="142826" x="3922713" y="4779963"/>
          <p14:tracePt t="142842" x="3957638" y="4779963"/>
          <p14:tracePt t="142859" x="4008438" y="4779963"/>
          <p14:tracePt t="142876" x="4043363" y="4779963"/>
          <p14:tracePt t="142892" x="4079875" y="4779963"/>
          <p14:tracePt t="142909" x="4122738" y="4779963"/>
          <p14:tracePt t="142926" x="4137025" y="4779963"/>
          <p14:tracePt t="142943" x="4151313" y="4779963"/>
          <p14:tracePt t="142959" x="4157663" y="4772025"/>
          <p14:tracePt t="142975" x="4165600" y="4772025"/>
          <p14:tracePt t="142993" x="4194175" y="4772025"/>
          <p14:tracePt t="143009" x="4200525" y="4772025"/>
          <p14:tracePt t="143025" x="4208463" y="4772025"/>
          <p14:tracePt t="143433" x="4186238" y="4772025"/>
          <p14:tracePt t="143441" x="4171950" y="4772025"/>
          <p14:tracePt t="143448" x="4151313" y="4772025"/>
          <p14:tracePt t="143461" x="4114800" y="4772025"/>
          <p14:tracePt t="143475" x="4094163" y="4772025"/>
          <p14:tracePt t="143491" x="4071938" y="4772025"/>
          <p14:tracePt t="143509" x="4029075" y="4765675"/>
          <p14:tracePt t="143525" x="3971925" y="4765675"/>
          <p14:tracePt t="143542" x="3900488" y="4757738"/>
          <p14:tracePt t="143558" x="3857625" y="4757738"/>
          <p14:tracePt t="143575" x="3822700" y="4737100"/>
          <p14:tracePt t="143591" x="3800475" y="4737100"/>
          <p14:tracePt t="143608" x="3708400" y="4729163"/>
          <p14:tracePt t="143625" x="3651250" y="4708525"/>
          <p14:tracePt t="143641" x="3629025" y="4708525"/>
          <p14:tracePt t="143657" x="3608388" y="4694238"/>
          <p14:tracePt t="143674" x="3579813" y="4686300"/>
          <p14:tracePt t="143736" x="3565525" y="4686300"/>
          <p14:tracePt t="143751" x="3557588" y="4686300"/>
          <p14:tracePt t="143756" x="3551238" y="4679950"/>
          <p14:tracePt t="146032" x="3557588" y="4679950"/>
          <p14:tracePt t="146049" x="3565525" y="4679950"/>
          <p14:tracePt t="146081" x="3579813" y="4679950"/>
          <p14:tracePt t="146089" x="3594100" y="4679950"/>
          <p14:tracePt t="146105" x="3600450" y="4679950"/>
          <p14:tracePt t="146113" x="3614738" y="4679950"/>
          <p14:tracePt t="146121" x="3622675" y="4679950"/>
          <p14:tracePt t="146153" x="3629025" y="4679950"/>
          <p14:tracePt t="146161" x="3636963" y="4679950"/>
          <p14:tracePt t="146169" x="3665538" y="4679950"/>
          <p14:tracePt t="146188" x="3671888" y="4679950"/>
          <p14:tracePt t="146189" x="3679825" y="4679950"/>
          <p14:tracePt t="146224" x="3694113" y="4679950"/>
          <p14:tracePt t="146232" x="3700463" y="4679950"/>
          <p14:tracePt t="146241" x="3729038" y="4679950"/>
          <p14:tracePt t="146256" x="3743325" y="4686300"/>
          <p14:tracePt t="146272" x="3771900" y="4686300"/>
          <p14:tracePt t="146272" x="3786188" y="4686300"/>
          <p14:tracePt t="146290" x="3794125" y="4686300"/>
          <p14:tracePt t="146304" x="3851275" y="4686300"/>
          <p14:tracePt t="146322" x="3865563" y="4686300"/>
          <p14:tracePt t="146338" x="3871913" y="4686300"/>
          <p14:tracePt t="146355" x="3900488" y="4686300"/>
          <p14:tracePt t="146371" x="3914775" y="4686300"/>
          <p14:tracePt t="146388" x="3937000" y="4686300"/>
          <p14:tracePt t="146405" x="3951288" y="4686300"/>
          <p14:tracePt t="146421" x="3979863" y="4686300"/>
          <p14:tracePt t="146438" x="4014788" y="4686300"/>
          <p14:tracePt t="146454" x="4043363" y="4686300"/>
          <p14:tracePt t="146472" x="4071938" y="4686300"/>
          <p14:tracePt t="146488" x="4100513" y="4686300"/>
          <p14:tracePt t="146488" x="4114800" y="4686300"/>
          <p14:tracePt t="146506" x="4129088" y="4686300"/>
          <p14:tracePt t="146521" x="4137025" y="4686300"/>
          <p14:tracePt t="146538" x="4143375" y="4686300"/>
          <p14:tracePt t="146555" x="4165600" y="4686300"/>
          <p14:tracePt t="146593" x="4171950" y="4686300"/>
          <p14:tracePt t="146601" x="4179888" y="4686300"/>
          <p14:tracePt t="146609" x="4200525" y="4679950"/>
          <p14:tracePt t="146621" x="4208463" y="4672013"/>
          <p14:tracePt t="146637" x="4222750" y="4657725"/>
          <p14:tracePt t="146705" x="4222750" y="4651375"/>
          <p14:tracePt t="146713" x="4222750" y="4643438"/>
          <p14:tracePt t="146721" x="4222750" y="4629150"/>
          <p14:tracePt t="146726" x="4222750" y="4600575"/>
          <p14:tracePt t="146737" x="4229100" y="4579938"/>
          <p14:tracePt t="146754" x="4229100" y="4572000"/>
          <p14:tracePt t="146772" x="4229100" y="4565650"/>
          <p14:tracePt t="146788" x="4229100" y="4551363"/>
          <p14:tracePt t="146867" x="4229100" y="4529138"/>
          <p14:tracePt t="146889" x="4222750" y="4522788"/>
          <p14:tracePt t="146905" x="4214813" y="4522788"/>
          <p14:tracePt t="146921" x="4208463" y="4522788"/>
          <p14:tracePt t="146928" x="4200525" y="4514850"/>
          <p14:tracePt t="146953" x="4179888" y="4514850"/>
          <p14:tracePt t="146954" x="4151313" y="4508500"/>
          <p14:tracePt t="146969" x="4137025" y="4500563"/>
          <p14:tracePt t="146987" x="4122738" y="4494213"/>
          <p14:tracePt t="147003" x="4094163" y="4486275"/>
          <p14:tracePt t="147040" x="4065588" y="4486275"/>
          <p14:tracePt t="147057" x="4051300" y="4479925"/>
          <p14:tracePt t="147059" x="4043363" y="4479925"/>
          <p14:tracePt t="147069" x="4008438" y="4457700"/>
          <p14:tracePt t="147113" x="4000500" y="4457700"/>
          <p14:tracePt t="147121" x="3979863" y="4457700"/>
          <p14:tracePt t="147129" x="3957638" y="4457700"/>
          <p14:tracePt t="147129" x="3943350" y="4457700"/>
          <p14:tracePt t="147138" x="3922713" y="4457700"/>
          <p14:tracePt t="147154" x="3879850" y="4457700"/>
          <p14:tracePt t="147171" x="3822700" y="4457700"/>
          <p14:tracePt t="147186" x="3794125" y="4457700"/>
          <p14:tracePt t="147203" x="3757613" y="4457700"/>
          <p14:tracePt t="147219" x="3722688" y="4457700"/>
          <p14:tracePt t="147236" x="3714750" y="4457700"/>
          <p14:tracePt t="147253" x="3708400" y="4457700"/>
          <p14:tracePt t="147271" x="3686175" y="4457700"/>
          <p14:tracePt t="147288" x="3671888" y="4457700"/>
          <p14:tracePt t="147303" x="3651250" y="4451350"/>
          <p14:tracePt t="147320" x="3629025" y="4451350"/>
          <p14:tracePt t="147336" x="3608388" y="4451350"/>
          <p14:tracePt t="147353" x="3586163" y="4451350"/>
          <p14:tracePt t="147370" x="3571875" y="4443413"/>
          <p14:tracePt t="147386" x="3565525" y="4443413"/>
          <p14:tracePt t="147402" x="3543300" y="4437063"/>
          <p14:tracePt t="147419" x="3536950" y="4437063"/>
          <p14:tracePt t="147464" x="3529013" y="4437063"/>
          <p14:tracePt t="147480" x="3522663" y="4437063"/>
          <p14:tracePt t="147489" x="3500438" y="4437063"/>
          <p14:tracePt t="147503" x="3494088" y="4437063"/>
          <p14:tracePt t="147503" x="3486150" y="4437063"/>
          <p14:tracePt t="147561" x="3479800" y="4437063"/>
          <p14:tracePt t="147577" x="3471863" y="4437063"/>
          <p14:tracePt t="147578" x="3465513" y="4437063"/>
          <p14:tracePt t="147585" x="3457575" y="4437063"/>
          <p14:tracePt t="147624" x="3451225" y="4437063"/>
          <p14:tracePt t="147635" x="3443288" y="4437063"/>
          <p14:tracePt t="147640" x="3436938" y="4437063"/>
          <p14:tracePt t="147676" x="3429000" y="4437063"/>
          <p14:tracePt t="147745" x="3422650" y="4443413"/>
          <p14:tracePt t="147753" x="3422650" y="4451350"/>
          <p14:tracePt t="147761" x="3408363" y="4465638"/>
          <p14:tracePt t="147770" x="3400425" y="4494213"/>
          <p14:tracePt t="147786" x="3400425" y="4500563"/>
          <p14:tracePt t="147803" x="3394075" y="4508500"/>
          <p14:tracePt t="147849" x="3386138" y="4514850"/>
          <p14:tracePt t="147865" x="3379788" y="4522788"/>
          <p14:tracePt t="147875" x="3379788" y="4529138"/>
          <p14:tracePt t="147886" x="3371850" y="4565650"/>
          <p14:tracePt t="147903" x="3371850" y="4572000"/>
          <p14:tracePt t="147918" x="3365500" y="4594225"/>
          <p14:tracePt t="147935" x="3365500" y="4600575"/>
          <p14:tracePt t="147952" x="3365500" y="4608513"/>
          <p14:tracePt t="147968" x="3365500" y="4614863"/>
          <p14:tracePt t="148017" x="3365500" y="4629150"/>
          <p14:tracePt t="148033" x="3365500" y="4643438"/>
          <p14:tracePt t="148049" x="3343275" y="4657725"/>
          <p14:tracePt t="148105" x="3343275" y="4665663"/>
          <p14:tracePt t="148123" x="3351213" y="4679950"/>
          <p14:tracePt t="148153" x="3357563" y="4686300"/>
          <p14:tracePt t="148161" x="3379788" y="4700588"/>
          <p14:tracePt t="148177" x="3386138" y="4708525"/>
          <p14:tracePt t="148193" x="3394075" y="4714875"/>
          <p14:tracePt t="148233" x="3408363" y="4729163"/>
          <p14:tracePt t="148242" x="3422650" y="4729163"/>
          <p14:tracePt t="148245" x="3429000" y="4737100"/>
          <p14:tracePt t="148252" x="3451225" y="4737100"/>
          <p14:tracePt t="148269" x="3457575" y="4737100"/>
          <p14:tracePt t="148286" x="3465513" y="4743450"/>
          <p14:tracePt t="148302" x="3471863" y="4743450"/>
          <p14:tracePt t="148319" x="3486150" y="4743450"/>
          <p14:tracePt t="148335" x="3500438" y="4751388"/>
          <p14:tracePt t="148352" x="3508375" y="4757738"/>
          <p14:tracePt t="148409" x="3529013" y="4757738"/>
          <p14:tracePt t="148417" x="3536950" y="4757738"/>
          <p14:tracePt t="148425" x="3543300" y="4765675"/>
          <p14:tracePt t="148441" x="3551238" y="4765675"/>
          <p14:tracePt t="148449" x="3557588" y="4765675"/>
          <p14:tracePt t="148457" x="3571875" y="4765675"/>
          <p14:tracePt t="148468" x="3579813" y="4765675"/>
          <p14:tracePt t="148485" x="3586163" y="4765675"/>
          <p14:tracePt t="148502" x="3608388" y="4765675"/>
          <p14:tracePt t="148518" x="3614738" y="4765675"/>
          <p14:tracePt t="148534" x="3636963" y="4765675"/>
          <p14:tracePt t="148552" x="3643313" y="4765675"/>
          <p14:tracePt t="148568" x="3657600" y="4765675"/>
          <p14:tracePt t="148609" x="3671888" y="4765675"/>
          <p14:tracePt t="148625" x="3679825" y="4765675"/>
          <p14:tracePt t="148633" x="3686175" y="4765675"/>
          <p14:tracePt t="148665" x="3694113" y="4765675"/>
          <p14:tracePt t="148682" x="3714750" y="4765675"/>
          <p14:tracePt t="148689" x="3722688" y="4765675"/>
          <p14:tracePt t="148721" x="3729038" y="4765675"/>
          <p14:tracePt t="148737" x="3736975" y="4765675"/>
          <p14:tracePt t="148769" x="3751263" y="4765675"/>
          <p14:tracePt t="148777" x="3757613" y="4765675"/>
          <p14:tracePt t="148785" x="3765550" y="4765675"/>
          <p14:tracePt t="148817" x="3771900" y="4765675"/>
          <p14:tracePt t="148825" x="3786188" y="4765675"/>
          <p14:tracePt t="148834" x="3794125" y="4765675"/>
          <p14:tracePt t="148865" x="3800475" y="4765675"/>
          <p14:tracePt t="148876" x="3808413" y="4765675"/>
          <p14:tracePt t="148883" x="3822700" y="4765675"/>
          <p14:tracePt t="148901" x="3829050" y="4765675"/>
          <p14:tracePt t="148945" x="3836988" y="4765675"/>
          <p14:tracePt t="148953" x="3843338" y="4765675"/>
          <p14:tracePt t="148969" x="3865563" y="4765675"/>
          <p14:tracePt t="148985" x="3871913" y="4765675"/>
          <p14:tracePt t="148987" x="3879850" y="4765675"/>
          <p14:tracePt t="149001" x="3886200" y="4765675"/>
          <p14:tracePt t="149017" x="3900488" y="4765675"/>
          <p14:tracePt t="149034" x="3908425" y="4765675"/>
          <p14:tracePt t="149050" x="3914775" y="4765675"/>
          <p14:tracePt t="149068" x="3922713" y="4765675"/>
          <p14:tracePt t="149105" x="3937000" y="4765675"/>
          <p14:tracePt t="149121" x="3943350" y="4765675"/>
          <p14:tracePt t="149137" x="3951288" y="4765675"/>
          <p14:tracePt t="149169" x="3957638" y="4765675"/>
          <p14:tracePt t="149201" x="3971925" y="4765675"/>
          <p14:tracePt t="149233" x="3979863" y="4765675"/>
          <p14:tracePt t="149273" x="3986213" y="4765675"/>
          <p14:tracePt t="149329" x="3994150" y="4765675"/>
          <p14:tracePt t="149361" x="4014788" y="4765675"/>
          <p14:tracePt t="149393" x="4022725" y="4765675"/>
          <p14:tracePt t="149441" x="4029075" y="4765675"/>
          <p14:tracePt t="149553" x="4037013" y="4765675"/>
          <p14:tracePt t="149593" x="4051300" y="4765675"/>
          <p14:tracePt t="149648" x="4057650" y="4765675"/>
          <p14:tracePt t="149680" x="4065588" y="4765675"/>
          <p14:tracePt t="149721" x="4071938" y="4765675"/>
          <p14:tracePt t="149721" x="4086225" y="4765675"/>
          <p14:tracePt t="149745" x="4094163" y="4765675"/>
          <p14:tracePt t="149761" x="4100513" y="4765675"/>
          <p14:tracePt t="149777" x="4108450" y="4765675"/>
          <p14:tracePt t="149793" x="4122738" y="4765675"/>
          <p14:tracePt t="149801" x="4129088" y="4765675"/>
          <p14:tracePt t="149857" x="4137025" y="4765675"/>
          <p14:tracePt t="149872" x="4143375" y="4765675"/>
          <p14:tracePt t="149876" x="4151313" y="4757738"/>
          <p14:tracePt t="149882" x="4157663" y="4757738"/>
          <p14:tracePt t="149899" x="4165600" y="4757738"/>
          <p14:tracePt t="149916" x="4186238" y="4751388"/>
          <p14:tracePt t="149932" x="4194175" y="4743450"/>
          <p14:tracePt t="149985" x="4200525" y="4729163"/>
          <p14:tracePt t="150021" x="4208463" y="4722813"/>
          <p14:tracePt t="150073" x="4208463" y="4714875"/>
          <p14:tracePt t="150080" x="4208463" y="4694238"/>
          <p14:tracePt t="150097" x="4208463" y="4686300"/>
          <p14:tracePt t="150099" x="4208463" y="4679950"/>
          <p14:tracePt t="150145" x="4208463" y="4672013"/>
          <p14:tracePt t="150153" x="4208463" y="4651375"/>
          <p14:tracePt t="150177" x="4208463" y="4637088"/>
          <p14:tracePt t="150194" x="4194175" y="4614863"/>
          <p14:tracePt t="150209" x="4186238" y="4608513"/>
          <p14:tracePt t="150215" x="4171950" y="4594225"/>
          <p14:tracePt t="150233" x="4151313" y="4572000"/>
          <p14:tracePt t="150249" x="4143375" y="4565650"/>
          <p14:tracePt t="150265" x="4122738" y="4557713"/>
          <p14:tracePt t="150281" x="4114800" y="4557713"/>
          <p14:tracePt t="150298" x="4086225" y="4537075"/>
          <p14:tracePt t="150315" x="4079875" y="4529138"/>
          <p14:tracePt t="150332" x="4057650" y="4522788"/>
          <p14:tracePt t="150348" x="4043363" y="4522788"/>
          <p14:tracePt t="150366" x="4037013" y="4522788"/>
          <p14:tracePt t="150382" x="4014788" y="4514850"/>
          <p14:tracePt t="150398" x="4008438" y="4514850"/>
          <p14:tracePt t="150415" x="4000500" y="4514850"/>
          <p14:tracePt t="150432" x="3986213" y="4508500"/>
          <p14:tracePt t="150432" x="3979863" y="4508500"/>
          <p14:tracePt t="150450" x="3971925" y="4508500"/>
          <p14:tracePt t="150466" x="3951288" y="4494213"/>
          <p14:tracePt t="150482" x="3929063" y="4494213"/>
          <p14:tracePt t="150499" x="3908425" y="4494213"/>
          <p14:tracePt t="150516" x="3894138" y="4494213"/>
          <p14:tracePt t="150532" x="3871913" y="4494213"/>
          <p14:tracePt t="150549" x="3865563" y="4494213"/>
          <p14:tracePt t="150565" x="3851275" y="4494213"/>
          <p14:tracePt t="150582" x="3829050" y="4494213"/>
          <p14:tracePt t="150599" x="3822700" y="4494213"/>
          <p14:tracePt t="150615" x="3794125" y="4494213"/>
          <p14:tracePt t="150633" x="3786188" y="4494213"/>
          <p14:tracePt t="150648" x="3757613" y="4494213"/>
          <p14:tracePt t="150666" x="3743325" y="4494213"/>
          <p14:tracePt t="150682" x="3722688" y="4494213"/>
          <p14:tracePt t="150699" x="3714750" y="4494213"/>
          <p14:tracePt t="150715" x="3700463" y="4494213"/>
          <p14:tracePt t="150732" x="3686175" y="4494213"/>
          <p14:tracePt t="150747" x="3679825" y="4494213"/>
          <p14:tracePt t="150764" x="3665538" y="4494213"/>
          <p14:tracePt t="150809" x="3643313" y="4494213"/>
          <p14:tracePt t="150817" x="3636963" y="4494213"/>
          <p14:tracePt t="150849" x="3629025" y="4494213"/>
          <p14:tracePt t="150865" x="3614738" y="4500563"/>
          <p14:tracePt t="150878" x="3608388" y="4500563"/>
          <p14:tracePt t="150913" x="3600450" y="4500563"/>
          <p14:tracePt t="150929" x="3594100" y="4508500"/>
          <p14:tracePt t="150937" x="3586163" y="4508500"/>
          <p14:tracePt t="150945" x="3571875" y="4508500"/>
          <p14:tracePt t="150953" x="3557588" y="4522788"/>
          <p14:tracePt t="150994" x="3551238" y="4522788"/>
          <p14:tracePt t="151003" x="3522663" y="4529138"/>
          <p14:tracePt t="151033" x="3514725" y="4529138"/>
          <p14:tracePt t="151041" x="3508375" y="4529138"/>
          <p14:tracePt t="151049" x="3486150" y="4537075"/>
          <p14:tracePt t="151081" x="3465513" y="4537075"/>
          <p14:tracePt t="151089" x="3436938" y="4551363"/>
          <p14:tracePt t="151097" x="3429000" y="4551363"/>
          <p14:tracePt t="151101" x="3414713" y="4557713"/>
          <p14:tracePt t="151114" x="3408363" y="4565650"/>
          <p14:tracePt t="151131" x="3400425" y="4565650"/>
          <p14:tracePt t="151178" x="3386138" y="4572000"/>
          <p14:tracePt t="151193" x="3371850" y="4572000"/>
          <p14:tracePt t="151201" x="3365500" y="4572000"/>
          <p14:tracePt t="151215" x="3357563" y="4579938"/>
          <p14:tracePt t="151241" x="3351213" y="4579938"/>
          <p14:tracePt t="151280" x="3322638" y="4586288"/>
          <p14:tracePt t="151313" x="3314700" y="4600575"/>
          <p14:tracePt t="151377" x="3314700" y="4608513"/>
          <p14:tracePt t="151386" x="3314700" y="4622800"/>
          <p14:tracePt t="151401" x="3314700" y="4637088"/>
          <p14:tracePt t="151432" x="3314700" y="4651375"/>
          <p14:tracePt t="151464" x="3322638" y="4657725"/>
          <p14:tracePt t="151473" x="3328988" y="4665663"/>
          <p14:tracePt t="151489" x="3336925" y="4672013"/>
          <p14:tracePt t="151520" x="3357563" y="4694238"/>
          <p14:tracePt t="151529" x="3365500" y="4700588"/>
          <p14:tracePt t="151560" x="3371850" y="4708525"/>
          <p14:tracePt t="151576" x="3394075" y="4714875"/>
          <p14:tracePt t="151592" x="3400425" y="4722813"/>
          <p14:tracePt t="151609" x="3414713" y="4729163"/>
          <p14:tracePt t="151616" x="3422650" y="4729163"/>
          <p14:tracePt t="151632" x="3429000" y="4729163"/>
          <p14:tracePt t="151640" x="3436938" y="4729163"/>
          <p14:tracePt t="151648" x="3443288" y="4729163"/>
          <p14:tracePt t="151663" x="3471863" y="4729163"/>
          <p14:tracePt t="151680" x="3508375" y="4737100"/>
          <p14:tracePt t="151697" x="3543300" y="4737100"/>
          <p14:tracePt t="151713" x="3565525" y="4737100"/>
          <p14:tracePt t="151731" x="3579813" y="4737100"/>
          <p14:tracePt t="151746" x="3594100" y="4737100"/>
          <p14:tracePt t="151763" x="3622675" y="4737100"/>
          <p14:tracePt t="151780" x="3636963" y="4737100"/>
          <p14:tracePt t="151796" x="3643313" y="4729163"/>
          <p14:tracePt t="151813" x="3665538" y="4729163"/>
          <p14:tracePt t="151829" x="3671888" y="4729163"/>
          <p14:tracePt t="151846" x="3700463" y="4722813"/>
          <p14:tracePt t="151862" x="3714750" y="4722813"/>
          <p14:tracePt t="151904" x="3722688" y="4722813"/>
          <p14:tracePt t="151912" x="3736975" y="4722813"/>
          <p14:tracePt t="151920" x="3771900" y="4708525"/>
          <p14:tracePt t="151929" x="3786188" y="4708525"/>
          <p14:tracePt t="151946" x="3800475" y="4708525"/>
          <p14:tracePt t="151963" x="3829050" y="4700588"/>
          <p14:tracePt t="151980" x="3851275" y="4700588"/>
          <p14:tracePt t="151997" x="3865563" y="4700588"/>
          <p14:tracePt t="152012" x="3894138" y="4686300"/>
          <p14:tracePt t="152029" x="3908425" y="4686300"/>
          <p14:tracePt t="152045" x="3929063" y="4686300"/>
          <p14:tracePt t="152062" x="3943350" y="4686300"/>
          <p14:tracePt t="152079" x="3965575" y="4679950"/>
          <p14:tracePt t="152095" x="3986213" y="4679950"/>
          <p14:tracePt t="152113" x="4008438" y="4672013"/>
          <p14:tracePt t="152130" x="4037013" y="4665663"/>
          <p14:tracePt t="152146" x="4079875" y="4643438"/>
          <p14:tracePt t="152162" x="4114800" y="4637088"/>
          <p14:tracePt t="152179" x="4143375" y="4629150"/>
          <p14:tracePt t="152196" x="4151313" y="4629150"/>
          <p14:tracePt t="152213" x="4157663" y="4622800"/>
          <p14:tracePt t="152256" x="4165600" y="4614863"/>
          <p14:tracePt t="152264" x="4171950" y="4608513"/>
          <p14:tracePt t="152278" x="4186238" y="4600575"/>
          <p14:tracePt t="152304" x="4194175" y="4594225"/>
          <p14:tracePt t="152312" x="4194175" y="4579938"/>
          <p14:tracePt t="152323" x="4194175" y="4572000"/>
          <p14:tracePt t="152328" x="4194175" y="4565650"/>
          <p14:tracePt t="152345" x="4194175" y="4557713"/>
          <p14:tracePt t="152362" x="4194175" y="4537075"/>
          <p14:tracePt t="152379" x="4194175" y="4529138"/>
          <p14:tracePt t="152416" x="4194175" y="4522788"/>
          <p14:tracePt t="152441" x="4186238" y="4494213"/>
          <p14:tracePt t="152457" x="4179888" y="4486275"/>
          <p14:tracePt t="152457" x="4171950" y="4479925"/>
          <p14:tracePt t="152481" x="4157663" y="4471988"/>
          <p14:tracePt t="152481" x="4137025" y="4451350"/>
          <p14:tracePt t="152495" x="4129088" y="4451350"/>
          <p14:tracePt t="152495" x="4114800" y="4451350"/>
          <p14:tracePt t="152513" x="4100513" y="4443413"/>
          <p14:tracePt t="152529" x="4071938" y="4443413"/>
          <p14:tracePt t="152546" x="4057650" y="4437063"/>
          <p14:tracePt t="152563" x="4014788" y="4437063"/>
          <p14:tracePt t="152579" x="3979863" y="4437063"/>
          <p14:tracePt t="152595" x="3937000" y="4429125"/>
          <p14:tracePt t="152611" x="3914775" y="4429125"/>
          <p14:tracePt t="152628" x="3886200" y="4408488"/>
          <p14:tracePt t="152645" x="3857625" y="4408488"/>
          <p14:tracePt t="152662" x="3829050" y="4408488"/>
          <p14:tracePt t="152679" x="3794125" y="4408488"/>
          <p14:tracePt t="152696" x="3779838" y="4408488"/>
          <p14:tracePt t="152712" x="3751263" y="4408488"/>
          <p14:tracePt t="152730" x="3729038" y="4408488"/>
          <p14:tracePt t="152745" x="3708400" y="4408488"/>
          <p14:tracePt t="152762" x="3671888" y="4400550"/>
          <p14:tracePt t="152779" x="3657600" y="4400550"/>
          <p14:tracePt t="152795" x="3629025" y="4400550"/>
          <p14:tracePt t="152812" x="3614738" y="4400550"/>
          <p14:tracePt t="152829" x="3594100" y="4400550"/>
          <p14:tracePt t="152846" x="3586163" y="4400550"/>
          <p14:tracePt t="152862" x="3571875" y="4400550"/>
          <p14:tracePt t="152879" x="3551238" y="4400550"/>
          <p14:tracePt t="152896" x="3536950" y="4400550"/>
          <p14:tracePt t="152912" x="3494088" y="4400550"/>
          <p14:tracePt t="152930" x="3471863" y="4400550"/>
          <p14:tracePt t="152946" x="3457575" y="4400550"/>
          <p14:tracePt t="152962" x="3443288" y="4400550"/>
          <p14:tracePt t="152978" x="3429000" y="4400550"/>
          <p14:tracePt t="152996" x="3408363" y="4400550"/>
          <p14:tracePt t="153012" x="3400425" y="4400550"/>
          <p14:tracePt t="153028" x="3379788" y="4400550"/>
          <p14:tracePt t="153044" x="3351213" y="4400550"/>
          <p14:tracePt t="153061" x="3343275" y="4400550"/>
          <p14:tracePt t="153078" x="3322638" y="4400550"/>
          <p14:tracePt t="153095" x="3308350" y="4408488"/>
          <p14:tracePt t="153112" x="3286125" y="4408488"/>
          <p14:tracePt t="153128" x="3279775" y="4414838"/>
          <p14:tracePt t="153128" x="3271838" y="4414838"/>
          <p14:tracePt t="153146" x="3257550" y="4422775"/>
          <p14:tracePt t="153162" x="3236913" y="4437063"/>
          <p14:tracePt t="153179" x="3228975" y="4443413"/>
          <p14:tracePt t="153195" x="3214688" y="4451350"/>
          <p14:tracePt t="153211" x="3200400" y="4465638"/>
          <p14:tracePt t="153229" x="3194050" y="4494213"/>
          <p14:tracePt t="153245" x="3194050" y="4500563"/>
          <p14:tracePt t="153261" x="3186113" y="4514850"/>
          <p14:tracePt t="153297" x="3186113" y="4522788"/>
          <p14:tracePt t="153298" x="3171825" y="4543425"/>
          <p14:tracePt t="153311" x="3171825" y="4551363"/>
          <p14:tracePt t="153353" x="3171825" y="4557713"/>
          <p14:tracePt t="153361" x="3171825" y="4565650"/>
          <p14:tracePt t="153363" x="3171825" y="4586288"/>
          <p14:tracePt t="153377" x="3171825" y="4600575"/>
          <p14:tracePt t="153394" x="3171825" y="4608513"/>
          <p14:tracePt t="153412" x="3171825" y="4622800"/>
          <p14:tracePt t="153428" x="3171825" y="4637088"/>
          <p14:tracePt t="153446" x="3171825" y="4643438"/>
          <p14:tracePt t="153489" x="3171825" y="4657725"/>
          <p14:tracePt t="153497" x="3171825" y="4665663"/>
          <p14:tracePt t="153513" x="3179763" y="4686300"/>
          <p14:tracePt t="153553" x="3186113" y="4694238"/>
          <p14:tracePt t="153561" x="3194050" y="4694238"/>
          <p14:tracePt t="153569" x="3208338" y="4708525"/>
          <p14:tracePt t="153577" x="3214688" y="4714875"/>
          <p14:tracePt t="153617" x="3243263" y="4722813"/>
          <p14:tracePt t="153622" x="3251200" y="4729163"/>
          <p14:tracePt t="153627" x="3257550" y="4729163"/>
          <p14:tracePt t="153644" x="3286125" y="4751388"/>
          <p14:tracePt t="153661" x="3300413" y="4757738"/>
          <p14:tracePt t="153678" x="3328988" y="4765675"/>
          <p14:tracePt t="153694" x="3343275" y="4772025"/>
          <p14:tracePt t="153711" x="3357563" y="4772025"/>
          <p14:tracePt t="153728" x="3371850" y="4772025"/>
          <p14:tracePt t="153728" x="3394075" y="4786313"/>
          <p14:tracePt t="153746" x="3400425" y="4786313"/>
          <p14:tracePt t="153761" x="3436938" y="4794250"/>
          <p14:tracePt t="153778" x="3471863" y="4808538"/>
          <p14:tracePt t="153794" x="3508375" y="4808538"/>
          <p14:tracePt t="153811" x="3536950" y="4808538"/>
          <p14:tracePt t="153827" x="3579813" y="4808538"/>
          <p14:tracePt t="153844" x="3600450" y="4808538"/>
          <p14:tracePt t="153860" x="3614738" y="4808538"/>
          <p14:tracePt t="153877" x="3629025" y="4808538"/>
          <p14:tracePt t="153894" x="3657600" y="4808538"/>
          <p14:tracePt t="153910" x="3694113" y="4808538"/>
          <p14:tracePt t="153928" x="3736975" y="4808538"/>
          <p14:tracePt t="153944" x="3786188" y="4808538"/>
          <p14:tracePt t="153961" x="3822700" y="4808538"/>
          <p14:tracePt t="153978" x="3843338" y="4808538"/>
          <p14:tracePt t="153995" x="3886200" y="4808538"/>
          <p14:tracePt t="154011" x="3894138" y="4808538"/>
          <p14:tracePt t="154027" x="3908425" y="4808538"/>
          <p14:tracePt t="154044" x="3937000" y="4808538"/>
          <p14:tracePt t="154060" x="3943350" y="4808538"/>
          <p14:tracePt t="154077" x="3979863" y="4808538"/>
          <p14:tracePt t="154093" x="4000500" y="4808538"/>
          <p14:tracePt t="154110" x="4043363" y="4808538"/>
          <p14:tracePt t="154127" x="4086225" y="4808538"/>
          <p14:tracePt t="154143" x="4157663" y="4794250"/>
          <p14:tracePt t="154160" x="4186238" y="4779963"/>
          <p14:tracePt t="154177" x="4208463" y="4779963"/>
          <p14:tracePt t="154194" x="4222750" y="4772025"/>
          <p14:tracePt t="154210" x="4237038" y="4765675"/>
          <p14:tracePt t="154257" x="4243388" y="4765675"/>
          <p14:tracePt t="154265" x="4265613" y="4757738"/>
          <p14:tracePt t="154281" x="4271963" y="4751388"/>
          <p14:tracePt t="154313" x="4279900" y="4743450"/>
          <p14:tracePt t="154321" x="4279900" y="4737100"/>
          <p14:tracePt t="154337" x="4286250" y="4729163"/>
          <p14:tracePt t="154369" x="4286250" y="4722813"/>
          <p14:tracePt t="154377" x="4286250" y="4714875"/>
          <p14:tracePt t="154385" x="4286250" y="4700588"/>
          <p14:tracePt t="154393" x="4279900" y="4679950"/>
          <p14:tracePt t="154410" x="4271963" y="4672013"/>
          <p14:tracePt t="154427" x="4257675" y="4665663"/>
          <p14:tracePt t="154444" x="4222750" y="4651375"/>
          <p14:tracePt t="154460" x="4186238" y="4629150"/>
          <p14:tracePt t="154477" x="4171950" y="4614863"/>
          <p14:tracePt t="154494" x="4143375" y="4594225"/>
          <p14:tracePt t="154509" x="4108450" y="4586288"/>
          <p14:tracePt t="154526" x="4094163" y="4586288"/>
          <p14:tracePt t="154543" x="4079875" y="4579938"/>
          <p14:tracePt t="154560" x="4071938" y="4579938"/>
          <p14:tracePt t="154577" x="4029075" y="4572000"/>
          <p14:tracePt t="154594" x="4022725" y="4572000"/>
          <p14:tracePt t="154610" x="4014788" y="4572000"/>
          <p14:tracePt t="154625" x="3994150" y="4572000"/>
          <p14:tracePt t="154642" x="3979863" y="4572000"/>
          <p14:tracePt t="154658" x="3943350" y="4565650"/>
          <p14:tracePt t="154676" x="3937000" y="4557713"/>
          <p14:tracePt t="154692" x="3914775" y="4557713"/>
          <p14:tracePt t="154709" x="3908425" y="4557713"/>
          <p14:tracePt t="154726" x="3886200" y="4557713"/>
          <p14:tracePt t="154743" x="3871913" y="4557713"/>
          <p14:tracePt t="154759" x="3851275" y="4557713"/>
          <p14:tracePt t="154775" x="3836988" y="4557713"/>
          <p14:tracePt t="154792" x="3794125" y="4557713"/>
          <p14:tracePt t="154809" x="3765550" y="4557713"/>
          <p14:tracePt t="154825" x="3729038" y="4557713"/>
          <p14:tracePt t="154843" x="3686175" y="4557713"/>
          <p14:tracePt t="154859" x="3665538" y="4557713"/>
          <p14:tracePt t="154876" x="3629025" y="4557713"/>
          <p14:tracePt t="154893" x="3600450" y="4557713"/>
          <p14:tracePt t="154909" x="3543300" y="4557713"/>
          <p14:tracePt t="154927" x="3508375" y="4557713"/>
          <p14:tracePt t="154943" x="3479800" y="4557713"/>
          <p14:tracePt t="154960" x="3465513" y="4557713"/>
          <p14:tracePt t="154976" x="3436938" y="4557713"/>
          <p14:tracePt t="154993" x="3422650" y="4557713"/>
          <p14:tracePt t="154993" x="3414713" y="4565650"/>
          <p14:tracePt t="155010" x="3394075" y="4565650"/>
          <p14:tracePt t="155057" x="3386138" y="4565650"/>
          <p14:tracePt t="155073" x="3379788" y="4565650"/>
          <p14:tracePt t="155113" x="3365500" y="4565650"/>
          <p14:tracePt t="155145" x="3357563" y="4572000"/>
          <p14:tracePt t="155209" x="3351213" y="4579938"/>
          <p14:tracePt t="155217" x="3351213" y="4586288"/>
          <p14:tracePt t="155225" x="3351213" y="4594225"/>
          <p14:tracePt t="155226" x="3351213" y="4600575"/>
          <p14:tracePt t="155265" x="3351213" y="4614863"/>
          <p14:tracePt t="155281" x="3351213" y="4622800"/>
          <p14:tracePt t="155313" x="3351213" y="4629150"/>
          <p14:tracePt t="155321" x="3351213" y="4637088"/>
          <p14:tracePt t="155337" x="3351213" y="4657725"/>
          <p14:tracePt t="155353" x="3351213" y="4665663"/>
          <p14:tracePt t="155385" x="3351213" y="4672013"/>
          <p14:tracePt t="155393" x="3351213" y="4679950"/>
          <p14:tracePt t="155407" x="3351213" y="4694238"/>
          <p14:tracePt t="155409" x="3351213" y="4700588"/>
          <p14:tracePt t="155449" x="3357563" y="4708525"/>
          <p14:tracePt t="155625" x="3365500" y="4714875"/>
          <p14:tracePt t="155753" x="3371850" y="4722813"/>
          <p14:tracePt t="155793" x="3379788" y="4722813"/>
          <p14:tracePt t="155905" x="3386138" y="4722813"/>
          <p14:tracePt t="155953" x="3394075" y="4722813"/>
          <p14:tracePt t="156073" x="3400425" y="4722813"/>
          <p14:tracePt t="156257" x="3414713" y="4722813"/>
          <p14:tracePt t="156385" x="3422650" y="4722813"/>
          <p14:tracePt t="156641" x="3429000" y="4722813"/>
          <p14:tracePt t="156953" x="3436938" y="4722813"/>
          <p14:tracePt t="156985" x="3443288" y="4729163"/>
          <p14:tracePt t="157545" x="3451225" y="4737100"/>
          <p14:tracePt t="157561" x="3457575" y="4737100"/>
          <p14:tracePt t="157593" x="3465513" y="4737100"/>
          <p14:tracePt t="157601" x="3494088" y="4737100"/>
          <p14:tracePt t="157609" x="3500438" y="4737100"/>
          <p14:tracePt t="157617" x="3514725" y="4737100"/>
          <p14:tracePt t="157625" x="3536950" y="4737100"/>
          <p14:tracePt t="157638" x="3543300" y="4737100"/>
          <p14:tracePt t="157654" x="3551238" y="4737100"/>
          <p14:tracePt t="157672" x="3586163" y="4737100"/>
          <p14:tracePt t="157688" x="3629025" y="4729163"/>
          <p14:tracePt t="157737" x="3651250" y="4729163"/>
          <p14:tracePt t="157739" x="3671888" y="4729163"/>
          <p14:tracePt t="157746" x="3679825" y="4729163"/>
          <p14:tracePt t="157754" x="3700463" y="4714875"/>
          <p14:tracePt t="157793" x="3708400" y="4714875"/>
          <p14:tracePt t="157801" x="3714750" y="4714875"/>
          <p14:tracePt t="157809" x="3729038" y="4714875"/>
          <p14:tracePt t="157821" x="3751263" y="4708525"/>
          <p14:tracePt t="157838" x="3757613" y="4700588"/>
          <p14:tracePt t="157855" x="3771900" y="4700588"/>
          <p14:tracePt t="157871" x="3779838" y="4700588"/>
          <p14:tracePt t="157905" x="3786188" y="4700588"/>
          <p14:tracePt t="157906" x="3808413" y="4700588"/>
          <p14:tracePt t="157953" x="3814763" y="4700588"/>
          <p14:tracePt t="157993" x="3822700" y="4700588"/>
          <p14:tracePt t="158009" x="3829050" y="4700588"/>
          <p14:tracePt t="158025" x="3851275" y="4694238"/>
          <p14:tracePt t="158057" x="3857625" y="4694238"/>
          <p14:tracePt t="158065" x="3871913" y="4694238"/>
          <p14:tracePt t="158081" x="3886200" y="4694238"/>
          <p14:tracePt t="158089" x="3894138" y="4694238"/>
          <p14:tracePt t="158097" x="3900488" y="4694238"/>
          <p14:tracePt t="158109" x="3914775" y="4686300"/>
          <p14:tracePt t="158120" x="3929063" y="4686300"/>
          <p14:tracePt t="158137" x="3937000" y="4686300"/>
          <p14:tracePt t="158154" x="3943350" y="4686300"/>
          <p14:tracePt t="158171" x="3979863" y="4679950"/>
          <p14:tracePt t="158209" x="3986213" y="4679950"/>
          <p14:tracePt t="158217" x="4029075" y="4665663"/>
          <p14:tracePt t="158241" x="4043363" y="4665663"/>
          <p14:tracePt t="158249" x="4051300" y="4665663"/>
          <p14:tracePt t="158257" x="4086225" y="4665663"/>
          <p14:tracePt t="158271" x="4100513" y="4657725"/>
          <p14:tracePt t="158287" x="4129088" y="4637088"/>
          <p14:tracePt t="158305" x="4137025" y="4637088"/>
          <p14:tracePt t="160297" x="4143375" y="4637088"/>
          <p14:tracePt t="160298" x="4165600" y="4637088"/>
          <p14:tracePt t="160321" x="4171950" y="4637088"/>
          <p14:tracePt t="160337" x="4179888" y="4637088"/>
          <p14:tracePt t="160338" x="4186238" y="4637088"/>
          <p14:tracePt t="160351" x="4222750" y="4637088"/>
          <p14:tracePt t="160367" x="4300538" y="4637088"/>
          <p14:tracePt t="160367" x="4343400" y="4637088"/>
          <p14:tracePt t="160386" x="4422775" y="4637088"/>
          <p14:tracePt t="160401" x="4551363" y="4657725"/>
          <p14:tracePt t="160418" x="4637088" y="4700588"/>
          <p14:tracePt t="160434" x="4714875" y="4729163"/>
          <p14:tracePt t="160451" x="4772025" y="4751388"/>
          <p14:tracePt t="160467" x="4814888" y="4751388"/>
          <p14:tracePt t="160484" x="4872038" y="4765675"/>
          <p14:tracePt t="160501" x="4943475" y="4779963"/>
          <p14:tracePt t="160517" x="5008563" y="4786313"/>
          <p14:tracePt t="160534" x="5086350" y="4794250"/>
          <p14:tracePt t="160551" x="5151438" y="4794250"/>
          <p14:tracePt t="160568" x="5257800" y="4794250"/>
          <p14:tracePt t="160585" x="5337175" y="4794250"/>
          <p14:tracePt t="160602" x="5414963" y="4794250"/>
          <p14:tracePt t="160618" x="5508625" y="4794250"/>
          <p14:tracePt t="160635" x="5608638" y="4794250"/>
          <p14:tracePt t="160650" x="5751513" y="4794250"/>
          <p14:tracePt t="160667" x="5829300" y="4794250"/>
          <p14:tracePt t="160683" x="5900738" y="4794250"/>
          <p14:tracePt t="160701" x="5972175" y="4794250"/>
          <p14:tracePt t="160717" x="6080125" y="4772025"/>
          <p14:tracePt t="160733" x="6243638" y="4743450"/>
          <p14:tracePt t="160751" x="6380163" y="4737100"/>
          <p14:tracePt t="160767" x="6557963" y="4708525"/>
          <p14:tracePt t="160784" x="6700838" y="4686300"/>
          <p14:tracePt t="160800" x="6865938" y="4672013"/>
          <p14:tracePt t="160818" x="6958013" y="4651375"/>
          <p14:tracePt t="160834" x="7072313" y="4629150"/>
          <p14:tracePt t="160850" x="7158038" y="4629150"/>
          <p14:tracePt t="160866" x="7223125" y="4600575"/>
          <p14:tracePt t="160884" x="7251700" y="4594225"/>
          <p14:tracePt t="160901" x="7280275" y="4579938"/>
          <p14:tracePt t="160917" x="7300913" y="4572000"/>
          <p14:tracePt t="160934" x="7308850" y="4572000"/>
          <p14:tracePt t="160950" x="7337425" y="4565650"/>
          <p14:tracePt t="160967" x="7343775" y="4557713"/>
          <p14:tracePt t="160983" x="7372350" y="4551363"/>
          <p14:tracePt t="161000" x="7386638" y="4551363"/>
          <p14:tracePt t="161017" x="7451725" y="4537075"/>
          <p14:tracePt t="161033" x="7566025" y="4486275"/>
          <p14:tracePt t="161050" x="7700963" y="4437063"/>
          <p14:tracePt t="161067" x="7866063" y="4400550"/>
          <p14:tracePt t="161084" x="7980363" y="4371975"/>
          <p14:tracePt t="161100" x="8043863" y="4357688"/>
          <p14:tracePt t="161117" x="8066088" y="4343400"/>
          <p14:tracePt t="161177" x="8094663" y="4329113"/>
          <p14:tracePt t="161185" x="8108950" y="4329113"/>
          <p14:tracePt t="161187" x="8137525" y="4329113"/>
          <p14:tracePt t="161200" x="8166100" y="4329113"/>
          <p14:tracePt t="161217" x="8186738" y="4329113"/>
          <p14:tracePt t="161265" x="8215313" y="4329113"/>
          <p14:tracePt t="161274" x="8266113" y="4329113"/>
          <p14:tracePt t="161280" x="8315325" y="4329113"/>
          <p14:tracePt t="161288" x="8408988" y="4329113"/>
          <p14:tracePt t="161299" x="8515350" y="4329113"/>
          <p14:tracePt t="161317" x="8586788" y="4329113"/>
          <p14:tracePt t="161333" x="8615363" y="4329113"/>
          <p14:tracePt t="161349" x="8651875" y="4337050"/>
          <p14:tracePt t="161366" x="8729663" y="4343400"/>
          <p14:tracePt t="161383" x="8823325" y="4351338"/>
          <p14:tracePt t="161400" x="8923338" y="4400550"/>
          <p14:tracePt t="161400" x="8966200" y="4400550"/>
          <p14:tracePt t="161418" x="9009063" y="4414838"/>
          <p14:tracePt t="161432" x="9029700" y="4437063"/>
          <p14:tracePt t="161450" x="9066213" y="4451350"/>
          <p14:tracePt t="161466" x="9109075" y="4486275"/>
          <p14:tracePt t="161513" x="9115425" y="4486275"/>
          <p14:tracePt t="161569" x="9123363" y="4514850"/>
          <p14:tracePt t="161577" x="9123363" y="4565650"/>
          <p14:tracePt t="161585" x="9123363" y="4629150"/>
          <p14:tracePt t="161600" x="9123363" y="4686300"/>
          <p14:tracePt t="161616" x="9123363" y="4800600"/>
          <p14:tracePt t="161634" x="9109075" y="4872038"/>
          <p14:tracePt t="161649" x="9109075" y="4922838"/>
          <p14:tracePt t="161666" x="9101138" y="4957763"/>
          <p14:tracePt t="161682" x="9094788" y="5014913"/>
          <p14:tracePt t="161700" x="9066213" y="5094288"/>
          <p14:tracePt t="161716" x="9043988" y="5151438"/>
          <p14:tracePt t="161733" x="9023350" y="5208588"/>
          <p14:tracePt t="161750" x="9001125" y="5243513"/>
          <p14:tracePt t="161766" x="8958263" y="5286375"/>
          <p14:tracePt t="161783" x="8923338" y="5337175"/>
          <p14:tracePt t="161799" x="8909050" y="5351463"/>
          <p14:tracePt t="161816" x="8843963" y="5394325"/>
          <p14:tracePt t="161833" x="8786813" y="5414963"/>
          <p14:tracePt t="161850" x="8672513" y="5457825"/>
          <p14:tracePt t="161866" x="8523288" y="5522913"/>
          <p14:tracePt t="161882" x="8343900" y="5572125"/>
          <p14:tracePt t="161899" x="8129588" y="5622925"/>
          <p14:tracePt t="161916" x="7958138" y="5637213"/>
          <p14:tracePt t="161933" x="7829550" y="5665788"/>
          <p14:tracePt t="161948" x="7715250" y="5686425"/>
          <p14:tracePt t="161966" x="7608888" y="5694363"/>
          <p14:tracePt t="161982" x="7523163" y="5722938"/>
          <p14:tracePt t="161998" x="7415213" y="5729288"/>
          <p14:tracePt t="162016" x="7308850" y="5743575"/>
          <p14:tracePt t="162031" x="7165975" y="5751513"/>
          <p14:tracePt t="162031" x="7108825" y="5780088"/>
          <p14:tracePt t="162049" x="7029450" y="5786438"/>
          <p14:tracePt t="162065" x="6958013" y="5794375"/>
          <p14:tracePt t="162083" x="6915150" y="5794375"/>
          <p14:tracePt t="162099" x="6880225" y="5794375"/>
          <p14:tracePt t="162115" x="6829425" y="5808663"/>
          <p14:tracePt t="162132" x="6751638" y="5808663"/>
          <p14:tracePt t="162148" x="6657975" y="5808663"/>
          <p14:tracePt t="162165" x="6594475" y="5808663"/>
          <p14:tracePt t="162182" x="6508750" y="5808663"/>
          <p14:tracePt t="162198" x="6429375" y="5808663"/>
          <p14:tracePt t="162215" x="6365875" y="5808663"/>
          <p14:tracePt t="162231" x="6315075" y="5808663"/>
          <p14:tracePt t="162247" x="6243638" y="5808663"/>
          <p14:tracePt t="162265" x="6157913" y="5808663"/>
          <p14:tracePt t="162281" x="6065838" y="5808663"/>
          <p14:tracePt t="162298" x="5972175" y="5808663"/>
          <p14:tracePt t="162314" x="5872163" y="5808663"/>
          <p14:tracePt t="162331" x="5765800" y="5800725"/>
          <p14:tracePt t="162348" x="5600700" y="5751513"/>
          <p14:tracePt t="162365" x="5372100" y="5708650"/>
          <p14:tracePt t="162383" x="5157788" y="5672138"/>
          <p14:tracePt t="162397" x="5043488" y="5637213"/>
          <p14:tracePt t="162415" x="4986338" y="5614988"/>
          <p14:tracePt t="162431" x="4951413" y="5600700"/>
          <p14:tracePt t="162592" x="4951413" y="5557838"/>
          <p14:tracePt t="162608" x="4943475" y="5543550"/>
          <p14:tracePt t="162616" x="4937125" y="5514975"/>
          <p14:tracePt t="162624" x="4914900" y="5494338"/>
          <p14:tracePt t="162632" x="4886325" y="5437188"/>
          <p14:tracePt t="162632" x="4872038" y="5422900"/>
          <p14:tracePt t="162648" x="4857750" y="5400675"/>
          <p14:tracePt t="162663" x="4822825" y="5329238"/>
          <p14:tracePt t="162681" x="4808538" y="5300663"/>
          <p14:tracePt t="162697" x="4794250" y="5272088"/>
          <p14:tracePt t="162714" x="4794250" y="5237163"/>
          <p14:tracePt t="162730" x="4765675" y="5180013"/>
          <p14:tracePt t="162747" x="4757738" y="5151438"/>
          <p14:tracePt t="162764" x="4751388" y="5114925"/>
          <p14:tracePt t="162781" x="4729163" y="5072063"/>
          <p14:tracePt t="162798" x="4722813" y="5043488"/>
          <p14:tracePt t="162814" x="4714875" y="5014913"/>
          <p14:tracePt t="162831" x="4708525" y="4979988"/>
          <p14:tracePt t="162848" x="4708525" y="4943475"/>
          <p14:tracePt t="162848" x="4708525" y="4937125"/>
          <p14:tracePt t="162866" x="4708525" y="4922838"/>
          <p14:tracePt t="162881" x="4708525" y="4894263"/>
          <p14:tracePt t="162898" x="4708525" y="4851400"/>
          <p14:tracePt t="162914" x="4708525" y="4829175"/>
          <p14:tracePt t="162932" x="4708525" y="4800600"/>
          <p14:tracePt t="162984" x="4708525" y="4786313"/>
          <p14:tracePt t="163000" x="4708525" y="4779963"/>
          <p14:tracePt t="163016" x="4708525" y="4772025"/>
          <p14:tracePt t="163030" x="4708525" y="4765675"/>
          <p14:tracePt t="163032" x="4708525" y="4729163"/>
          <p14:tracePt t="163047" x="4714875" y="4714875"/>
          <p14:tracePt t="163063" x="4722813" y="4714875"/>
          <p14:tracePt t="163096" x="4737100" y="4708525"/>
          <p14:tracePt t="163097" x="4751388" y="4694238"/>
          <p14:tracePt t="163113" x="4779963" y="4686300"/>
          <p14:tracePt t="163130" x="4822825" y="4672013"/>
          <p14:tracePt t="163147" x="4894263" y="4643438"/>
          <p14:tracePt t="163164" x="4957763" y="4622800"/>
          <p14:tracePt t="163181" x="5022850" y="4594225"/>
          <p14:tracePt t="163198" x="5086350" y="4586288"/>
          <p14:tracePt t="163213" x="5143500" y="4579938"/>
          <p14:tracePt t="163232" x="5180013" y="4557713"/>
          <p14:tracePt t="163247" x="5194300" y="4551363"/>
          <p14:tracePt t="163265" x="5222875" y="4551363"/>
          <p14:tracePt t="163280" x="5286375" y="4529138"/>
          <p14:tracePt t="163297" x="5386388" y="4500563"/>
          <p14:tracePt t="163314" x="5494338" y="4486275"/>
          <p14:tracePt t="163330" x="5594350" y="4443413"/>
          <p14:tracePt t="163347" x="5657850" y="4443413"/>
          <p14:tracePt t="163363" x="5694363" y="4437063"/>
          <p14:tracePt t="163382" x="5722938" y="4437063"/>
          <p14:tracePt t="163397" x="5780088" y="4429125"/>
          <p14:tracePt t="163414" x="5894388" y="4379913"/>
          <p14:tracePt t="163431" x="6022975" y="4343400"/>
          <p14:tracePt t="163447" x="6080125" y="4329113"/>
          <p14:tracePt t="163464" x="6115050" y="4322763"/>
          <p14:tracePt t="163481" x="6180138" y="4322763"/>
          <p14:tracePt t="163481" x="6194425" y="4322763"/>
          <p14:tracePt t="163498" x="6243638" y="4294188"/>
          <p14:tracePt t="163514" x="6272213" y="4286250"/>
          <p14:tracePt t="163530" x="6300788" y="4279900"/>
          <p14:tracePt t="163547" x="6323013" y="4257675"/>
          <p14:tracePt t="163564" x="6329363" y="4257675"/>
          <p14:tracePt t="163580" x="6351588" y="4257675"/>
          <p14:tracePt t="163597" x="6365875" y="4257675"/>
          <p14:tracePt t="163613" x="6380163" y="4257675"/>
          <p14:tracePt t="163630" x="6394450" y="4257675"/>
          <p14:tracePt t="163648" x="6429375" y="4257675"/>
          <p14:tracePt t="163664" x="6457950" y="4251325"/>
          <p14:tracePt t="163664" x="6465888" y="4251325"/>
          <p14:tracePt t="163682" x="6486525" y="4251325"/>
          <p14:tracePt t="163696" x="6543675" y="4243388"/>
          <p14:tracePt t="163713" x="6580188" y="4237038"/>
          <p14:tracePt t="163729" x="6594475" y="4237038"/>
          <p14:tracePt t="163746" x="6600825" y="4237038"/>
          <p14:tracePt t="163762" x="6637338" y="4237038"/>
          <p14:tracePt t="163779" x="6694488" y="4214813"/>
          <p14:tracePt t="163796" x="6723063" y="4214813"/>
          <p14:tracePt t="163812" x="6765925" y="4208463"/>
          <p14:tracePt t="163829" x="6808788" y="4208463"/>
          <p14:tracePt t="163845" x="6815138" y="4208463"/>
          <p14:tracePt t="163862" x="6843713" y="4208463"/>
          <p14:tracePt t="163879" x="6858000" y="4208463"/>
          <p14:tracePt t="163896" x="6886575" y="4200525"/>
          <p14:tracePt t="163912" x="6929438" y="4186238"/>
          <p14:tracePt t="163929" x="6943725" y="4186238"/>
          <p14:tracePt t="163945" x="6958013" y="4171950"/>
          <p14:tracePt t="163962" x="6965950" y="4171950"/>
          <p14:tracePt t="163979" x="6972300" y="4171950"/>
          <p14:tracePt t="163996" x="6980238" y="4171950"/>
          <p14:tracePt t="164012" x="7015163" y="4165600"/>
          <p14:tracePt t="164028" x="7023100" y="4165600"/>
          <p14:tracePt t="164045" x="7065963" y="4165600"/>
          <p14:tracePt t="164061" x="7094538" y="4165600"/>
          <p14:tracePt t="164078" x="7151688" y="4165600"/>
          <p14:tracePt t="164095" x="7229475" y="4165600"/>
          <p14:tracePt t="164111" x="7286625" y="4165600"/>
          <p14:tracePt t="164130" x="7315200" y="4165600"/>
          <p14:tracePt t="164145" x="7343775" y="4157663"/>
          <p14:tracePt t="164163" x="7366000" y="4157663"/>
          <p14:tracePt t="164179" x="7386638" y="4157663"/>
          <p14:tracePt t="164384" x="7400925" y="4157663"/>
          <p14:tracePt t="164392" x="7415213" y="4151313"/>
          <p14:tracePt t="164400" x="7451725" y="4137025"/>
          <p14:tracePt t="164413" x="7486650" y="4122738"/>
          <p14:tracePt t="164428" x="7523163" y="4122738"/>
          <p14:tracePt t="164444" x="7551738" y="4114800"/>
          <p14:tracePt t="164528" x="7558088" y="4114800"/>
          <p14:tracePt t="164544" x="7572375" y="4114800"/>
          <p14:tracePt t="164552" x="7600950" y="4114800"/>
          <p14:tracePt t="164562" x="7615238" y="4114800"/>
          <p14:tracePt t="164578" x="7637463" y="4114800"/>
          <p14:tracePt t="164594" x="7666038" y="4108450"/>
          <p14:tracePt t="164611" x="7680325" y="4100513"/>
          <p14:tracePt t="164627" x="7694613" y="4094163"/>
          <p14:tracePt t="164665" x="7708900" y="4094163"/>
          <p14:tracePt t="164665" x="7715250" y="4094163"/>
          <p14:tracePt t="164744" x="7723188" y="4094163"/>
          <p14:tracePt t="164760" x="7729538" y="4086225"/>
          <p14:tracePt t="164824" x="7751763" y="4086225"/>
          <p14:tracePt t="164832" x="7758113" y="4086225"/>
          <p14:tracePt t="164840" x="7794625" y="4086225"/>
          <p14:tracePt t="164862" x="7800975" y="4086225"/>
          <p14:tracePt t="164864" x="7823200" y="4094163"/>
          <p14:tracePt t="164877" x="7829550" y="4094163"/>
          <p14:tracePt t="164894" x="7872413" y="4100513"/>
          <p14:tracePt t="164911" x="7929563" y="4122738"/>
          <p14:tracePt t="164927" x="7966075" y="4137025"/>
          <p14:tracePt t="164927" x="7972425" y="4137025"/>
          <p14:tracePt t="164946" x="8008938" y="4137025"/>
          <p14:tracePt t="164961" x="8051800" y="4137025"/>
          <p14:tracePt t="164979" x="8101013" y="4137025"/>
          <p14:tracePt t="164996" x="8151813" y="4137025"/>
          <p14:tracePt t="165012" x="8158163" y="4137025"/>
          <p14:tracePt t="165073" x="8180388" y="4137025"/>
          <p14:tracePt t="165073" x="8194675" y="4137025"/>
          <p14:tracePt t="165082" x="8237538" y="4137025"/>
          <p14:tracePt t="165097" x="8272463" y="4137025"/>
          <p14:tracePt t="165105" x="8280400" y="4137025"/>
          <p14:tracePt t="165113" x="8315325" y="4137025"/>
          <p14:tracePt t="165128" x="8323263" y="4137025"/>
          <p14:tracePt t="165144" x="8358188" y="4137025"/>
          <p14:tracePt t="165162" x="8394700" y="4137025"/>
          <p14:tracePt t="165178" x="8401050" y="4137025"/>
          <p14:tracePt t="165194" x="8423275" y="4137025"/>
          <p14:tracePt t="165210" x="8443913" y="4137025"/>
          <p14:tracePt t="165227" x="8480425" y="4137025"/>
          <p14:tracePt t="165244" x="8486775" y="4137025"/>
          <p14:tracePt t="165261" x="8509000" y="4137025"/>
          <p14:tracePt t="165278" x="8515350" y="4137025"/>
          <p14:tracePt t="165294" x="8537575" y="4137025"/>
          <p14:tracePt t="165385" x="8543925" y="4137025"/>
          <p14:tracePt t="165465" x="8551863" y="4137025"/>
          <p14:tracePt t="165473" x="8558213" y="4137025"/>
          <p14:tracePt t="165481" x="8609013" y="4186238"/>
          <p14:tracePt t="165495" x="8609013" y="4222750"/>
          <p14:tracePt t="165510" x="8637588" y="4286250"/>
          <p14:tracePt t="165528" x="8651875" y="4337050"/>
          <p14:tracePt t="165544" x="8666163" y="4365625"/>
          <p14:tracePt t="165560" x="8680450" y="4400550"/>
          <p14:tracePt t="165577" x="8680450" y="4429125"/>
          <p14:tracePt t="165594" x="8686800" y="4479925"/>
          <p14:tracePt t="165610" x="8709025" y="4543425"/>
          <p14:tracePt t="165626" x="8729663" y="4600575"/>
          <p14:tracePt t="165644" x="8737600" y="4665663"/>
          <p14:tracePt t="165660" x="8743950" y="4722813"/>
          <p14:tracePt t="165677" x="8758238" y="4794250"/>
          <p14:tracePt t="165694" x="8780463" y="4837113"/>
          <p14:tracePt t="165710" x="8794750" y="4886325"/>
          <p14:tracePt t="165727" x="8794750" y="4908550"/>
          <p14:tracePt t="165743" x="8829675" y="4965700"/>
          <p14:tracePt t="165743" x="8829675" y="4979988"/>
          <p14:tracePt t="165762" x="8829675" y="5008563"/>
          <p14:tracePt t="165776" x="8851900" y="5051425"/>
          <p14:tracePt t="165794" x="8851900" y="5080000"/>
          <p14:tracePt t="165809" x="8866188" y="5129213"/>
          <p14:tracePt t="165827" x="8866188" y="5143500"/>
          <p14:tracePt t="165843" x="8866188" y="5165725"/>
          <p14:tracePt t="165859" x="8866188" y="5200650"/>
          <p14:tracePt t="165876" x="8866188" y="5243513"/>
          <p14:tracePt t="165893" x="8866188" y="5257800"/>
          <p14:tracePt t="165911" x="8866188" y="5300663"/>
          <p14:tracePt t="165926" x="8866188" y="5308600"/>
          <p14:tracePt t="165961" x="8866188" y="5329238"/>
          <p14:tracePt t="165961" x="8851900" y="5351463"/>
          <p14:tracePt t="165961" x="8829675" y="5357813"/>
          <p14:tracePt t="165977" x="8809038" y="5380038"/>
          <p14:tracePt t="165993" x="8758238" y="5422900"/>
          <p14:tracePt t="166011" x="8737600" y="5437188"/>
          <p14:tracePt t="166026" x="8686800" y="5465763"/>
          <p14:tracePt t="166043" x="8672513" y="5480050"/>
          <p14:tracePt t="166059" x="8651875" y="5500688"/>
          <p14:tracePt t="166075" x="8637588" y="5514975"/>
          <p14:tracePt t="166093" x="8629650" y="5522913"/>
          <p14:tracePt t="166109" x="8615363" y="5537200"/>
          <p14:tracePt t="166145" x="8601075" y="5557838"/>
          <p14:tracePt t="166153" x="8572500" y="5586413"/>
          <p14:tracePt t="166159" x="8551863" y="5614988"/>
          <p14:tracePt t="166175" x="8480425" y="5694363"/>
          <p14:tracePt t="166193" x="8472488" y="5700713"/>
          <p14:tracePt t="166193" x="8466138" y="5722938"/>
          <p14:tracePt t="166209" x="8458200" y="5737225"/>
          <p14:tracePt t="166226" x="8443913" y="5757863"/>
          <p14:tracePt t="166353" x="8443913" y="5729288"/>
          <p14:tracePt t="166360" x="8458200" y="5686425"/>
          <p14:tracePt t="166376" x="8480425" y="5665788"/>
          <p14:tracePt t="166391" x="8558213" y="5622925"/>
          <p14:tracePt t="166393" x="8666163" y="5580063"/>
          <p14:tracePt t="166409" x="8709025" y="5580063"/>
          <p14:tracePt t="166426" x="8772525" y="5572125"/>
          <p14:tracePt t="166443" x="8829675" y="5580063"/>
          <p14:tracePt t="166460" x="8894763" y="5600700"/>
          <p14:tracePt t="166476" x="8915400" y="5622925"/>
          <p14:tracePt t="166537" x="8923338" y="5629275"/>
          <p14:tracePt t="166545" x="8923338" y="5651500"/>
          <p14:tracePt t="166553" x="8923338" y="5657850"/>
          <p14:tracePt t="166561" x="8880475" y="5729288"/>
          <p14:tracePt t="166576" x="8851900" y="5765800"/>
          <p14:tracePt t="166592" x="8772525" y="5851525"/>
          <p14:tracePt t="166609" x="8729663" y="5900738"/>
          <p14:tracePt t="166626" x="8694738" y="5929313"/>
          <p14:tracePt t="166643" x="8643938" y="5965825"/>
          <p14:tracePt t="166658" x="8601075" y="5994400"/>
          <p14:tracePt t="166676" x="8543925" y="6015038"/>
          <p14:tracePt t="166692" x="8501063" y="6037263"/>
          <p14:tracePt t="166709" x="8466138" y="6043613"/>
          <p14:tracePt t="166726" x="8429625" y="6043613"/>
          <p14:tracePt t="166742" x="8415338" y="6043613"/>
          <p14:tracePt t="166760" x="8408988" y="6043613"/>
          <p14:tracePt t="166775" x="8394700" y="6043613"/>
          <p14:tracePt t="166793" x="8358188" y="6000750"/>
          <p14:tracePt t="166808" x="8308975" y="5829300"/>
          <p14:tracePt t="166826" x="8308975" y="5765800"/>
          <p14:tracePt t="166842" x="8366125" y="5700713"/>
          <p14:tracePt t="166858" x="8451850" y="5665788"/>
          <p14:tracePt t="166875" x="8515350" y="5665788"/>
          <p14:tracePt t="166891" x="8551863" y="5680075"/>
          <p14:tracePt t="166909" x="8572500" y="5700713"/>
          <p14:tracePt t="166925" x="8586788" y="5737225"/>
          <p14:tracePt t="166942" x="8586788" y="5800725"/>
          <p14:tracePt t="166959" x="8566150" y="5837238"/>
          <p14:tracePt t="166976" x="8501063" y="5880100"/>
          <p14:tracePt t="166993" x="8401050" y="5880100"/>
          <p14:tracePt t="167008" x="8172450" y="5880100"/>
          <p14:tracePt t="167025" x="8037513" y="5822950"/>
          <p14:tracePt t="167042" x="7886700" y="5722938"/>
          <p14:tracePt t="167058" x="7694613" y="5614988"/>
          <p14:tracePt t="167075" x="7529513" y="5508625"/>
          <p14:tracePt t="167092" x="7386638" y="5422900"/>
          <p14:tracePt t="167108" x="7351713" y="5386388"/>
          <p14:tracePt t="167125" x="7337425" y="5372100"/>
          <p14:tracePt t="167141" x="7315200" y="5351463"/>
          <p14:tracePt t="167158" x="7251700" y="5314950"/>
          <p14:tracePt t="167174" x="7229475" y="5308600"/>
          <p14:tracePt t="167191" x="7215188" y="5300663"/>
          <p14:tracePt t="167249" x="7194550" y="5300663"/>
          <p14:tracePt t="167263" x="7186613" y="5300663"/>
          <p14:tracePt t="167265" x="7137400" y="5300663"/>
          <p14:tracePt t="167274" x="7100888" y="5300663"/>
          <p14:tracePt t="167292" x="7058025" y="5300663"/>
          <p14:tracePt t="167308" x="7029450" y="5300663"/>
          <p14:tracePt t="167324" x="6980238" y="5322888"/>
          <p14:tracePt t="167341" x="6943725" y="5337175"/>
          <p14:tracePt t="167358" x="6900863" y="5357813"/>
          <p14:tracePt t="167374" x="6880225" y="5372100"/>
          <p14:tracePt t="167391" x="6851650" y="5372100"/>
          <p14:tracePt t="167408" x="6837363" y="5372100"/>
          <p14:tracePt t="167425" x="6800850" y="5380038"/>
          <p14:tracePt t="167441" x="6757988" y="5380038"/>
          <p14:tracePt t="167459" x="6715125" y="5380038"/>
          <p14:tracePt t="167475" x="6657975" y="5380038"/>
          <p14:tracePt t="167491" x="6594475" y="5400675"/>
          <p14:tracePt t="167508" x="6565900" y="5408613"/>
          <p14:tracePt t="167524" x="6537325" y="5408613"/>
          <p14:tracePt t="167542" x="6480175" y="5408613"/>
          <p14:tracePt t="167557" x="6408738" y="5422900"/>
          <p14:tracePt t="167575" x="6337300" y="5429250"/>
          <p14:tracePt t="167590" x="6251575" y="5429250"/>
          <p14:tracePt t="167607" x="6194425" y="5451475"/>
          <p14:tracePt t="167624" x="6157913" y="5457825"/>
          <p14:tracePt t="167640" x="6086475" y="5457825"/>
          <p14:tracePt t="167658" x="6029325" y="5457825"/>
          <p14:tracePt t="167674" x="5957888" y="5457825"/>
          <p14:tracePt t="167690" x="5865813" y="5457825"/>
          <p14:tracePt t="167708" x="5772150" y="5457825"/>
          <p14:tracePt t="167725" x="5700713" y="5457825"/>
          <p14:tracePt t="167741" x="5622925" y="5457825"/>
          <p14:tracePt t="167758" x="5529263" y="5457825"/>
          <p14:tracePt t="167774" x="5408613" y="5457825"/>
          <p14:tracePt t="167791" x="5314950" y="5457825"/>
          <p14:tracePt t="167806" x="5237163" y="5457825"/>
          <p14:tracePt t="167824" x="5180013" y="5457825"/>
          <p14:tracePt t="167824" x="5165725" y="5457825"/>
          <p14:tracePt t="167842" x="5122863" y="5457825"/>
          <p14:tracePt t="167858" x="5086350" y="5451475"/>
          <p14:tracePt t="167874" x="5051425" y="5437188"/>
          <p14:tracePt t="167890" x="5014913" y="5429250"/>
          <p14:tracePt t="167907" x="4994275" y="5408613"/>
          <p14:tracePt t="167923" x="4972050" y="5386388"/>
          <p14:tracePt t="167941" x="4957763" y="5372100"/>
          <p14:tracePt t="167956" x="4943475" y="5322888"/>
          <p14:tracePt t="167973" x="4914900" y="5280025"/>
          <p14:tracePt t="167991" x="4908550" y="5194300"/>
          <p14:tracePt t="168006" x="4900613" y="5129213"/>
          <p14:tracePt t="168006" x="4900613" y="5094288"/>
          <p14:tracePt t="168025" x="4900613" y="5037138"/>
          <p14:tracePt t="168039" x="4900613" y="4937125"/>
          <p14:tracePt t="168057" x="4951413" y="4851400"/>
          <p14:tracePt t="168073" x="5000625" y="4779963"/>
          <p14:tracePt t="168090" x="5029200" y="4743450"/>
          <p14:tracePt t="168106" x="5072063" y="4686300"/>
          <p14:tracePt t="168123" x="5080000" y="4679950"/>
          <p14:tracePt t="168139" x="5094288" y="4665663"/>
          <p14:tracePt t="168156" x="5108575" y="4651375"/>
          <p14:tracePt t="168173" x="5122863" y="4643438"/>
          <p14:tracePt t="168189" x="5186363" y="4637088"/>
          <p14:tracePt t="168206" x="5243513" y="4608513"/>
          <p14:tracePt t="168223" x="5329238" y="4594225"/>
          <p14:tracePt t="168240" x="5443538" y="4594225"/>
          <p14:tracePt t="168257" x="5508625" y="4594225"/>
          <p14:tracePt t="168274" x="5572125" y="4594225"/>
          <p14:tracePt t="168290" x="5643563" y="4594225"/>
          <p14:tracePt t="168306" x="5729288" y="4594225"/>
          <p14:tracePt t="168322" x="5822950" y="4594225"/>
          <p14:tracePt t="168339" x="5900738" y="4594225"/>
          <p14:tracePt t="168357" x="5986463" y="4594225"/>
          <p14:tracePt t="168372" x="6080125" y="4594225"/>
          <p14:tracePt t="168390" x="6137275" y="4594225"/>
          <p14:tracePt t="168406" x="6200775" y="4594225"/>
          <p14:tracePt t="168423" x="6257925" y="4608513"/>
          <p14:tracePt t="168439" x="6300788" y="4614863"/>
          <p14:tracePt t="168456" x="6394450" y="4622800"/>
          <p14:tracePt t="168474" x="6465888" y="4657725"/>
          <p14:tracePt t="168490" x="6551613" y="4672013"/>
          <p14:tracePt t="168507" x="6615113" y="4686300"/>
          <p14:tracePt t="168523" x="6715125" y="4722813"/>
          <p14:tracePt t="168540" x="6772275" y="4737100"/>
          <p14:tracePt t="168556" x="6823075" y="4757738"/>
          <p14:tracePt t="168573" x="6880225" y="4772025"/>
          <p14:tracePt t="168589" x="6951663" y="4779963"/>
          <p14:tracePt t="168606" x="6994525" y="4779963"/>
          <p14:tracePt t="168622" x="7015163" y="4779963"/>
          <p14:tracePt t="168639" x="7051675" y="4779963"/>
          <p14:tracePt t="168639" x="7058025" y="4779963"/>
          <p14:tracePt t="168657" x="7072313" y="4779963"/>
          <p14:tracePt t="168672" x="7129463" y="4779963"/>
          <p14:tracePt t="168689" x="7180263" y="4786313"/>
          <p14:tracePt t="168706" x="7229475" y="4786313"/>
          <p14:tracePt t="168722" x="7300913" y="4786313"/>
          <p14:tracePt t="168739" x="7366000" y="4786313"/>
          <p14:tracePt t="168756" x="7443788" y="4786313"/>
          <p14:tracePt t="168771" x="7508875" y="4786313"/>
          <p14:tracePt t="168788" x="7566025" y="4786313"/>
          <p14:tracePt t="168805" x="7594600" y="4786313"/>
          <p14:tracePt t="168822" x="7629525" y="4786313"/>
          <p14:tracePt t="168839" x="7658100" y="4786313"/>
          <p14:tracePt t="168855" x="7715250" y="4786313"/>
          <p14:tracePt t="168872" x="7808913" y="4786313"/>
          <p14:tracePt t="168889" x="7872413" y="4786313"/>
          <p14:tracePt t="168905" x="7915275" y="4786313"/>
          <p14:tracePt t="168921" x="7951788" y="4786313"/>
          <p14:tracePt t="168938" x="7986713" y="4808538"/>
          <p14:tracePt t="168955" x="8015288" y="4808538"/>
          <p14:tracePt t="168971" x="8058150" y="4808538"/>
          <p14:tracePt t="168989" x="8115300" y="4808538"/>
          <p14:tracePt t="169004" x="8172450" y="4808538"/>
          <p14:tracePt t="169022" x="8215313" y="4808538"/>
          <p14:tracePt t="169038" x="8251825" y="4808538"/>
          <p14:tracePt t="169055" x="8286750" y="4808538"/>
          <p14:tracePt t="169072" x="8337550" y="4808538"/>
          <p14:tracePt t="169089" x="8366125" y="4814888"/>
          <p14:tracePt t="169105" x="8386763" y="4814888"/>
          <p14:tracePt t="169122" x="8408988" y="4814888"/>
          <p14:tracePt t="169138" x="8415338" y="4822825"/>
          <p14:tracePt t="169154" x="8437563" y="4822825"/>
          <p14:tracePt t="169171" x="8466138" y="4829175"/>
          <p14:tracePt t="169187" x="8486775" y="4829175"/>
          <p14:tracePt t="169206" x="8494713" y="4829175"/>
          <p14:tracePt t="169222" x="8501063" y="4829175"/>
          <p14:tracePt t="169304" x="8515350" y="4829175"/>
          <p14:tracePt t="169310" x="8523288" y="4829175"/>
          <p14:tracePt t="169315" x="8529638" y="4829175"/>
          <p14:tracePt t="169321" x="8537575" y="4829175"/>
          <p14:tracePt t="169337" x="8566150" y="4837113"/>
          <p14:tracePt t="169376" x="8572500" y="4843463"/>
          <p14:tracePt t="169392" x="8580438" y="4851400"/>
          <p14:tracePt t="169408" x="8601075" y="4857750"/>
          <p14:tracePt t="169424" x="8623300" y="4857750"/>
          <p14:tracePt t="169437" x="8637588" y="4857750"/>
          <p14:tracePt t="169438" x="8643938" y="4865688"/>
          <p14:tracePt t="169480" x="8651875" y="4865688"/>
          <p14:tracePt t="169489" x="8658225" y="4865688"/>
          <p14:tracePt t="169491" x="8694738" y="4886325"/>
          <p14:tracePt t="169617" x="8694738" y="4894263"/>
          <p14:tracePt t="169625" x="8694738" y="4900613"/>
          <p14:tracePt t="169633" x="8701088" y="4914900"/>
          <p14:tracePt t="169645" x="8709025" y="4922838"/>
          <p14:tracePt t="169654" x="8709025" y="4937125"/>
          <p14:tracePt t="169671" x="8723313" y="4957763"/>
          <p14:tracePt t="169688" x="8723313" y="4979988"/>
          <p14:tracePt t="169704" x="8723313" y="4994275"/>
          <p14:tracePt t="169745" x="8723313" y="5000625"/>
          <p14:tracePt t="169753" x="8723313" y="5008563"/>
          <p14:tracePt t="169785" x="8723313" y="5022850"/>
          <p14:tracePt t="169785" x="8701088" y="5051425"/>
          <p14:tracePt t="169801" x="8694738" y="5051425"/>
          <p14:tracePt t="169809" x="8686800" y="5065713"/>
          <p14:tracePt t="169817" x="8672513" y="5072063"/>
          <p14:tracePt t="169825" x="8629650" y="5094288"/>
          <p14:tracePt t="169837" x="8609013" y="5100638"/>
          <p14:tracePt t="169854" x="8594725" y="5108575"/>
          <p14:tracePt t="169871" x="8586788" y="5108575"/>
          <p14:tracePt t="169887" x="8551863" y="5114925"/>
          <p14:tracePt t="169887" x="8523288" y="5129213"/>
          <p14:tracePt t="169905" x="8501063" y="5151438"/>
          <p14:tracePt t="169921" x="8480425" y="5157788"/>
          <p14:tracePt t="169937" x="8429625" y="5180013"/>
          <p14:tracePt t="169954" x="8401050" y="5186363"/>
          <p14:tracePt t="169970" x="8380413" y="5194300"/>
          <p14:tracePt t="169987" x="8343900" y="5214938"/>
          <p14:tracePt t="170004" x="8308975" y="5222875"/>
          <p14:tracePt t="170021" x="8258175" y="5229225"/>
          <p14:tracePt t="170037" x="8172450" y="5229225"/>
          <p14:tracePt t="170054" x="8086725" y="5257800"/>
          <p14:tracePt t="170071" x="8029575" y="5257800"/>
          <p14:tracePt t="170087" x="8001000" y="5265738"/>
          <p14:tracePt t="170087" x="7986713" y="5265738"/>
          <p14:tracePt t="170105" x="7980363" y="5265738"/>
          <p14:tracePt t="170120" x="7908925" y="5280025"/>
          <p14:tracePt t="170137" x="7866063" y="5280025"/>
          <p14:tracePt t="170153" x="7800975" y="5280025"/>
          <p14:tracePt t="170170" x="7708900" y="5280025"/>
          <p14:tracePt t="170186" x="7658100" y="5286375"/>
          <p14:tracePt t="170203" x="7600950" y="5308600"/>
          <p14:tracePt t="170219" x="7566025" y="5308600"/>
          <p14:tracePt t="170237" x="7543800" y="5308600"/>
          <p14:tracePt t="170253" x="7537450" y="5308600"/>
          <p14:tracePt t="170269" x="7494588" y="5308600"/>
          <p14:tracePt t="170288" x="7451725" y="5308600"/>
          <p14:tracePt t="170303" x="7358063" y="5308600"/>
          <p14:tracePt t="170303" x="7308850" y="5308600"/>
          <p14:tracePt t="170322" x="7258050" y="5308600"/>
          <p14:tracePt t="170336" x="7123113" y="5308600"/>
          <p14:tracePt t="170354" x="7058025" y="5308600"/>
          <p14:tracePt t="170370" x="7000875" y="5308600"/>
          <p14:tracePt t="170387" x="6958013" y="5308600"/>
          <p14:tracePt t="170403" x="6929438" y="5308600"/>
          <p14:tracePt t="170419" x="6872288" y="5308600"/>
          <p14:tracePt t="170436" x="6800850" y="5308600"/>
          <p14:tracePt t="170453" x="6715125" y="5308600"/>
          <p14:tracePt t="170470" x="6623050" y="5308600"/>
          <p14:tracePt t="170486" x="6557963" y="5308600"/>
          <p14:tracePt t="170503" x="6515100" y="5308600"/>
          <p14:tracePt t="170519" x="6451600" y="5308600"/>
          <p14:tracePt t="170519" x="6429375" y="5308600"/>
          <p14:tracePt t="170537" x="6357938" y="5308600"/>
          <p14:tracePt t="170553" x="6300788" y="5300663"/>
          <p14:tracePt t="170570" x="6172200" y="5280025"/>
          <p14:tracePt t="170586" x="6008688" y="5257800"/>
          <p14:tracePt t="170603" x="5886450" y="5229225"/>
          <p14:tracePt t="170619" x="5800725" y="5200650"/>
          <p14:tracePt t="170636" x="5765800" y="5194300"/>
          <p14:tracePt t="170653" x="5743575" y="5194300"/>
          <p14:tracePt t="170669" x="5708650" y="5186363"/>
          <p14:tracePt t="170686" x="5665788" y="5186363"/>
          <p14:tracePt t="170702" x="5643563" y="5180013"/>
          <p14:tracePt t="170719" x="5608638" y="5180013"/>
          <p14:tracePt t="170736" x="5572125" y="5157788"/>
          <p14:tracePt t="170753" x="5537200" y="5151438"/>
          <p14:tracePt t="170770" x="5514975" y="5143500"/>
          <p14:tracePt t="170786" x="5480050" y="5129213"/>
          <p14:tracePt t="170803" x="5457825" y="5129213"/>
          <p14:tracePt t="170819" x="5437188" y="5114925"/>
          <p14:tracePt t="170856" x="5408613" y="5108575"/>
          <p14:tracePt t="170869" x="5380038" y="5100638"/>
          <p14:tracePt t="170870" x="5351463" y="5100638"/>
          <p14:tracePt t="170886" x="5314950" y="5086350"/>
          <p14:tracePt t="170902" x="5286375" y="5072063"/>
          <p14:tracePt t="170919" x="5265738" y="5065713"/>
          <p14:tracePt t="170935" x="5222875" y="5057775"/>
          <p14:tracePt t="170953" x="5200650" y="5057775"/>
          <p14:tracePt t="170968" x="5186363" y="5051425"/>
          <p14:tracePt t="171017" x="5186363" y="5043488"/>
          <p14:tracePt t="171024" x="5180013" y="5037138"/>
          <p14:tracePt t="171041" x="5172075" y="5037138"/>
          <p14:tracePt t="171057" x="5165725" y="5029200"/>
          <p14:tracePt t="171058" x="5157788" y="5022850"/>
          <p14:tracePt t="171113" x="5157788" y="5000625"/>
          <p14:tracePt t="171161" x="5157788" y="4994275"/>
          <p14:tracePt t="171217" x="5157788" y="4986338"/>
          <p14:tracePt t="171249" x="5157788" y="4979988"/>
          <p14:tracePt t="171257" x="5157788" y="4965700"/>
          <p14:tracePt t="171265" x="5165725" y="4957763"/>
          <p14:tracePt t="172153" x="5172075" y="4951413"/>
          <p14:tracePt t="172168" x="5186363" y="4943475"/>
          <p14:tracePt t="172169" x="5194300" y="4943475"/>
          <p14:tracePt t="172183" x="5208588" y="4937125"/>
          <p14:tracePt t="172201" x="5229225" y="4937125"/>
          <p14:tracePt t="172217" x="5257800" y="4914900"/>
          <p14:tracePt t="172234" x="5280025" y="4914900"/>
          <p14:tracePt t="172251" x="5314950" y="4908550"/>
          <p14:tracePt t="172267" x="5343525" y="4900613"/>
          <p14:tracePt t="172284" x="5357813" y="4900613"/>
          <p14:tracePt t="172300" x="5365750" y="4900613"/>
          <p14:tracePt t="172318" x="5372100" y="4900613"/>
          <p14:tracePt t="172333" x="5394325" y="4900613"/>
          <p14:tracePt t="172350" x="5400675" y="4894263"/>
          <p14:tracePt t="172367" x="5408613" y="4894263"/>
          <p14:tracePt t="172383" x="5429250" y="4894263"/>
          <p14:tracePt t="172401" x="5443538" y="4894263"/>
          <p14:tracePt t="172417" x="5465763" y="4894263"/>
          <p14:tracePt t="172434" x="5486400" y="4872038"/>
          <p14:tracePt t="172450" x="5494338" y="4872038"/>
          <p14:tracePt t="172467" x="5514975" y="4872038"/>
          <p14:tracePt t="172483" x="5522913" y="4865688"/>
          <p14:tracePt t="172499" x="5529263" y="4865688"/>
          <p14:tracePt t="172517" x="5543550" y="4865688"/>
          <p14:tracePt t="172533" x="5557838" y="4865688"/>
          <p14:tracePt t="172550" x="5565775" y="4865688"/>
          <p14:tracePt t="172609" x="5572125" y="4865688"/>
          <p14:tracePt t="172612" x="5586413" y="4865688"/>
          <p14:tracePt t="172621" x="5600700" y="4865688"/>
          <p14:tracePt t="172633" x="5622925" y="4857750"/>
          <p14:tracePt t="172650" x="5629275" y="4857750"/>
          <p14:tracePt t="172666" x="5637213" y="4857750"/>
          <p14:tracePt t="172704" x="5643563" y="4857750"/>
          <p14:tracePt t="172721" x="5657850" y="4857750"/>
          <p14:tracePt t="172724" x="5680075" y="4851400"/>
          <p14:tracePt t="173473" x="5665788" y="4851400"/>
          <p14:tracePt t="173481" x="5629275" y="4851400"/>
          <p14:tracePt t="173488" x="5572125" y="4851400"/>
          <p14:tracePt t="173498" x="5514975" y="4872038"/>
          <p14:tracePt t="173515" x="5451475" y="4894263"/>
          <p14:tracePt t="173532" x="5394325" y="4894263"/>
          <p14:tracePt t="173549" x="5351463" y="4900613"/>
          <p14:tracePt t="173565" x="5300663" y="4929188"/>
          <p14:tracePt t="173583" x="5257800" y="4937125"/>
          <p14:tracePt t="173599" x="5208588" y="4943475"/>
          <p14:tracePt t="173615" x="5122863" y="4965700"/>
          <p14:tracePt t="173632" x="5029200" y="4986338"/>
          <p14:tracePt t="173649" x="5000625" y="4986338"/>
          <p14:tracePt t="173649" x="4972050" y="4986338"/>
          <p14:tracePt t="173666" x="4922838" y="4994275"/>
          <p14:tracePt t="173682" x="4851400" y="5008563"/>
          <p14:tracePt t="173698" x="4772025" y="5022850"/>
          <p14:tracePt t="173715" x="4737100" y="5022850"/>
          <p14:tracePt t="173732" x="4637088" y="5022850"/>
          <p14:tracePt t="173748" x="4514850" y="5022850"/>
          <p14:tracePt t="173765" x="4408488" y="5022850"/>
          <p14:tracePt t="173781" x="4300538" y="5022850"/>
          <p14:tracePt t="173798" x="4243388" y="5022850"/>
          <p14:tracePt t="173814" x="4165600" y="5022850"/>
          <p14:tracePt t="173831" x="4108450" y="5022850"/>
          <p14:tracePt t="173831" x="4071938" y="5022850"/>
          <p14:tracePt t="173849" x="3986213" y="5022850"/>
          <p14:tracePt t="173864" x="3851275" y="5022850"/>
          <p14:tracePt t="173882" x="3671888" y="5022850"/>
          <p14:tracePt t="173898" x="3536950" y="5022850"/>
          <p14:tracePt t="173916" x="3394075" y="5022850"/>
          <p14:tracePt t="173932" x="3314700" y="5022850"/>
          <p14:tracePt t="173949" x="3200400" y="5022850"/>
          <p14:tracePt t="173965" x="3071813" y="5022850"/>
          <p14:tracePt t="173982" x="2971800" y="5022850"/>
          <p14:tracePt t="173999" x="2857500" y="5037138"/>
          <p14:tracePt t="174015" x="2751138" y="5037138"/>
          <p14:tracePt t="174015" x="2714625" y="5037138"/>
          <p14:tracePt t="174033" x="2665413" y="5043488"/>
          <p14:tracePt t="174048" x="2522538" y="5043488"/>
          <p14:tracePt t="174066" x="2428875" y="5043488"/>
          <p14:tracePt t="174082" x="2351088" y="5043488"/>
          <p14:tracePt t="174098" x="2286000" y="5043488"/>
          <p14:tracePt t="174114" x="2243138" y="5043488"/>
          <p14:tracePt t="174131" x="2208213" y="5043488"/>
          <p14:tracePt t="174147" x="2165350" y="5043488"/>
          <p14:tracePt t="174164" x="2136775" y="5043488"/>
          <p14:tracePt t="174181" x="2065338" y="5043488"/>
          <p14:tracePt t="174198" x="2022475" y="5043488"/>
          <p14:tracePt t="174214" x="2000250" y="5043488"/>
          <p14:tracePt t="174230" x="1979613" y="5043488"/>
          <p14:tracePt t="174247" x="1936750" y="5043488"/>
          <p14:tracePt t="174263" x="1851025" y="5043488"/>
          <p14:tracePt t="174281" x="1808163" y="5043488"/>
          <p14:tracePt t="174297" x="1771650" y="5043488"/>
          <p14:tracePt t="174313" x="1728788" y="5043488"/>
          <p14:tracePt t="174330" x="1700213" y="5043488"/>
          <p14:tracePt t="174347" x="1685925" y="5043488"/>
          <p14:tracePt t="174416" x="1679575" y="5043488"/>
          <p14:tracePt t="174424" x="1643063" y="5065713"/>
          <p14:tracePt t="174465" x="1636713" y="5065713"/>
          <p14:tracePt t="174481" x="1628775" y="5072063"/>
          <p14:tracePt t="174499" x="1622425" y="5080000"/>
          <p14:tracePt t="174499" x="1608138" y="5094288"/>
          <p14:tracePt t="174514" x="1600200" y="5108575"/>
          <p14:tracePt t="174530" x="1600200" y="5129213"/>
          <p14:tracePt t="174547" x="1593850" y="5143500"/>
          <p14:tracePt t="174563" x="1593850" y="5165725"/>
          <p14:tracePt t="174580" x="1593850" y="5172075"/>
          <p14:tracePt t="174632" x="1593850" y="5180013"/>
          <p14:tracePt t="174680" x="1593850" y="5186363"/>
          <p14:tracePt t="174680" x="1593850" y="5208588"/>
          <p14:tracePt t="174696" x="1593850" y="5222875"/>
          <p14:tracePt t="174704" x="1608138" y="5222875"/>
          <p14:tracePt t="174720" x="1622425" y="5222875"/>
          <p14:tracePt t="174730" x="1657350" y="5222875"/>
          <p14:tracePt t="174746" x="1679575" y="5222875"/>
          <p14:tracePt t="174764" x="1700213" y="5222875"/>
          <p14:tracePt t="174779" x="1779588" y="5222875"/>
          <p14:tracePt t="174796" x="1865313" y="5222875"/>
          <p14:tracePt t="174813" x="1936750" y="5222875"/>
          <p14:tracePt t="174829" x="2022475" y="5222875"/>
          <p14:tracePt t="174847" x="2114550" y="5222875"/>
          <p14:tracePt t="174862" x="2222500" y="5208588"/>
          <p14:tracePt t="174862" x="2265363" y="5208588"/>
          <p14:tracePt t="174881" x="2400300" y="5186363"/>
          <p14:tracePt t="174897" x="2528888" y="5157788"/>
          <p14:tracePt t="174914" x="2622550" y="5151438"/>
          <p14:tracePt t="174930" x="2714625" y="5137150"/>
          <p14:tracePt t="174946" x="2928938" y="5100638"/>
          <p14:tracePt t="174968" x="3243263" y="5065713"/>
          <p14:tracePt t="174995" x="3351213" y="5037138"/>
          <p14:tracePt t="175013" x="3422650" y="5037138"/>
          <p14:tracePt t="175013" x="3551238" y="5014913"/>
          <p14:tracePt t="175029" x="3608388" y="5008563"/>
          <p14:tracePt t="175046" x="3636963" y="5008563"/>
          <p14:tracePt t="175062" x="3671888" y="5008563"/>
          <p14:tracePt t="175079" x="3714750" y="4979988"/>
          <p14:tracePt t="175096" x="3800475" y="4972050"/>
          <p14:tracePt t="175113" x="3857625" y="4957763"/>
          <p14:tracePt t="175129" x="3922713" y="4943475"/>
          <p14:tracePt t="175146" x="3965575" y="4943475"/>
          <p14:tracePt t="175163" x="4000500" y="4929188"/>
          <p14:tracePt t="175180" x="4008438" y="4922838"/>
          <p14:tracePt t="175537" x="4037013" y="4922838"/>
          <p14:tracePt t="175545" x="4051300" y="4922838"/>
          <p14:tracePt t="175553" x="4079875" y="4922838"/>
          <p14:tracePt t="175562" x="4114800" y="4922838"/>
          <p14:tracePt t="175580" x="4200525" y="4914900"/>
          <p14:tracePt t="175580" x="4308475" y="4872038"/>
          <p14:tracePt t="175596" x="4371975" y="4857750"/>
          <p14:tracePt t="175613" x="4429125" y="4822825"/>
          <p14:tracePt t="175629" x="4465638" y="4786313"/>
          <p14:tracePt t="175647" x="4529138" y="4722813"/>
          <p14:tracePt t="175664" x="4579938" y="4651375"/>
          <p14:tracePt t="175679" x="4629150" y="4579938"/>
          <p14:tracePt t="175696" x="4679950" y="4508500"/>
          <p14:tracePt t="175712" x="4729163" y="4422775"/>
          <p14:tracePt t="175730" x="4743450" y="4408488"/>
          <p14:tracePt t="175745" x="4751388" y="4400550"/>
          <p14:tracePt t="175793" x="4757738" y="4394200"/>
          <p14:tracePt t="175801" x="4765675" y="4394200"/>
          <p14:tracePt t="175817" x="4772025" y="4394200"/>
          <p14:tracePt t="175825" x="4843463" y="4394200"/>
          <p14:tracePt t="175839" x="4900613" y="4394200"/>
          <p14:tracePt t="175845" x="5008563" y="4486275"/>
          <p14:tracePt t="175862" x="5094288" y="4594225"/>
          <p14:tracePt t="175880" x="5137150" y="4657725"/>
          <p14:tracePt t="175895" x="5143500" y="4679950"/>
          <p14:tracePt t="175912" x="5143500" y="4722813"/>
          <p14:tracePt t="175945" x="5157788" y="4737100"/>
          <p14:tracePt t="175946" x="5157788" y="4743450"/>
          <p14:tracePt t="175962" x="5165725" y="4751388"/>
          <p14:tracePt t="176009" x="5172075" y="4757738"/>
          <p14:tracePt t="176017" x="5186363" y="4757738"/>
          <p14:tracePt t="176021" x="5214938" y="4757738"/>
          <p14:tracePt t="176028" x="5280025" y="4765675"/>
          <p14:tracePt t="176045" x="5394325" y="4800600"/>
          <p14:tracePt t="176062" x="5486400" y="4822825"/>
          <p14:tracePt t="176078" x="5614988" y="4837113"/>
          <p14:tracePt t="176095" x="5722938" y="4857750"/>
          <p14:tracePt t="176112" x="5808663" y="4872038"/>
          <p14:tracePt t="176128" x="5815013" y="4879975"/>
          <p14:tracePt t="176193" x="5822950" y="4886325"/>
          <p14:tracePt t="176201" x="5808663" y="4900613"/>
          <p14:tracePt t="176211" x="5765800" y="4908550"/>
          <p14:tracePt t="176212" x="5586413" y="4937125"/>
          <p14:tracePt t="176228" x="5351463" y="4937125"/>
          <p14:tracePt t="176245" x="5022850" y="4937125"/>
          <p14:tracePt t="176261" x="4579938" y="4937125"/>
          <p14:tracePt t="176278" x="4086225" y="4937125"/>
          <p14:tracePt t="176295" x="3594100" y="4937125"/>
          <p14:tracePt t="176311" x="3251200" y="4937125"/>
          <p14:tracePt t="176311" x="3114675" y="4937125"/>
          <p14:tracePt t="176329" x="2957513" y="4937125"/>
          <p14:tracePt t="176345" x="2786063" y="4937125"/>
          <p14:tracePt t="176362" x="2628900" y="4937125"/>
          <p14:tracePt t="176378" x="2551113" y="4937125"/>
          <p14:tracePt t="176395" x="2508250" y="4937125"/>
          <p14:tracePt t="176411" x="2465388" y="4943475"/>
          <p14:tracePt t="176427" x="2436813" y="4957763"/>
          <p14:tracePt t="176444" x="2408238" y="4957763"/>
          <p14:tracePt t="176460" x="2379663" y="4957763"/>
          <p14:tracePt t="176478" x="2343150" y="4957763"/>
          <p14:tracePt t="176494" x="2314575" y="4957763"/>
          <p14:tracePt t="176511" x="2286000" y="4957763"/>
          <p14:tracePt t="176527" x="2236788" y="4957763"/>
          <p14:tracePt t="176527" x="2222500" y="4957763"/>
          <p14:tracePt t="176545" x="2179638" y="4965700"/>
          <p14:tracePt t="176561" x="2143125" y="4965700"/>
          <p14:tracePt t="176577" x="2128838" y="4972050"/>
          <p14:tracePt t="176594" x="2108200" y="4979988"/>
          <p14:tracePt t="176610" x="2093913" y="4979988"/>
          <p14:tracePt t="176627" x="2057400" y="5000625"/>
          <p14:tracePt t="176673" x="2028825" y="5008563"/>
          <p14:tracePt t="176681" x="2000250" y="5008563"/>
          <p14:tracePt t="176688" x="1993900" y="5014913"/>
          <p14:tracePt t="176693" x="1979613" y="5014913"/>
          <p14:tracePt t="176710" x="1971675" y="5014913"/>
          <p14:tracePt t="176833" x="1965325" y="5022850"/>
          <p14:tracePt t="176856" x="1971675" y="5022850"/>
          <p14:tracePt t="176864" x="1985963" y="5022850"/>
          <p14:tracePt t="176872" x="2014538" y="5022850"/>
          <p14:tracePt t="176877" x="2051050" y="5022850"/>
          <p14:tracePt t="176893" x="2071688" y="5022850"/>
          <p14:tracePt t="176910" x="2114550" y="5029200"/>
          <p14:tracePt t="176928" x="2136775" y="5037138"/>
          <p14:tracePt t="176944" x="2157413" y="5043488"/>
          <p14:tracePt t="176944" x="2165350" y="5051425"/>
          <p14:tracePt t="176961" x="2185988" y="5080000"/>
          <p14:tracePt t="176977" x="2185988" y="5086350"/>
          <p14:tracePt t="176995" x="2185988" y="5108575"/>
          <p14:tracePt t="177010" x="2185988" y="5114925"/>
          <p14:tracePt t="177027" x="2193925" y="5122863"/>
          <p14:tracePt t="177088" x="2193925" y="5129213"/>
          <p14:tracePt t="177096" x="2208213" y="5137150"/>
          <p14:tracePt t="177100" x="2214563" y="5137150"/>
          <p14:tracePt t="177110" x="2251075" y="5157788"/>
          <p14:tracePt t="177126" x="2293938" y="5172075"/>
          <p14:tracePt t="177143" x="2351088" y="5180013"/>
          <p14:tracePt t="177159" x="2471738" y="5214938"/>
          <p14:tracePt t="177177" x="2608263" y="5214938"/>
          <p14:tracePt t="177193" x="2686050" y="5214938"/>
          <p14:tracePt t="177209" x="2779713" y="5214938"/>
          <p14:tracePt t="177226" x="2857500" y="5214938"/>
          <p14:tracePt t="177244" x="2936875" y="5214938"/>
          <p14:tracePt t="177260" x="3022600" y="5214938"/>
          <p14:tracePt t="177276" x="3100388" y="5214938"/>
          <p14:tracePt t="177293" x="3179763" y="5214938"/>
          <p14:tracePt t="177309" x="3243263" y="5214938"/>
          <p14:tracePt t="177326" x="3300413" y="5214938"/>
          <p14:tracePt t="177343" x="3357563" y="5208588"/>
          <p14:tracePt t="177360" x="3436938" y="5200650"/>
          <p14:tracePt t="177377" x="3565525" y="5194300"/>
          <p14:tracePt t="177393" x="3614738" y="5180013"/>
          <p14:tracePt t="177410" x="3636963" y="5180013"/>
          <p14:tracePt t="177427" x="3657600" y="5165725"/>
          <p14:tracePt t="177444" x="3671888" y="5165725"/>
          <p14:tracePt t="177461" x="3708400" y="5165725"/>
          <p14:tracePt t="177477" x="3765550" y="5157788"/>
          <p14:tracePt t="177494" x="3829050" y="5137150"/>
          <p14:tracePt t="177510" x="3908425" y="5114925"/>
          <p14:tracePt t="177527" x="3965575" y="5100638"/>
          <p14:tracePt t="177543" x="4022725" y="5086350"/>
          <p14:tracePt t="177560" x="4071938" y="5072063"/>
          <p14:tracePt t="177560" x="4086225" y="5072063"/>
          <p14:tracePt t="177577" x="4100513" y="5065713"/>
          <p14:tracePt t="177673" x="4086225" y="5065713"/>
          <p14:tracePt t="177681" x="4051300" y="5065713"/>
          <p14:tracePt t="177689" x="3979863" y="5065713"/>
          <p14:tracePt t="177693" x="3843338" y="5080000"/>
          <p14:tracePt t="177710" x="3679825" y="5100638"/>
          <p14:tracePt t="177726" x="3571875" y="5129213"/>
          <p14:tracePt t="177743" x="3465513" y="5137150"/>
          <p14:tracePt t="177760" x="3386138" y="5151438"/>
          <p14:tracePt t="177777" x="3279775" y="5186363"/>
          <p14:tracePt t="177793" x="3200400" y="5208588"/>
          <p14:tracePt t="177810" x="3128963" y="5229225"/>
          <p14:tracePt t="177825" x="3071813" y="5251450"/>
          <p14:tracePt t="177842" x="3036888" y="5257800"/>
          <p14:tracePt t="177858" x="3028950" y="5257800"/>
          <p14:tracePt t="177875" x="3014663" y="5257800"/>
          <p14:tracePt t="177892" x="3000375" y="5265738"/>
          <p14:tracePt t="177909" x="2971800" y="5272088"/>
          <p14:tracePt t="177927" x="2936875" y="5272088"/>
          <p14:tracePt t="177943" x="2857500" y="5272088"/>
          <p14:tracePt t="177960" x="2765425" y="5272088"/>
          <p14:tracePt t="177976" x="2671763" y="5272088"/>
          <p14:tracePt t="177976" x="2608263" y="5272088"/>
          <p14:tracePt t="177994" x="2428875" y="5272088"/>
          <p14:tracePt t="178009" x="2293938" y="5272088"/>
          <p14:tracePt t="178025" x="2185988" y="5272088"/>
          <p14:tracePt t="178043" x="2122488" y="5272088"/>
          <p14:tracePt t="178059" x="2079625" y="5272088"/>
          <p14:tracePt t="178076" x="2022475" y="5272088"/>
          <p14:tracePt t="178092" x="1965325" y="5272088"/>
          <p14:tracePt t="178109" x="1885950" y="5272088"/>
          <p14:tracePt t="178125" x="1843088" y="5257800"/>
          <p14:tracePt t="178142" x="1800225" y="5257800"/>
          <p14:tracePt t="178158" x="1779588" y="5257800"/>
          <p14:tracePt t="178175" x="1765300" y="5257800"/>
          <p14:tracePt t="178321" x="1765300" y="5251450"/>
          <p14:tracePt t="178337" x="1785938" y="5251450"/>
          <p14:tracePt t="178345" x="1800225" y="5251450"/>
          <p14:tracePt t="178353" x="1828800" y="5251450"/>
          <p14:tracePt t="178360" x="1885950" y="5251450"/>
          <p14:tracePt t="178375" x="1971675" y="5251450"/>
          <p14:tracePt t="178391" x="2114550" y="5251450"/>
          <p14:tracePt t="178409" x="2171700" y="5251450"/>
          <p14:tracePt t="178425" x="2208213" y="5251450"/>
          <p14:tracePt t="178442" x="2214563" y="5251450"/>
          <p14:tracePt t="178459" x="2243138" y="5251450"/>
          <p14:tracePt t="178476" x="2300288" y="5251450"/>
          <p14:tracePt t="178492" x="2365375" y="5251450"/>
          <p14:tracePt t="178508" x="2508250" y="5251450"/>
          <p14:tracePt t="178525" x="2643188" y="5251450"/>
          <p14:tracePt t="178542" x="2771775" y="5251450"/>
          <p14:tracePt t="178558" x="2865438" y="5222875"/>
          <p14:tracePt t="178575" x="2922588" y="5214938"/>
          <p14:tracePt t="178592" x="2986088" y="5200650"/>
          <p14:tracePt t="178608" x="3128963" y="5157788"/>
          <p14:tracePt t="178625" x="3271838" y="5122863"/>
          <p14:tracePt t="178641" x="3357563" y="5108575"/>
          <p14:tracePt t="178658" x="3414713" y="5086350"/>
          <p14:tracePt t="178674" x="3429000" y="5080000"/>
          <p14:tracePt t="178691" x="3465513" y="5072063"/>
          <p14:tracePt t="178709" x="3486150" y="5065713"/>
          <p14:tracePt t="178725" x="3522663" y="5065713"/>
          <p14:tracePt t="178742" x="3557588" y="5065713"/>
          <p14:tracePt t="178758" x="3600450" y="5051425"/>
          <p14:tracePt t="178775" x="3651250" y="5037138"/>
          <p14:tracePt t="178791" x="3694113" y="5037138"/>
          <p14:tracePt t="178791" x="3722688" y="5037138"/>
          <p14:tracePt t="178809" x="3736975" y="5029200"/>
          <p14:tracePt t="178824" x="3808413" y="5029200"/>
          <p14:tracePt t="178841" x="3829050" y="5029200"/>
          <p14:tracePt t="178858" x="3879850" y="5014913"/>
          <p14:tracePt t="178874" x="3900488" y="5014913"/>
          <p14:tracePt t="178891" x="3929063" y="5014913"/>
          <p14:tracePt t="178977" x="3900488" y="5014913"/>
          <p14:tracePt t="178985" x="3865563" y="5014913"/>
          <p14:tracePt t="178985" x="3808413" y="5014913"/>
          <p14:tracePt t="178993" x="3743325" y="5014913"/>
          <p14:tracePt t="179007" x="3594100" y="5051425"/>
          <p14:tracePt t="179024" x="3357563" y="5100638"/>
          <p14:tracePt t="179041" x="3222625" y="5100638"/>
          <p14:tracePt t="179057" x="2957513" y="5137150"/>
          <p14:tracePt t="179074" x="2736850" y="5180013"/>
          <p14:tracePt t="179090" x="2593975" y="5194300"/>
          <p14:tracePt t="179107" x="2514600" y="5200650"/>
          <p14:tracePt t="179123" x="2471738" y="5200650"/>
          <p14:tracePt t="179140" x="2436813" y="5222875"/>
          <p14:tracePt t="179156" x="2400300" y="5222875"/>
          <p14:tracePt t="179173" x="2328863" y="5222875"/>
          <p14:tracePt t="179190" x="2257425" y="5222875"/>
          <p14:tracePt t="179207" x="2214563" y="5229225"/>
          <p14:tracePt t="179207" x="2185988" y="5229225"/>
          <p14:tracePt t="179225" x="2179638" y="5229225"/>
          <p14:tracePt t="179240" x="2128838" y="5237163"/>
          <p14:tracePt t="179257" x="2085975" y="5243513"/>
          <p14:tracePt t="179273" x="2008188" y="5243513"/>
          <p14:tracePt t="179291" x="1965325" y="5265738"/>
          <p14:tracePt t="179307" x="1951038" y="5265738"/>
          <p14:tracePt t="179324" x="1922463" y="5272088"/>
          <p14:tracePt t="179568" x="1914525" y="5272088"/>
          <p14:tracePt t="179600" x="1914525" y="5265738"/>
          <p14:tracePt t="179608" x="1914525" y="5257800"/>
          <p14:tracePt t="179624" x="1914525" y="5251450"/>
          <p14:tracePt t="179736" x="1914525" y="5243513"/>
          <p14:tracePt t="180697" x="1922463" y="5237163"/>
          <p14:tracePt t="181633" x="1928813" y="5237163"/>
          <p14:tracePt t="181640" x="1943100" y="5237163"/>
          <p14:tracePt t="181653" x="1951038" y="5237163"/>
          <p14:tracePt t="181657" x="1965325" y="5237163"/>
          <p14:tracePt t="181670" x="1979613" y="5237163"/>
          <p14:tracePt t="181686" x="1985963" y="5237163"/>
          <p14:tracePt t="181704" x="1993900" y="5237163"/>
          <p14:tracePt t="181745" x="2008188" y="5229225"/>
          <p14:tracePt t="181764" x="2014538" y="5229225"/>
          <p14:tracePt t="181769" x="2022475" y="5229225"/>
          <p14:tracePt t="181771" x="2036763" y="5222875"/>
          <p14:tracePt t="181787" x="2065338" y="5214938"/>
          <p14:tracePt t="181803" x="2079625" y="5214938"/>
          <p14:tracePt t="181820" x="2100263" y="5214938"/>
          <p14:tracePt t="181836" x="2143125" y="5214938"/>
          <p14:tracePt t="181854" x="2157413" y="5214938"/>
          <p14:tracePt t="181869" x="2200275" y="5214938"/>
          <p14:tracePt t="181887" x="2236788" y="5214938"/>
          <p14:tracePt t="181903" x="2279650" y="5214938"/>
          <p14:tracePt t="181903" x="2286000" y="5214938"/>
          <p14:tracePt t="181921" x="2308225" y="5214938"/>
          <p14:tracePt t="181937" x="2322513" y="5214938"/>
          <p14:tracePt t="181953" x="2343150" y="5214938"/>
          <p14:tracePt t="181970" x="2357438" y="5214938"/>
          <p14:tracePt t="181986" x="2393950" y="5214938"/>
          <p14:tracePt t="182019" x="2422525" y="5214938"/>
          <p14:tracePt t="182020" x="2465388" y="5214938"/>
          <p14:tracePt t="182037" x="2536825" y="5214938"/>
          <p14:tracePt t="182053" x="2622550" y="5214938"/>
          <p14:tracePt t="182070" x="2743200" y="5214938"/>
          <p14:tracePt t="182086" x="2822575" y="5214938"/>
          <p14:tracePt t="182103" x="2851150" y="5214938"/>
          <p14:tracePt t="182120" x="2865438" y="5214938"/>
          <p14:tracePt t="182136" x="2957513" y="5214938"/>
          <p14:tracePt t="182153" x="3051175" y="5214938"/>
          <p14:tracePt t="182170" x="3171825" y="5214938"/>
          <p14:tracePt t="182186" x="3294063" y="5214938"/>
          <p14:tracePt t="182202" x="3386138" y="5214938"/>
          <p14:tracePt t="182220" x="3436938" y="5214938"/>
          <p14:tracePt t="182236" x="3486150" y="5214938"/>
          <p14:tracePt t="182252" x="3529013" y="5214938"/>
          <p14:tracePt t="182270" x="3608388" y="5222875"/>
          <p14:tracePt t="182286" x="3651250" y="5243513"/>
          <p14:tracePt t="182303" x="3686175" y="5251450"/>
          <p14:tracePt t="182319" x="3743325" y="5251450"/>
          <p14:tracePt t="182337" x="3779838" y="5251450"/>
          <p14:tracePt t="182353" x="3822700" y="5251450"/>
          <p14:tracePt t="182370" x="3871913" y="5251450"/>
          <p14:tracePt t="182385" x="3929063" y="5257800"/>
          <p14:tracePt t="182402" x="4000500" y="5280025"/>
          <p14:tracePt t="182418" x="4029075" y="5280025"/>
          <p14:tracePt t="182435" x="4057650" y="5280025"/>
          <p14:tracePt t="182452" x="4086225" y="5280025"/>
          <p14:tracePt t="182469" x="4129088" y="5280025"/>
          <p14:tracePt t="182486" x="4200525" y="5280025"/>
          <p14:tracePt t="182502" x="4265613" y="5280025"/>
          <p14:tracePt t="182502" x="4279900" y="5280025"/>
          <p14:tracePt t="182521" x="4286250" y="5280025"/>
          <p14:tracePt t="182535" x="4329113" y="5280025"/>
          <p14:tracePt t="182584" x="4343400" y="5280025"/>
          <p14:tracePt t="182592" x="4351338" y="5280025"/>
          <p14:tracePt t="182696" x="4300538" y="5300663"/>
          <p14:tracePt t="182704" x="4265613" y="5308600"/>
          <p14:tracePt t="182712" x="4243388" y="5308600"/>
          <p14:tracePt t="182720" x="4208463" y="5329238"/>
          <p14:tracePt t="182728" x="4094163" y="5343525"/>
          <p14:tracePt t="182738" x="4022725" y="5351463"/>
          <p14:tracePt t="182751" x="3743325" y="5394325"/>
          <p14:tracePt t="182768" x="3622675" y="5394325"/>
          <p14:tracePt t="182785" x="3494088" y="5394325"/>
          <p14:tracePt t="182802" x="3336925" y="5414963"/>
          <p14:tracePt t="182819" x="3208338" y="5429250"/>
          <p14:tracePt t="182834" x="3108325" y="5429250"/>
          <p14:tracePt t="182852" x="2979738" y="5429250"/>
          <p14:tracePt t="182868" x="2822575" y="5465763"/>
          <p14:tracePt t="182886" x="2665413" y="5465763"/>
          <p14:tracePt t="182902" x="2557463" y="5465763"/>
          <p14:tracePt t="182918" x="2414588" y="5465763"/>
          <p14:tracePt t="182935" x="2336800" y="5465763"/>
          <p14:tracePt t="182951" x="2265363" y="5465763"/>
          <p14:tracePt t="182951" x="2222500" y="5465763"/>
          <p14:tracePt t="182969" x="2143125" y="5465763"/>
          <p14:tracePt t="182985" x="2079625" y="5465763"/>
          <p14:tracePt t="183002" x="2022475" y="5465763"/>
          <p14:tracePt t="183018" x="1957388" y="5465763"/>
          <p14:tracePt t="183035" x="1893888" y="5465763"/>
          <p14:tracePt t="183052" x="1851025" y="5465763"/>
          <p14:tracePt t="183067" x="1828800" y="5465763"/>
          <p14:tracePt t="183084" x="1808163" y="5465763"/>
          <p14:tracePt t="183101" x="1793875" y="5472113"/>
          <p14:tracePt t="183119" x="1771650" y="5472113"/>
          <p14:tracePt t="183135" x="1757363" y="5472113"/>
          <p14:tracePt t="183151" x="1728788" y="5472113"/>
          <p14:tracePt t="183167" x="1685925" y="5472113"/>
          <p14:tracePt t="183185" x="1679575" y="5472113"/>
          <p14:tracePt t="183200" x="1657350" y="5480050"/>
          <p14:tracePt t="183865" x="1671638" y="5480050"/>
          <p14:tracePt t="183881" x="1679575" y="5480050"/>
          <p14:tracePt t="183921" x="1685925" y="5480050"/>
          <p14:tracePt t="183961" x="1693863" y="5480050"/>
          <p14:tracePt t="184552" x="1708150" y="5480050"/>
          <p14:tracePt t="184632" x="1722438" y="5480050"/>
          <p14:tracePt t="184688" x="1728788" y="5480050"/>
          <p14:tracePt t="184696" x="1757363" y="5480050"/>
          <p14:tracePt t="184704" x="1765300" y="5480050"/>
          <p14:tracePt t="184715" x="1771650" y="5480050"/>
          <p14:tracePt t="184720" x="1814513" y="5480050"/>
          <p14:tracePt t="184737" x="1851025" y="5486400"/>
          <p14:tracePt t="184749" x="1871663" y="5500688"/>
          <p14:tracePt t="184765" x="1879600" y="5508625"/>
          <p14:tracePt t="184782" x="1893888" y="5514975"/>
          <p14:tracePt t="184798" x="1922463" y="5514975"/>
          <p14:tracePt t="184815" x="1957388" y="5522913"/>
          <p14:tracePt t="184832" x="2008188" y="5522913"/>
          <p14:tracePt t="184850" x="2043113" y="5543550"/>
          <p14:tracePt t="184866" x="2057400" y="5551488"/>
          <p14:tracePt t="184882" x="2079625" y="5551488"/>
          <p14:tracePt t="184899" x="2093913" y="5551488"/>
          <p14:tracePt t="184915" x="2114550" y="5557838"/>
          <p14:tracePt t="184933" x="2151063" y="5557838"/>
          <p14:tracePt t="184948" x="2165350" y="5557838"/>
          <p14:tracePt t="184965" x="2200275" y="5580063"/>
          <p14:tracePt t="184981" x="2251075" y="5580063"/>
          <p14:tracePt t="184999" x="2300288" y="5580063"/>
          <p14:tracePt t="185015" x="2371725" y="5580063"/>
          <p14:tracePt t="185032" x="2393950" y="5580063"/>
          <p14:tracePt t="185032" x="2414588" y="5580063"/>
          <p14:tracePt t="185049" x="2465388" y="5580063"/>
          <p14:tracePt t="185065" x="2508250" y="5580063"/>
          <p14:tracePt t="185081" x="2551113" y="5580063"/>
          <p14:tracePt t="185099" x="2608263" y="5580063"/>
          <p14:tracePt t="185117" x="2636838" y="5580063"/>
          <p14:tracePt t="185132" x="2693988" y="5580063"/>
          <p14:tracePt t="185148" x="2743200" y="5580063"/>
          <p14:tracePt t="185165" x="2779713" y="5580063"/>
          <p14:tracePt t="185183" x="2800350" y="5580063"/>
          <p14:tracePt t="185198" x="2822575" y="5580063"/>
          <p14:tracePt t="185214" x="2836863" y="5580063"/>
          <p14:tracePt t="185232" x="2865438" y="5580063"/>
          <p14:tracePt t="185248" x="2900363" y="5580063"/>
          <p14:tracePt t="185265" x="2936875" y="5580063"/>
          <p14:tracePt t="185281" x="2943225" y="5580063"/>
          <p14:tracePt t="185299" x="2971800" y="5580063"/>
          <p14:tracePt t="185315" x="3008313" y="5580063"/>
          <p14:tracePt t="185332" x="3051175" y="5580063"/>
          <p14:tracePt t="185349" x="3079750" y="5580063"/>
          <p14:tracePt t="185365" x="3094038" y="5580063"/>
          <p14:tracePt t="185382" x="3128963" y="5580063"/>
          <p14:tracePt t="185399" x="3157538" y="5580063"/>
          <p14:tracePt t="185416" x="3171825" y="5580063"/>
          <p14:tracePt t="185432" x="3208338" y="5580063"/>
          <p14:tracePt t="185448" x="3257550" y="5580063"/>
          <p14:tracePt t="185465" x="3286125" y="5580063"/>
          <p14:tracePt t="185482" x="3294063" y="5580063"/>
          <p14:tracePt t="185529" x="3300413" y="5580063"/>
          <p14:tracePt t="185537" x="3322638" y="5580063"/>
          <p14:tracePt t="185537" x="3328988" y="5580063"/>
          <p14:tracePt t="185569" x="3343275" y="5580063"/>
          <p14:tracePt t="185577" x="3351213" y="5572125"/>
          <p14:tracePt t="185591" x="3365500" y="5572125"/>
          <p14:tracePt t="185601" x="3371850" y="5572125"/>
          <p14:tracePt t="185609" x="3386138" y="5565775"/>
          <p14:tracePt t="185617" x="3400425" y="5565775"/>
          <p14:tracePt t="185632" x="3414713" y="5565775"/>
          <p14:tracePt t="185648" x="3436938" y="5565775"/>
          <p14:tracePt t="185721" x="3457575" y="5543550"/>
          <p14:tracePt t="185753" x="3465513" y="5537200"/>
          <p14:tracePt t="185793" x="3479800" y="5522913"/>
          <p14:tracePt t="185801" x="3479800" y="5514975"/>
          <p14:tracePt t="185833" x="3479800" y="5508625"/>
          <p14:tracePt t="185841" x="3479800" y="5500688"/>
          <p14:tracePt t="185848" x="3465513" y="5486400"/>
          <p14:tracePt t="185873" x="3451225" y="5486400"/>
          <p14:tracePt t="185881" x="3429000" y="5465763"/>
          <p14:tracePt t="185882" x="3400425" y="5443538"/>
          <p14:tracePt t="185898" x="3371850" y="5422900"/>
          <p14:tracePt t="185914" x="3314700" y="5414963"/>
          <p14:tracePt t="185932" x="3286125" y="5400675"/>
          <p14:tracePt t="185947" x="3228975" y="5400675"/>
          <p14:tracePt t="185964" x="3157538" y="5394325"/>
          <p14:tracePt t="185980" x="3094038" y="5394325"/>
          <p14:tracePt t="185999" x="3043238" y="5394325"/>
          <p14:tracePt t="186014" x="3008313" y="5394325"/>
          <p14:tracePt t="186031" x="2986088" y="5394325"/>
          <p14:tracePt t="186048" x="2928938" y="5394325"/>
          <p14:tracePt t="186063" x="2822575" y="5394325"/>
          <p14:tracePt t="186081" x="2743200" y="5394325"/>
          <p14:tracePt t="186097" x="2657475" y="5394325"/>
          <p14:tracePt t="186114" x="2551113" y="5394325"/>
          <p14:tracePt t="186131" x="2471738" y="5394325"/>
          <p14:tracePt t="186148" x="2414588" y="5394325"/>
          <p14:tracePt t="186164" x="2386013" y="5394325"/>
          <p14:tracePt t="186180" x="2365375" y="5394325"/>
          <p14:tracePt t="186197" x="2328863" y="5394325"/>
          <p14:tracePt t="186213" x="2293938" y="5394325"/>
          <p14:tracePt t="186231" x="2243138" y="5394325"/>
          <p14:tracePt t="186247" x="2200275" y="5394325"/>
          <p14:tracePt t="186247" x="2193925" y="5394325"/>
          <p14:tracePt t="186265" x="2165350" y="5394325"/>
          <p14:tracePt t="186280" x="2136775" y="5394325"/>
          <p14:tracePt t="186297" x="2114550" y="5394325"/>
          <p14:tracePt t="186313" x="2093913" y="5394325"/>
          <p14:tracePt t="186361" x="2085975" y="5394325"/>
          <p14:tracePt t="186457" x="2079625" y="5394325"/>
          <p14:tracePt t="186465" x="2079625" y="5400675"/>
          <p14:tracePt t="186473" x="2079625" y="5408613"/>
          <p14:tracePt t="186480" x="2079625" y="5437188"/>
          <p14:tracePt t="186497" x="2093913" y="5457825"/>
          <p14:tracePt t="186513" x="2100263" y="5465763"/>
          <p14:tracePt t="186553" x="2108200" y="5472113"/>
          <p14:tracePt t="186555" x="2108200" y="5480050"/>
          <p14:tracePt t="186564" x="2122488" y="5494338"/>
          <p14:tracePt t="186579" x="2171700" y="5514975"/>
          <p14:tracePt t="186597" x="2193925" y="5529263"/>
          <p14:tracePt t="186613" x="2208213" y="5537200"/>
          <p14:tracePt t="186630" x="2251075" y="5543550"/>
          <p14:tracePt t="186647" x="2286000" y="5543550"/>
          <p14:tracePt t="186663" x="2300288" y="5543550"/>
          <p14:tracePt t="186679" x="2336800" y="5543550"/>
          <p14:tracePt t="186697" x="2371725" y="5551488"/>
          <p14:tracePt t="186713" x="2414588" y="5551488"/>
          <p14:tracePt t="186730" x="2479675" y="5551488"/>
          <p14:tracePt t="186747" x="2528888" y="5551488"/>
          <p14:tracePt t="186763" x="2571750" y="5551488"/>
          <p14:tracePt t="186780" x="2608263" y="5551488"/>
          <p14:tracePt t="186796" x="2614613" y="5551488"/>
          <p14:tracePt t="186813" x="2643188" y="5551488"/>
          <p14:tracePt t="186829" x="2665413" y="5551488"/>
          <p14:tracePt t="186846" x="2693988" y="5551488"/>
          <p14:tracePt t="186863" x="2722563" y="5551488"/>
          <p14:tracePt t="186880" x="2757488" y="5551488"/>
          <p14:tracePt t="186880" x="2765425" y="5551488"/>
          <p14:tracePt t="186897" x="2794000" y="5551488"/>
          <p14:tracePt t="186912" x="2808288" y="5551488"/>
          <p14:tracePt t="186930" x="2843213" y="5551488"/>
          <p14:tracePt t="186946" x="2871788" y="5551488"/>
          <p14:tracePt t="186962" x="2886075" y="5551488"/>
          <p14:tracePt t="186979" x="2914650" y="5551488"/>
          <p14:tracePt t="186995" x="2943225" y="5551488"/>
          <p14:tracePt t="187012" x="2986088" y="5551488"/>
          <p14:tracePt t="187028" x="3014663" y="5551488"/>
          <p14:tracePt t="187120" x="3000375" y="5551488"/>
          <p14:tracePt t="187128" x="2965450" y="5551488"/>
          <p14:tracePt t="187136" x="2900363" y="5557838"/>
          <p14:tracePt t="187146" x="2822575" y="5580063"/>
          <p14:tracePt t="187162" x="2751138" y="5586413"/>
          <p14:tracePt t="187178" x="2693988" y="5594350"/>
          <p14:tracePt t="187195" x="2643188" y="5594350"/>
          <p14:tracePt t="187211" x="2571750" y="5608638"/>
          <p14:tracePt t="187229" x="2508250" y="5637213"/>
          <p14:tracePt t="187245" x="2436813" y="5637213"/>
          <p14:tracePt t="187262" x="2393950" y="5643563"/>
          <p14:tracePt t="187278" x="2351088" y="5643563"/>
          <p14:tracePt t="187295" x="2343150" y="5651500"/>
          <p14:tracePt t="187424" x="2386013" y="5651500"/>
          <p14:tracePt t="187432" x="2443163" y="5651500"/>
          <p14:tracePt t="187440" x="2543175" y="5651500"/>
          <p14:tracePt t="187445" x="2714625" y="5651500"/>
          <p14:tracePt t="187461" x="2871788" y="5651500"/>
          <p14:tracePt t="187478" x="3079750" y="5643563"/>
          <p14:tracePt t="187495" x="3243263" y="5608638"/>
          <p14:tracePt t="187512" x="3308350" y="5600700"/>
          <p14:tracePt t="187512" x="3336925" y="5600700"/>
          <p14:tracePt t="187529" x="3386138" y="5586413"/>
          <p14:tracePt t="187545" x="3451225" y="5572125"/>
          <p14:tracePt t="187562" x="3557588" y="5557838"/>
          <p14:tracePt t="187578" x="3757613" y="5494338"/>
          <p14:tracePt t="187595" x="3965575" y="5465763"/>
          <p14:tracePt t="187611" x="4129088" y="5414963"/>
          <p14:tracePt t="187628" x="4243388" y="5365750"/>
          <p14:tracePt t="187645" x="4351338" y="5308600"/>
          <p14:tracePt t="187661" x="4394200" y="5286375"/>
          <p14:tracePt t="187678" x="4494213" y="5237163"/>
          <p14:tracePt t="187695" x="4637088" y="5122863"/>
          <p14:tracePt t="187695" x="4700588" y="5057775"/>
          <p14:tracePt t="187712" x="4757738" y="4994275"/>
          <p14:tracePt t="187728" x="4886325" y="4843463"/>
          <p14:tracePt t="187745" x="4951413" y="4765675"/>
          <p14:tracePt t="187761" x="5000625" y="4714875"/>
          <p14:tracePt t="187778" x="5072063" y="4665663"/>
          <p14:tracePt t="187794" x="5143500" y="4614863"/>
          <p14:tracePt t="187811" x="5165725" y="4600575"/>
          <p14:tracePt t="187828" x="5186363" y="4572000"/>
          <p14:tracePt t="187845" x="5194300" y="4557713"/>
          <p14:tracePt t="187862" x="5194300" y="4543425"/>
          <p14:tracePt t="187878" x="5200650" y="4522788"/>
          <p14:tracePt t="187896" x="5214938" y="4494213"/>
          <p14:tracePt t="187912" x="5222875" y="4479925"/>
          <p14:tracePt t="187912" x="5237163" y="4465638"/>
          <p14:tracePt t="187945" x="5243513" y="4457700"/>
          <p14:tracePt t="188112" x="5243513" y="4451350"/>
          <p14:tracePt t="188120" x="5194300" y="4494213"/>
          <p14:tracePt t="188128" x="5143500" y="4557713"/>
          <p14:tracePt t="188136" x="5129213" y="4572000"/>
          <p14:tracePt t="188144" x="5072063" y="4657725"/>
          <p14:tracePt t="188161" x="5043488" y="4714875"/>
          <p14:tracePt t="188177" x="5037138" y="4765675"/>
          <p14:tracePt t="188194" x="5008563" y="4829175"/>
          <p14:tracePt t="188210" x="5008563" y="4865688"/>
          <p14:tracePt t="188280" x="5008563" y="4872038"/>
          <p14:tracePt t="188288" x="5043488" y="4872038"/>
          <p14:tracePt t="188295" x="5065713" y="4865688"/>
          <p14:tracePt t="188310" x="5100638" y="4851400"/>
          <p14:tracePt t="188327" x="5143500" y="4822825"/>
          <p14:tracePt t="188327" x="5151438" y="4808538"/>
          <p14:tracePt t="188345" x="5180013" y="4751388"/>
          <p14:tracePt t="188360" x="5200650" y="4708525"/>
          <p14:tracePt t="188377" x="5208588" y="4629150"/>
          <p14:tracePt t="188394" x="5229225" y="4608513"/>
          <p14:tracePt t="188412" x="5237163" y="4551363"/>
          <p14:tracePt t="188428" x="5237163" y="4494213"/>
          <p14:tracePt t="188445" x="5243513" y="4457700"/>
          <p14:tracePt t="188461" x="5243513" y="4443413"/>
          <p14:tracePt t="188477" x="5243513" y="4437063"/>
          <p14:tracePt t="188494" x="5243513" y="4422775"/>
          <p14:tracePt t="188545" x="5243513" y="4414838"/>
          <p14:tracePt t="188553" x="5243513" y="4408488"/>
          <p14:tracePt t="188569" x="5243513" y="4400550"/>
          <p14:tracePt t="188577" x="5243513" y="4386263"/>
          <p14:tracePt t="188593" x="5251450" y="4379913"/>
          <p14:tracePt t="188594" x="5251450" y="4371975"/>
          <p14:tracePt t="188610" x="5251450" y="4365625"/>
          <p14:tracePt t="188627" x="5251450" y="4351338"/>
          <p14:tracePt t="188644" x="5257800" y="4343400"/>
          <p14:tracePt t="188660" x="5265738" y="4337050"/>
          <p14:tracePt t="188697" x="5272088" y="4329113"/>
          <p14:tracePt t="188753" x="5280025" y="4322763"/>
          <p14:tracePt t="188801" x="5286375" y="4314825"/>
          <p14:tracePt t="188905" x="5294313" y="4308475"/>
          <p14:tracePt t="189321" x="5300663" y="4300538"/>
          <p14:tracePt t="189337" x="5308600" y="4300538"/>
          <p14:tracePt t="189353" x="5314950" y="4294188"/>
          <p14:tracePt t="189433" x="5337175" y="4279900"/>
          <p14:tracePt t="189473" x="5343525" y="4279900"/>
          <p14:tracePt t="189505" x="5357813" y="4271963"/>
          <p14:tracePt t="189513" x="5365750" y="4265613"/>
          <p14:tracePt t="189545" x="5380038" y="4251325"/>
          <p14:tracePt t="189601" x="5394325" y="4222750"/>
          <p14:tracePt t="189641" x="5400675" y="4214813"/>
          <p14:tracePt t="190201" x="5400675" y="4222750"/>
          <p14:tracePt t="190215" x="5400675" y="4251325"/>
          <p14:tracePt t="190217" x="5400675" y="4279900"/>
          <p14:tracePt t="190217" x="5400675" y="4343400"/>
          <p14:tracePt t="190226" x="5400675" y="4479925"/>
          <p14:tracePt t="190241" x="5400675" y="4608513"/>
          <p14:tracePt t="190258" x="5400675" y="4714875"/>
          <p14:tracePt t="190274" x="5380038" y="4822825"/>
          <p14:tracePt t="190292" x="5380038" y="4914900"/>
          <p14:tracePt t="190308" x="5380038" y="5000625"/>
          <p14:tracePt t="190324" x="5380038" y="5057775"/>
          <p14:tracePt t="190341" x="5386388" y="5151438"/>
          <p14:tracePt t="190357" x="5394325" y="5208588"/>
          <p14:tracePt t="190375" x="5394325" y="5272088"/>
          <p14:tracePt t="190391" x="5394325" y="5351463"/>
          <p14:tracePt t="190408" x="5394325" y="5394325"/>
          <p14:tracePt t="190424" x="5394325" y="5408613"/>
          <p14:tracePt t="190441" x="5394325" y="5451475"/>
          <p14:tracePt t="190459" x="5372100" y="5480050"/>
          <p14:tracePt t="190475" x="5357813" y="5500688"/>
          <p14:tracePt t="190493" x="5343525" y="5522913"/>
          <p14:tracePt t="190508" x="5337175" y="5529263"/>
          <p14:tracePt t="190524" x="5329238" y="5543550"/>
          <p14:tracePt t="190541" x="5308600" y="5572125"/>
          <p14:tracePt t="190558" x="5286375" y="5600700"/>
          <p14:tracePt t="190574" x="5257800" y="5643563"/>
          <p14:tracePt t="190591" x="5237163" y="5694363"/>
          <p14:tracePt t="190591" x="5214938" y="5743575"/>
          <p14:tracePt t="190609" x="5208588" y="5751513"/>
          <p14:tracePt t="190624" x="5208588" y="5794375"/>
          <p14:tracePt t="190641" x="5208588" y="5808663"/>
          <p14:tracePt t="190658" x="5208588" y="5815013"/>
          <p14:tracePt t="190841" x="5208588" y="5822950"/>
          <p14:tracePt t="190849" x="5214938" y="5822950"/>
          <p14:tracePt t="190865" x="5222875" y="5815013"/>
          <p14:tracePt t="190881" x="5237163" y="5815013"/>
          <p14:tracePt t="190890" x="5243513" y="5815013"/>
          <p14:tracePt t="190891" x="5257800" y="5808663"/>
          <p14:tracePt t="190906" x="5280025" y="5800725"/>
          <p14:tracePt t="190923" x="5329238" y="5786438"/>
          <p14:tracePt t="190940" x="5380038" y="5765800"/>
          <p14:tracePt t="190956" x="5437188" y="5751513"/>
          <p14:tracePt t="190975" x="5494338" y="5729288"/>
          <p14:tracePt t="190991" x="5557838" y="5708650"/>
          <p14:tracePt t="191007" x="5629275" y="5680075"/>
          <p14:tracePt t="191023" x="5715000" y="5637213"/>
          <p14:tracePt t="191023" x="5743575" y="5629275"/>
          <p14:tracePt t="191041" x="5780088" y="5622925"/>
          <p14:tracePt t="191056" x="5843588" y="5608638"/>
          <p14:tracePt t="191073" x="5908675" y="5608638"/>
          <p14:tracePt t="191090" x="5965825" y="5594350"/>
          <p14:tracePt t="191106" x="6015038" y="5580063"/>
          <p14:tracePt t="191123" x="6043613" y="5580063"/>
          <p14:tracePt t="191139" x="6065838" y="5572125"/>
          <p14:tracePt t="191156" x="6094413" y="5565775"/>
          <p14:tracePt t="191172" x="6115050" y="5565775"/>
          <p14:tracePt t="191190" x="6122988" y="5565775"/>
          <p14:tracePt t="191206" x="6129338" y="5565775"/>
          <p14:tracePt t="191248" x="6143625" y="5565775"/>
          <p14:tracePt t="191280" x="6151563" y="5565775"/>
          <p14:tracePt t="191288" x="6165850" y="5565775"/>
          <p14:tracePt t="191296" x="6215063" y="5572125"/>
          <p14:tracePt t="191306" x="6272213" y="5608638"/>
          <p14:tracePt t="191324" x="6300788" y="5622925"/>
          <p14:tracePt t="191340" x="6315075" y="5629275"/>
          <p14:tracePt t="191401" x="6323013" y="5637213"/>
          <p14:tracePt t="191416" x="6329363" y="5637213"/>
          <p14:tracePt t="191424" x="6337300" y="5637213"/>
          <p14:tracePt t="191432" x="6351588" y="5643563"/>
          <p14:tracePt t="191446" x="6365875" y="5643563"/>
          <p14:tracePt t="191496" x="6372225" y="5651500"/>
          <p14:tracePt t="191504" x="6380163" y="5657850"/>
          <p14:tracePt t="191512" x="6386513" y="5665788"/>
          <p14:tracePt t="191522" x="6394450" y="5680075"/>
          <p14:tracePt t="191624" x="6394450" y="5708650"/>
          <p14:tracePt t="191656" x="6394450" y="5715000"/>
          <p14:tracePt t="191784" x="6415088" y="5715000"/>
          <p14:tracePt t="191800" x="6457950" y="5715000"/>
          <p14:tracePt t="191808" x="6472238" y="5715000"/>
          <p14:tracePt t="191817" x="6500813" y="5715000"/>
          <p14:tracePt t="191822" x="6557963" y="5715000"/>
          <p14:tracePt t="191838" x="6600825" y="5715000"/>
          <p14:tracePt t="191856" x="6629400" y="5715000"/>
          <p14:tracePt t="191871" x="6694488" y="5715000"/>
          <p14:tracePt t="191888" x="6786563" y="5737225"/>
          <p14:tracePt t="191905" x="6900863" y="5772150"/>
          <p14:tracePt t="191922" x="6994525" y="5780088"/>
          <p14:tracePt t="191939" x="7051675" y="5780088"/>
          <p14:tracePt t="191955" x="7108825" y="5780088"/>
          <p14:tracePt t="191973" x="7151688" y="5780088"/>
          <p14:tracePt t="191989" x="7194550" y="5780088"/>
          <p14:tracePt t="192006" x="7258050" y="5780088"/>
          <p14:tracePt t="192021" x="7300913" y="5780088"/>
          <p14:tracePt t="192038" x="7343775" y="5780088"/>
          <p14:tracePt t="192054" x="7372350" y="5780088"/>
          <p14:tracePt t="192072" x="7394575" y="5780088"/>
          <p14:tracePt t="192089" x="7408863" y="5780088"/>
          <p14:tracePt t="192106" x="7437438" y="5780088"/>
          <p14:tracePt t="192122" x="7466013" y="5780088"/>
          <p14:tracePt t="192138" x="7472363" y="5780088"/>
          <p14:tracePt t="192881" x="7480300" y="5780088"/>
          <p14:tracePt t="192889" x="7500938" y="5780088"/>
          <p14:tracePt t="192897" x="7529513" y="5780088"/>
          <p14:tracePt t="192905" x="7558088" y="5780088"/>
          <p14:tracePt t="192913" x="7594600" y="5772150"/>
          <p14:tracePt t="192922" x="7615238" y="5757863"/>
          <p14:tracePt t="192938" x="7658100" y="5751513"/>
          <p14:tracePt t="192954" x="7700963" y="5729288"/>
          <p14:tracePt t="192971" x="7729538" y="5715000"/>
          <p14:tracePt t="192987" x="7800975" y="5686425"/>
          <p14:tracePt t="193006" x="7843838" y="5672138"/>
          <p14:tracePt t="193021" x="7894638" y="5643563"/>
          <p14:tracePt t="193037" x="7915275" y="5637213"/>
          <p14:tracePt t="193055" x="7943850" y="5637213"/>
          <p14:tracePt t="193071" x="7972425" y="5622925"/>
          <p14:tracePt t="193088" x="7994650" y="5614988"/>
          <p14:tracePt t="193104" x="8037513" y="5608638"/>
          <p14:tracePt t="193104" x="8043863" y="5600700"/>
          <p14:tracePt t="193121" x="8080375" y="5600700"/>
          <p14:tracePt t="193137" x="8123238" y="5600700"/>
          <p14:tracePt t="193154" x="8166100" y="5600700"/>
          <p14:tracePt t="193170" x="8208963" y="5600700"/>
          <p14:tracePt t="193187" x="8280400" y="5614988"/>
          <p14:tracePt t="193204" x="8343900" y="5622925"/>
          <p14:tracePt t="193221" x="8415338" y="5651500"/>
          <p14:tracePt t="193238" x="8494713" y="5665788"/>
          <p14:tracePt t="193254" x="8551863" y="5694363"/>
          <p14:tracePt t="193272" x="8609013" y="5722938"/>
          <p14:tracePt t="193286" x="8709025" y="5765800"/>
          <p14:tracePt t="193304" x="8801100" y="5808663"/>
          <p14:tracePt t="193319" x="8829675" y="5837238"/>
          <p14:tracePt t="193337" x="8837613" y="5843588"/>
          <p14:tracePt t="193401" x="8837613" y="5851525"/>
          <p14:tracePt t="193409" x="8837613" y="5857875"/>
          <p14:tracePt t="193413" x="8837613" y="5872163"/>
          <p14:tracePt t="193419" x="8837613" y="5915025"/>
          <p14:tracePt t="193436" x="8837613" y="5937250"/>
          <p14:tracePt t="193453" x="8794750" y="5980113"/>
          <p14:tracePt t="193469" x="8758238" y="5994400"/>
          <p14:tracePt t="193486" x="8709025" y="6015038"/>
          <p14:tracePt t="193503" x="8666163" y="6029325"/>
          <p14:tracePt t="193521" x="8637588" y="6029325"/>
          <p14:tracePt t="193537" x="8594725" y="6037263"/>
          <p14:tracePt t="193554" x="8558213" y="6037263"/>
          <p14:tracePt t="193570" x="8515350" y="6037263"/>
          <p14:tracePt t="193587" x="8458200" y="6008688"/>
          <p14:tracePt t="193605" x="8429625" y="5986463"/>
          <p14:tracePt t="193621" x="8415338" y="5972175"/>
          <p14:tracePt t="193665" x="8415338" y="5965825"/>
          <p14:tracePt t="193672" x="8415338" y="5937250"/>
          <p14:tracePt t="193674" x="8415338" y="5922963"/>
          <p14:tracePt t="193686" x="8437563" y="5886450"/>
          <p14:tracePt t="193702" x="8472488" y="5829300"/>
          <p14:tracePt t="193702" x="8486775" y="5815013"/>
          <p14:tracePt t="193720" x="8509000" y="5808663"/>
          <p14:tracePt t="193735" x="8537575" y="5794375"/>
          <p14:tracePt t="193753" x="8551863" y="5794375"/>
          <p14:tracePt t="193769" x="8566150" y="5794375"/>
          <p14:tracePt t="193786" x="8572500" y="5794375"/>
          <p14:tracePt t="193832" x="8580438" y="5794375"/>
          <p14:tracePt t="193864" x="8586788" y="5794375"/>
          <p14:tracePt t="193872" x="8615363" y="5794375"/>
          <p14:tracePt t="193886" x="8623300" y="5794375"/>
          <p14:tracePt t="193921" x="8623300" y="5800725"/>
          <p14:tracePt t="193935" x="8623300" y="5822950"/>
          <p14:tracePt t="193936" x="8615363" y="5843588"/>
          <p14:tracePt t="193953" x="8580438" y="5851525"/>
          <p14:tracePt t="193970" x="8537575" y="5851525"/>
          <p14:tracePt t="193986" x="8509000" y="5851525"/>
          <p14:tracePt t="194003" x="8480425" y="5851525"/>
          <p14:tracePt t="194021" x="8429625" y="5822950"/>
          <p14:tracePt t="194036" x="8386763" y="5751513"/>
          <p14:tracePt t="194053" x="8380413" y="5694363"/>
          <p14:tracePt t="194069" x="8358188" y="5651500"/>
          <p14:tracePt t="194086" x="8358188" y="5622925"/>
          <p14:tracePt t="194102" x="8358188" y="5600700"/>
          <p14:tracePt t="194119" x="8358188" y="5586413"/>
          <p14:tracePt t="194135" x="8358188" y="5572125"/>
          <p14:tracePt t="194152" x="8358188" y="5565775"/>
          <p14:tracePt t="194168" x="8366125" y="5557838"/>
          <p14:tracePt t="194185" x="8386763" y="5551488"/>
          <p14:tracePt t="194202" x="8408988" y="5551488"/>
          <p14:tracePt t="194218" x="8429625" y="5551488"/>
          <p14:tracePt t="194235" x="8437563" y="5551488"/>
          <p14:tracePt t="194272" x="8443913" y="5551488"/>
          <p14:tracePt t="194280" x="8451850" y="5551488"/>
          <p14:tracePt t="195320" x="8458200" y="5557838"/>
          <p14:tracePt t="198088" x="8443913" y="5557838"/>
          <p14:tracePt t="198329" x="8437563" y="5557838"/>
          <p14:tracePt t="198337" x="8429625" y="5565775"/>
          <p14:tracePt t="198385" x="8423275" y="5565775"/>
          <p14:tracePt t="198785" x="8401050" y="5565775"/>
          <p14:tracePt t="198801" x="8394700" y="5565775"/>
          <p14:tracePt t="198817" x="8386763" y="5565775"/>
          <p14:tracePt t="198857" x="8380413" y="5565775"/>
          <p14:tracePt t="199241" x="8372475" y="5565775"/>
          <p14:tracePt t="199249" x="8372475" y="5557838"/>
          <p14:tracePt t="199257" x="8372475" y="5537200"/>
          <p14:tracePt t="199266" x="8366125" y="5514975"/>
          <p14:tracePt t="199278" x="8358188" y="5508625"/>
          <p14:tracePt t="199295" x="8351838" y="5500688"/>
          <p14:tracePt t="199312" x="8351838" y="5494338"/>
          <p14:tracePt t="199369" x="8351838" y="5486400"/>
          <p14:tracePt t="199377" x="8343900" y="5480050"/>
          <p14:tracePt t="199425" x="8337550" y="5472113"/>
          <p14:tracePt t="199545" x="8329613" y="5465763"/>
          <p14:tracePt t="199561" x="8323263" y="5465763"/>
          <p14:tracePt t="199566" x="8315325" y="5457825"/>
          <p14:tracePt t="199665" x="8308975" y="5451475"/>
          <p14:tracePt t="199681" x="8294688" y="5451475"/>
          <p14:tracePt t="199681" x="8286750" y="5451475"/>
          <p14:tracePt t="199694" x="8251825" y="5451475"/>
          <p14:tracePt t="199711" x="8237538" y="5451475"/>
          <p14:tracePt t="199711" x="8229600" y="5451475"/>
          <p14:tracePt t="199730" x="8208963" y="5451475"/>
          <p14:tracePt t="199744" x="8194675" y="5443538"/>
          <p14:tracePt t="199761" x="8172450" y="5443538"/>
          <p14:tracePt t="199777" x="8166100" y="5437188"/>
          <p14:tracePt t="199794" x="8151813" y="5429250"/>
          <p14:tracePt t="199811" x="8115300" y="5394325"/>
          <p14:tracePt t="199828" x="8051800" y="5314950"/>
          <p14:tracePt t="199844" x="7994650" y="5272088"/>
          <p14:tracePt t="199861" x="7929563" y="5208588"/>
          <p14:tracePt t="199877" x="7894638" y="5172075"/>
          <p14:tracePt t="199894" x="7858125" y="5114925"/>
          <p14:tracePt t="199912" x="7829550" y="5043488"/>
          <p14:tracePt t="199928" x="7751763" y="4922838"/>
          <p14:tracePt t="199928" x="7700963" y="4814888"/>
          <p14:tracePt t="199946" x="7637463" y="4665663"/>
          <p14:tracePt t="199961" x="7600950" y="4486275"/>
          <p14:tracePt t="199979" x="7572375" y="4322763"/>
          <p14:tracePt t="199995" x="7572375" y="4222750"/>
          <p14:tracePt t="200011" x="7572375" y="4137025"/>
          <p14:tracePt t="200027" x="7572375" y="4051300"/>
          <p14:tracePt t="200044" x="7572375" y="3971925"/>
          <p14:tracePt t="200060" x="7572375" y="3908425"/>
          <p14:tracePt t="200077" x="7572375" y="3829050"/>
          <p14:tracePt t="200094" x="7572375" y="3786188"/>
          <p14:tracePt t="200110" x="7572375" y="3736975"/>
          <p14:tracePt t="200127" x="7572375" y="3694113"/>
          <p14:tracePt t="200144" x="7572375" y="3671888"/>
          <p14:tracePt t="200193" x="7572375" y="3657600"/>
          <p14:tracePt t="200201" x="7572375" y="3651250"/>
          <p14:tracePt t="200329" x="7572375" y="3643313"/>
          <p14:tracePt t="200333" x="7566025" y="3643313"/>
          <p14:tracePt t="200353" x="7558088" y="3643313"/>
          <p14:tracePt t="200369" x="7537450" y="3643313"/>
          <p14:tracePt t="200377" x="7515225" y="3643313"/>
          <p14:tracePt t="200393" x="7500938" y="3643313"/>
          <p14:tracePt t="200394" x="7486650" y="3643313"/>
          <p14:tracePt t="200410" x="7466013" y="3651250"/>
          <p14:tracePt t="200428" x="7443788" y="3657600"/>
          <p14:tracePt t="200444" x="7400925" y="3671888"/>
          <p14:tracePt t="200461" x="7351713" y="3700463"/>
          <p14:tracePt t="200477" x="7323138" y="3714750"/>
          <p14:tracePt t="200495" x="7300913" y="3736975"/>
          <p14:tracePt t="200510" x="7251700" y="3751263"/>
          <p14:tracePt t="200527" x="7180263" y="3757613"/>
          <p14:tracePt t="200544" x="7123113" y="3779838"/>
          <p14:tracePt t="200559" x="7015163" y="3800475"/>
          <p14:tracePt t="200577" x="6937375" y="3822700"/>
          <p14:tracePt t="200593" x="6880225" y="3836988"/>
          <p14:tracePt t="200610" x="6829425" y="3836988"/>
          <p14:tracePt t="200626" x="6737350" y="3836988"/>
          <p14:tracePt t="200643" x="6657975" y="3836988"/>
          <p14:tracePt t="200660" x="6565900" y="3836988"/>
          <p14:tracePt t="200676" x="6437313" y="3794125"/>
          <p14:tracePt t="200694" x="6351588" y="3743325"/>
          <p14:tracePt t="200710" x="6223000" y="3643313"/>
          <p14:tracePt t="200727" x="6137275" y="3579813"/>
          <p14:tracePt t="200743" x="6086475" y="3536950"/>
          <p14:tracePt t="200743" x="6072188" y="3522663"/>
          <p14:tracePt t="200761" x="6051550" y="3500438"/>
          <p14:tracePt t="200776" x="5994400" y="3443288"/>
          <p14:tracePt t="200793" x="5972175" y="3414713"/>
          <p14:tracePt t="200809" x="5929313" y="3351213"/>
          <p14:tracePt t="200827" x="5886450" y="3251200"/>
          <p14:tracePt t="200842" x="5843588" y="3157538"/>
          <p14:tracePt t="200860" x="5808663" y="3071813"/>
          <p14:tracePt t="200876" x="5780088" y="2979738"/>
          <p14:tracePt t="200893" x="5757863" y="2900363"/>
          <p14:tracePt t="200910" x="5729288" y="2828925"/>
          <p14:tracePt t="200926" x="5708650" y="2714625"/>
          <p14:tracePt t="200943" x="5657850" y="2600325"/>
          <p14:tracePt t="200960" x="5600700" y="2428875"/>
          <p14:tracePt t="200978" x="5572125" y="2328863"/>
          <p14:tracePt t="200994" x="5557838" y="2265363"/>
          <p14:tracePt t="201009" x="5557838" y="2200275"/>
          <p14:tracePt t="201026" x="5557838" y="2143125"/>
          <p14:tracePt t="201042" x="5557838" y="2085975"/>
          <p14:tracePt t="201059" x="5557838" y="2000250"/>
          <p14:tracePt t="201075" x="5586413" y="1908175"/>
          <p14:tracePt t="201093" x="5614988" y="1793875"/>
          <p14:tracePt t="201109" x="5637213" y="1708150"/>
          <p14:tracePt t="201126" x="5680075" y="1608138"/>
          <p14:tracePt t="201142" x="5729288" y="1493838"/>
          <p14:tracePt t="201159" x="5786438" y="1393825"/>
          <p14:tracePt t="201176" x="5951538" y="1185863"/>
          <p14:tracePt t="201193" x="6029325" y="1100138"/>
          <p14:tracePt t="201210" x="6057900" y="1042988"/>
          <p14:tracePt t="201226" x="6094413" y="1000125"/>
          <p14:tracePt t="201243" x="6137275" y="957263"/>
          <p14:tracePt t="201259" x="6157913" y="922338"/>
          <p14:tracePt t="201276" x="6186488" y="900113"/>
          <p14:tracePt t="201293" x="6215063" y="879475"/>
          <p14:tracePt t="201309" x="6251575" y="857250"/>
          <p14:tracePt t="201326" x="6286500" y="842963"/>
          <p14:tracePt t="201342" x="6329363" y="814388"/>
          <p14:tracePt t="201360" x="6394450" y="808038"/>
          <p14:tracePt t="201375" x="6480175" y="771525"/>
          <p14:tracePt t="201375" x="6494463" y="765175"/>
          <p14:tracePt t="201393" x="6551613" y="757238"/>
          <p14:tracePt t="201409" x="6594475" y="757238"/>
          <p14:tracePt t="201426" x="6657975" y="757238"/>
          <p14:tracePt t="201442" x="6715125" y="757238"/>
          <p14:tracePt t="201460" x="6780213" y="757238"/>
          <p14:tracePt t="201476" x="6872288" y="757238"/>
          <p14:tracePt t="201492" x="6994525" y="757238"/>
          <p14:tracePt t="201509" x="7158038" y="771525"/>
          <p14:tracePt t="201525" x="7286625" y="793750"/>
          <p14:tracePt t="201543" x="7386638" y="842963"/>
          <p14:tracePt t="201558" x="7443788" y="850900"/>
          <p14:tracePt t="201576" x="7466013" y="857250"/>
          <p14:tracePt t="201592" x="7515225" y="871538"/>
          <p14:tracePt t="201609" x="7537450" y="885825"/>
          <p14:tracePt t="201625" x="7586663" y="914400"/>
          <p14:tracePt t="201642" x="7623175" y="942975"/>
          <p14:tracePt t="201658" x="7694613" y="979488"/>
          <p14:tracePt t="201675" x="7758113" y="1036638"/>
          <p14:tracePt t="201692" x="7794625" y="1071563"/>
          <p14:tracePt t="201709" x="7808913" y="1085850"/>
          <p14:tracePt t="201726" x="7837488" y="1108075"/>
          <p14:tracePt t="201742" x="7866063" y="1165225"/>
          <p14:tracePt t="201759" x="7894638" y="1214438"/>
          <p14:tracePt t="201774" x="7908925" y="1279525"/>
          <p14:tracePt t="201791" x="7966075" y="1379538"/>
          <p14:tracePt t="201807" x="8043863" y="1550988"/>
          <p14:tracePt t="201824" x="8108950" y="1671638"/>
          <p14:tracePt t="201841" x="8172450" y="1779588"/>
          <p14:tracePt t="201858" x="8223250" y="1851025"/>
          <p14:tracePt t="201874" x="8258175" y="1908175"/>
          <p14:tracePt t="201890" x="8272463" y="1928813"/>
          <p14:tracePt t="201907" x="8280400" y="1951038"/>
          <p14:tracePt t="201923" x="8308975" y="1985963"/>
          <p14:tracePt t="201941" x="8315325" y="2008188"/>
          <p14:tracePt t="201957" x="8315325" y="2043113"/>
          <p14:tracePt t="201974" x="8337550" y="2100263"/>
          <p14:tracePt t="201992" x="8366125" y="2165350"/>
          <p14:tracePt t="202007" x="8415338" y="2257425"/>
          <p14:tracePt t="202025" x="8423275" y="2322513"/>
          <p14:tracePt t="202042" x="8437563" y="2379663"/>
          <p14:tracePt t="202057" x="8458200" y="2457450"/>
          <p14:tracePt t="202074" x="8466138" y="2514600"/>
          <p14:tracePt t="202092" x="8466138" y="2557463"/>
          <p14:tracePt t="202108" x="8472488" y="2608263"/>
          <p14:tracePt t="202124" x="8472488" y="2636838"/>
          <p14:tracePt t="202141" x="8472488" y="2651125"/>
          <p14:tracePt t="202157" x="8472488" y="2686050"/>
          <p14:tracePt t="202174" x="8472488" y="2700338"/>
          <p14:tracePt t="202190" x="8472488" y="2722563"/>
          <p14:tracePt t="202190" x="8472488" y="2728913"/>
          <p14:tracePt t="202209" x="8472488" y="2757488"/>
          <p14:tracePt t="202224" x="8458200" y="2814638"/>
          <p14:tracePt t="202241" x="8443913" y="2865438"/>
          <p14:tracePt t="202258" x="8437563" y="2894013"/>
          <p14:tracePt t="202274" x="8423275" y="2928938"/>
          <p14:tracePt t="202291" x="8408988" y="2971800"/>
          <p14:tracePt t="202307" x="8394700" y="3008313"/>
          <p14:tracePt t="202324" x="8380413" y="3036888"/>
          <p14:tracePt t="202340" x="8366125" y="3057525"/>
          <p14:tracePt t="202357" x="8358188" y="3079750"/>
          <p14:tracePt t="202374" x="8329613" y="3122613"/>
          <p14:tracePt t="202391" x="8323263" y="3143250"/>
          <p14:tracePt t="202407" x="8315325" y="3165475"/>
          <p14:tracePt t="202424" x="8286750" y="3200400"/>
          <p14:tracePt t="202440" x="8272463" y="3222625"/>
          <p14:tracePt t="202459" x="8243888" y="3257550"/>
          <p14:tracePt t="202474" x="8229600" y="3294063"/>
          <p14:tracePt t="202490" x="8201025" y="3343275"/>
          <p14:tracePt t="202508" x="8186738" y="3379788"/>
          <p14:tracePt t="202523" x="8180388" y="3408363"/>
          <p14:tracePt t="202541" x="8151813" y="3436938"/>
          <p14:tracePt t="202557" x="8143875" y="3457575"/>
          <p14:tracePt t="202574" x="8108950" y="3500438"/>
          <p14:tracePt t="202590" x="8066088" y="3536950"/>
          <p14:tracePt t="202607" x="8008938" y="3586163"/>
          <p14:tracePt t="202623" x="7972425" y="3614738"/>
          <p14:tracePt t="202640" x="7872413" y="3679825"/>
          <p14:tracePt t="202657" x="7815263" y="3722688"/>
          <p14:tracePt t="202673" x="7751763" y="3757613"/>
          <p14:tracePt t="202702" x="7723188" y="3786188"/>
          <p14:tracePt t="202707" x="7694613" y="3794125"/>
          <p14:tracePt t="202724" x="7637463" y="3822700"/>
          <p14:tracePt t="202740" x="7600950" y="3836988"/>
          <p14:tracePt t="202757" x="7558088" y="3851275"/>
          <p14:tracePt t="202774" x="7494588" y="3879850"/>
          <p14:tracePt t="202790" x="7466013" y="3886200"/>
          <p14:tracePt t="202806" x="7443788" y="3894138"/>
          <p14:tracePt t="202823" x="7415213" y="3894138"/>
          <p14:tracePt t="202840" x="7380288" y="3894138"/>
          <p14:tracePt t="202856" x="7294563" y="3894138"/>
          <p14:tracePt t="202873" x="7223125" y="3894138"/>
          <p14:tracePt t="202889" x="7180263" y="3894138"/>
          <p14:tracePt t="202907" x="7123113" y="3871913"/>
          <p14:tracePt t="202923" x="7065963" y="3822700"/>
          <p14:tracePt t="202940" x="6994525" y="3771900"/>
          <p14:tracePt t="202956" x="6929438" y="3714750"/>
          <p14:tracePt t="202973" x="6872288" y="3651250"/>
          <p14:tracePt t="202991" x="6794500" y="3586163"/>
          <p14:tracePt t="203006" x="6723063" y="3522663"/>
          <p14:tracePt t="203024" x="6657975" y="3451225"/>
          <p14:tracePt t="203040" x="6615113" y="3386138"/>
          <p14:tracePt t="203040" x="6594475" y="3343275"/>
          <p14:tracePt t="203057" x="6557963" y="3286125"/>
          <p14:tracePt t="203073" x="6515100" y="3208338"/>
          <p14:tracePt t="203090" x="6457950" y="3100388"/>
          <p14:tracePt t="203106" x="6415088" y="3022600"/>
          <p14:tracePt t="203122" x="6394450" y="2951163"/>
          <p14:tracePt t="203139" x="6365875" y="2865438"/>
          <p14:tracePt t="203155" x="6351588" y="2800350"/>
          <p14:tracePt t="203173" x="6343650" y="2728913"/>
          <p14:tracePt t="203189" x="6315075" y="2636838"/>
          <p14:tracePt t="203206" x="6294438" y="2571750"/>
          <p14:tracePt t="203222" x="6257925" y="2486025"/>
          <p14:tracePt t="203240" x="6237288" y="2414588"/>
          <p14:tracePt t="203256" x="6200775" y="2343150"/>
          <p14:tracePt t="203273" x="6172200" y="2271713"/>
          <p14:tracePt t="203290" x="6151563" y="2208213"/>
          <p14:tracePt t="203306" x="6122988" y="2136775"/>
          <p14:tracePt t="203322" x="6100763" y="2079625"/>
          <p14:tracePt t="203339" x="6094413" y="2036763"/>
          <p14:tracePt t="203356" x="6057900" y="1943100"/>
          <p14:tracePt t="203372" x="6057900" y="1900238"/>
          <p14:tracePt t="203389" x="6043613" y="1865313"/>
          <p14:tracePt t="203406" x="6043613" y="1822450"/>
          <p14:tracePt t="203423" x="6022975" y="1785938"/>
          <p14:tracePt t="203439" x="6022975" y="1743075"/>
          <p14:tracePt t="203456" x="6015038" y="1708150"/>
          <p14:tracePt t="203456" x="6015038" y="1693863"/>
          <p14:tracePt t="203489" x="6015038" y="1657350"/>
          <p14:tracePt t="203489" x="6015038" y="1643063"/>
          <p14:tracePt t="203507" x="6015038" y="1622425"/>
          <p14:tracePt t="203523" x="6015038" y="1614488"/>
          <p14:tracePt t="203540" x="6015038" y="1608138"/>
          <p14:tracePt t="203556" x="6015038" y="1585913"/>
          <p14:tracePt t="203573" x="6029325" y="1565275"/>
          <p14:tracePt t="203589" x="6065838" y="1543050"/>
          <p14:tracePt t="203607" x="6108700" y="1514475"/>
          <p14:tracePt t="203622" x="6223000" y="1479550"/>
          <p14:tracePt t="203639" x="6337300" y="1457325"/>
          <p14:tracePt t="203656" x="6451600" y="1408113"/>
          <p14:tracePt t="203672" x="6586538" y="1400175"/>
          <p14:tracePt t="203689" x="6629400" y="1393825"/>
          <p14:tracePt t="203705" x="6651625" y="1393825"/>
          <p14:tracePt t="203722" x="6680200" y="1371600"/>
          <p14:tracePt t="203739" x="6708775" y="1371600"/>
          <p14:tracePt t="203756" x="6743700" y="1365250"/>
          <p14:tracePt t="203772" x="6780213" y="1365250"/>
          <p14:tracePt t="203789" x="6808788" y="1365250"/>
          <p14:tracePt t="203804" x="6829425" y="1365250"/>
          <p14:tracePt t="203821" x="6843713" y="1365250"/>
          <p14:tracePt t="203838" x="6851650" y="1365250"/>
          <p14:tracePt t="203855" x="6872288" y="1365250"/>
          <p14:tracePt t="203920" x="6886575" y="1365250"/>
          <p14:tracePt t="203952" x="6894513" y="1371600"/>
          <p14:tracePt t="203960" x="6908800" y="1379538"/>
          <p14:tracePt t="203968" x="6929438" y="1400175"/>
          <p14:tracePt t="203968" x="6937375" y="1408113"/>
          <p14:tracePt t="203977" x="6951663" y="1422400"/>
          <p14:tracePt t="203987" x="6980238" y="1450975"/>
          <p14:tracePt t="204005" x="7000875" y="1479550"/>
          <p14:tracePt t="204022" x="7015163" y="1508125"/>
          <p14:tracePt t="204038" x="7023100" y="1514475"/>
          <p14:tracePt t="204055" x="7023100" y="1528763"/>
          <p14:tracePt t="204071" x="7051675" y="1550988"/>
          <p14:tracePt t="204071" x="7058025" y="1565275"/>
          <p14:tracePt t="204088" x="7072313" y="1593850"/>
          <p14:tracePt t="204104" x="7086600" y="1608138"/>
          <p14:tracePt t="204121" x="7086600" y="1622425"/>
          <p14:tracePt t="204138" x="7094538" y="1636713"/>
          <p14:tracePt t="204154" x="7094538" y="1643063"/>
          <p14:tracePt t="204171" x="7100888" y="1657350"/>
          <p14:tracePt t="204187" x="7108825" y="1685925"/>
          <p14:tracePt t="204204" x="7123113" y="1700213"/>
          <p14:tracePt t="204220" x="7123113" y="1714500"/>
          <p14:tracePt t="204237" x="7123113" y="1722438"/>
          <p14:tracePt t="204254" x="7123113" y="1728788"/>
          <p14:tracePt t="204304" x="7123113" y="1736725"/>
          <p14:tracePt t="204309" x="7129463" y="1765300"/>
          <p14:tracePt t="204320" x="7143750" y="1779588"/>
          <p14:tracePt t="204321" x="7143750" y="1800225"/>
          <p14:tracePt t="204337" x="7143750" y="1836738"/>
          <p14:tracePt t="204355" x="7143750" y="1851025"/>
          <p14:tracePt t="204370" x="7158038" y="1871663"/>
          <p14:tracePt t="204388" x="7158038" y="1885950"/>
          <p14:tracePt t="204403" x="7158038" y="1914525"/>
          <p14:tracePt t="204421" x="7158038" y="1922463"/>
          <p14:tracePt t="204437" x="7158038" y="1928813"/>
          <p14:tracePt t="204454" x="7158038" y="1936750"/>
          <p14:tracePt t="204470" x="7158038" y="1965325"/>
          <p14:tracePt t="204487" x="7158038" y="1971675"/>
          <p14:tracePt t="204487" x="7158038" y="1985963"/>
          <p14:tracePt t="204505" x="7158038" y="2000250"/>
          <p14:tracePt t="204521" x="7158038" y="2036763"/>
          <p14:tracePt t="204538" x="7158038" y="2051050"/>
          <p14:tracePt t="204554" x="7151688" y="2071688"/>
          <p14:tracePt t="204571" x="7151688" y="2085975"/>
          <p14:tracePt t="204586" x="7143750" y="2114550"/>
          <p14:tracePt t="204604" x="7143750" y="2122488"/>
          <p14:tracePt t="204620" x="7143750" y="2143125"/>
          <p14:tracePt t="204637" x="7123113" y="2165350"/>
          <p14:tracePt t="204654" x="7115175" y="2185988"/>
          <p14:tracePt t="204670" x="7115175" y="2200275"/>
          <p14:tracePt t="204687" x="7108825" y="2222500"/>
          <p14:tracePt t="204703" x="7100888" y="2236788"/>
          <p14:tracePt t="206688" x="7094538" y="2251075"/>
          <p14:tracePt t="206696" x="7065963" y="2286000"/>
          <p14:tracePt t="206704" x="7023100" y="2343150"/>
          <p14:tracePt t="206718" x="7008813" y="2386013"/>
          <p14:tracePt t="206733" x="6986588" y="2436813"/>
          <p14:tracePt t="206750" x="6972300" y="2500313"/>
          <p14:tracePt t="206767" x="6943725" y="2543175"/>
          <p14:tracePt t="206783" x="6923088" y="2636838"/>
          <p14:tracePt t="206801" x="6894513" y="2722563"/>
          <p14:tracePt t="206817" x="6865938" y="2794000"/>
          <p14:tracePt t="206835" x="6823075" y="2857500"/>
          <p14:tracePt t="206851" x="6794500" y="2914650"/>
          <p14:tracePt t="206868" x="6765925" y="2965450"/>
          <p14:tracePt t="206883" x="6751638" y="3000375"/>
          <p14:tracePt t="206900" x="6737350" y="3014663"/>
          <p14:tracePt t="206917" x="6729413" y="3028950"/>
          <p14:tracePt t="206933" x="6694488" y="3065463"/>
          <p14:tracePt t="206950" x="6686550" y="3079750"/>
          <p14:tracePt t="206966" x="6686550" y="3128963"/>
          <p14:tracePt t="206966" x="6686550" y="3151188"/>
          <p14:tracePt t="206984" x="6686550" y="3171825"/>
          <p14:tracePt t="206984" x="6686550" y="3200400"/>
          <p14:tracePt t="207001" x="6723063" y="3257550"/>
          <p14:tracePt t="207017" x="6751638" y="3322638"/>
          <p14:tracePt t="207033" x="6794500" y="3408363"/>
          <p14:tracePt t="207050" x="6808788" y="3465513"/>
          <p14:tracePt t="207067" x="6815138" y="3486150"/>
          <p14:tracePt t="207083" x="6815138" y="3494088"/>
          <p14:tracePt t="207101" x="6815138" y="3500438"/>
          <p14:tracePt t="207117" x="6815138" y="3508375"/>
          <p14:tracePt t="207134" x="6815138" y="3522663"/>
          <p14:tracePt t="207150" x="6823075" y="3529013"/>
          <p14:tracePt t="207166" x="6837363" y="3529013"/>
          <p14:tracePt t="207183" x="6843713" y="3529013"/>
          <p14:tracePt t="207199" x="6865938" y="3529013"/>
          <p14:tracePt t="207217" x="6894513" y="3529013"/>
          <p14:tracePt t="207233" x="6937375" y="3529013"/>
          <p14:tracePt t="207250" x="7000875" y="3529013"/>
          <p14:tracePt t="207266" x="7072313" y="3479800"/>
          <p14:tracePt t="207283" x="7123113" y="3457575"/>
          <p14:tracePt t="207299" x="7151688" y="3451225"/>
          <p14:tracePt t="207376" x="7143750" y="3451225"/>
          <p14:tracePt t="207384" x="7115175" y="3479800"/>
          <p14:tracePt t="207385" x="7094538" y="3500438"/>
          <p14:tracePt t="207399" x="6951663" y="3600450"/>
          <p14:tracePt t="207416" x="6843713" y="3657600"/>
          <p14:tracePt t="207433" x="6765925" y="3700463"/>
          <p14:tracePt t="207449" x="6743700" y="3714750"/>
          <p14:tracePt t="207466" x="6737350" y="3714750"/>
          <p14:tracePt t="207482" x="6723063" y="3714750"/>
          <p14:tracePt t="207500" x="6680200" y="3714750"/>
          <p14:tracePt t="207516" x="6580188" y="3657600"/>
          <p14:tracePt t="207532" x="6457950" y="3543300"/>
          <p14:tracePt t="207549" x="6343650" y="3414713"/>
          <p14:tracePt t="207565" x="6308725" y="3371850"/>
          <p14:tracePt t="207583" x="6300788" y="3336925"/>
          <p14:tracePt t="207599" x="6300788" y="3314700"/>
          <p14:tracePt t="207599" x="6300788" y="3300413"/>
          <p14:tracePt t="207617" x="6300788" y="3279775"/>
          <p14:tracePt t="207632" x="6315075" y="3257550"/>
          <p14:tracePt t="207649" x="6343650" y="3228975"/>
          <p14:tracePt t="207665" x="6394450" y="3222625"/>
          <p14:tracePt t="207683" x="6472238" y="3222625"/>
          <p14:tracePt t="207699" x="6565900" y="3222625"/>
          <p14:tracePt t="207715" x="6643688" y="3222625"/>
          <p14:tracePt t="207732" x="6715125" y="3222625"/>
          <p14:tracePt t="207749" x="6772275" y="3222625"/>
          <p14:tracePt t="207766" x="6815138" y="3251200"/>
          <p14:tracePt t="207782" x="6872288" y="3294063"/>
          <p14:tracePt t="207799" x="6923088" y="3328988"/>
          <p14:tracePt t="207815" x="6943725" y="3343275"/>
          <p14:tracePt t="207834" x="6943725" y="3357563"/>
          <p14:tracePt t="207849" x="6943725" y="3386138"/>
          <p14:tracePt t="207865" x="6943725" y="3414713"/>
          <p14:tracePt t="207882" x="6951663" y="3436938"/>
          <p14:tracePt t="207898" x="6951663" y="3471863"/>
          <p14:tracePt t="207916" x="6951663" y="3514725"/>
          <p14:tracePt t="207932" x="6937375" y="3543300"/>
          <p14:tracePt t="207949" x="6923088" y="3571875"/>
          <p14:tracePt t="207965" x="6894513" y="3594100"/>
          <p14:tracePt t="207982" x="6880225" y="3608388"/>
          <p14:tracePt t="207999" x="6858000" y="3622675"/>
          <p14:tracePt t="207999" x="6843713" y="3622675"/>
          <p14:tracePt t="208016" x="6837363" y="3622675"/>
          <p14:tracePt t="208032" x="6772275" y="3643313"/>
          <p14:tracePt t="208032" x="6737350" y="3643313"/>
          <p14:tracePt t="208048" x="6657975" y="3643313"/>
          <p14:tracePt t="208065" x="6615113" y="3643313"/>
          <p14:tracePt t="208081" x="6586538" y="3643313"/>
          <p14:tracePt t="208099" x="6572250" y="3643313"/>
          <p14:tracePt t="208115" x="6551613" y="3643313"/>
          <p14:tracePt t="208152" x="6551613" y="3636963"/>
          <p14:tracePt t="208160" x="6557963" y="3557588"/>
          <p14:tracePt t="208169" x="6580188" y="3529013"/>
          <p14:tracePt t="208181" x="6608763" y="3494088"/>
          <p14:tracePt t="208198" x="6672263" y="3451225"/>
          <p14:tracePt t="208198" x="6715125" y="3443288"/>
          <p14:tracePt t="208217" x="6757988" y="3436938"/>
          <p14:tracePt t="208231" x="6900863" y="3436938"/>
          <p14:tracePt t="208249" x="6958013" y="3436938"/>
          <p14:tracePt t="208266" x="7000875" y="3457575"/>
          <p14:tracePt t="208283" x="7015163" y="3486150"/>
          <p14:tracePt t="208298" x="7051675" y="3543300"/>
          <p14:tracePt t="208316" x="7065963" y="3579813"/>
          <p14:tracePt t="208332" x="7080250" y="3608388"/>
          <p14:tracePt t="208369" x="7080250" y="3636963"/>
          <p14:tracePt t="208371" x="7072313" y="3643313"/>
          <p14:tracePt t="208382" x="7008813" y="3651250"/>
          <p14:tracePt t="208398" x="6965950" y="3651250"/>
          <p14:tracePt t="208415" x="6951663" y="3651250"/>
          <p14:tracePt t="208472" x="6937375" y="3643313"/>
          <p14:tracePt t="208480" x="6937375" y="3636963"/>
          <p14:tracePt t="208488" x="6915150" y="3614738"/>
          <p14:tracePt t="208501" x="6915150" y="3600450"/>
          <p14:tracePt t="208515" x="6915150" y="3594100"/>
          <p14:tracePt t="208531" x="6915150" y="3565525"/>
          <p14:tracePt t="208549" x="6980238" y="3514725"/>
          <p14:tracePt t="208565" x="7115175" y="3443288"/>
          <p14:tracePt t="208582" x="7237413" y="3371850"/>
          <p14:tracePt t="208598" x="7372350" y="3294063"/>
          <p14:tracePt t="208615" x="7466013" y="3200400"/>
          <p14:tracePt t="208631" x="7586663" y="3022600"/>
          <p14:tracePt t="208649" x="7623175" y="2894013"/>
          <p14:tracePt t="208665" x="7629525" y="2800350"/>
          <p14:tracePt t="208681" x="7643813" y="2671763"/>
          <p14:tracePt t="208698" x="7643813" y="2571750"/>
          <p14:tracePt t="208714" x="7680325" y="2451100"/>
          <p14:tracePt t="208731" x="7686675" y="2357438"/>
          <p14:tracePt t="208747" x="7708900" y="2279650"/>
          <p14:tracePt t="208765" x="7737475" y="2214563"/>
          <p14:tracePt t="208780" x="7758113" y="2128838"/>
          <p14:tracePt t="208798" x="7794625" y="2057400"/>
          <p14:tracePt t="208814" x="7851775" y="1971675"/>
          <p14:tracePt t="208831" x="7900988" y="1914525"/>
          <p14:tracePt t="208847" x="7951788" y="1857375"/>
          <p14:tracePt t="208865" x="7972425" y="1851025"/>
          <p14:tracePt t="208881" x="7980363" y="1843088"/>
          <p14:tracePt t="209000" x="7986713" y="1843088"/>
          <p14:tracePt t="209008" x="7972425" y="1879600"/>
          <p14:tracePt t="209008" x="7943850" y="1900238"/>
          <p14:tracePt t="209024" x="7915275" y="1914525"/>
          <p14:tracePt t="209032" x="7872413" y="1951038"/>
          <p14:tracePt t="209040" x="7829550" y="1979613"/>
          <p14:tracePt t="209048" x="7729538" y="2036763"/>
          <p14:tracePt t="209064" x="7572375" y="2093913"/>
          <p14:tracePt t="209081" x="7480300" y="2108200"/>
          <p14:tracePt t="209098" x="7400925" y="2108200"/>
          <p14:tracePt t="209114" x="7323138" y="2108200"/>
          <p14:tracePt t="209132" x="7172325" y="2108200"/>
          <p14:tracePt t="209147" x="7051675" y="2108200"/>
          <p14:tracePt t="209165" x="6894513" y="2108200"/>
          <p14:tracePt t="209181" x="6743700" y="2108200"/>
          <p14:tracePt t="209197" x="6600825" y="2100263"/>
          <p14:tracePt t="209214" x="6465888" y="2051050"/>
          <p14:tracePt t="209230" x="6315075" y="2000250"/>
          <p14:tracePt t="209247" x="6137275" y="1965325"/>
          <p14:tracePt t="209263" x="5851525" y="1871663"/>
          <p14:tracePt t="209280" x="5665788" y="1793875"/>
          <p14:tracePt t="209296" x="5480050" y="1685925"/>
          <p14:tracePt t="209314" x="5357813" y="1614488"/>
          <p14:tracePt t="209330" x="5251450" y="1543050"/>
          <p14:tracePt t="209347" x="5194300" y="1485900"/>
          <p14:tracePt t="209364" x="5172075" y="1450975"/>
          <p14:tracePt t="209380" x="5143500" y="1379538"/>
          <p14:tracePt t="209398" x="5122863" y="1308100"/>
          <p14:tracePt t="209414" x="5100638" y="1228725"/>
          <p14:tracePt t="209431" x="5100638" y="1165225"/>
          <p14:tracePt t="209447" x="5100638" y="1085850"/>
          <p14:tracePt t="209463" x="5100638" y="979488"/>
          <p14:tracePt t="209481" x="5100638" y="936625"/>
          <p14:tracePt t="209498" x="5100638" y="900113"/>
          <p14:tracePt t="209513" x="5100638" y="893763"/>
          <p14:tracePt t="209530" x="5137150" y="865188"/>
          <p14:tracePt t="209546" x="5194300" y="822325"/>
          <p14:tracePt t="209563" x="5365750" y="757238"/>
          <p14:tracePt t="209580" x="5543550" y="722313"/>
          <p14:tracePt t="209596" x="5765800" y="708025"/>
          <p14:tracePt t="209614" x="5972175" y="708025"/>
          <p14:tracePt t="209630" x="6129338" y="708025"/>
          <p14:tracePt t="209647" x="6237288" y="708025"/>
          <p14:tracePt t="209664" x="6300788" y="708025"/>
          <p14:tracePt t="209680" x="6457950" y="708025"/>
          <p14:tracePt t="209697" x="6580188" y="708025"/>
          <p14:tracePt t="209713" x="6643688" y="708025"/>
          <p14:tracePt t="209730" x="6700838" y="708025"/>
          <p14:tracePt t="209746" x="6743700" y="708025"/>
          <p14:tracePt t="209763" x="6786563" y="708025"/>
          <p14:tracePt t="209779" x="6829425" y="708025"/>
          <p14:tracePt t="209796" x="6886575" y="722313"/>
          <p14:tracePt t="209813" x="6980238" y="728663"/>
          <p14:tracePt t="209829" x="7094538" y="757238"/>
          <p14:tracePt t="209846" x="7208838" y="800100"/>
          <p14:tracePt t="209862" x="7358063" y="879475"/>
          <p14:tracePt t="209862" x="7437438" y="914400"/>
          <p14:tracePt t="209881" x="7637463" y="993775"/>
          <p14:tracePt t="209897" x="7837488" y="1079500"/>
          <p14:tracePt t="209913" x="8001000" y="1143000"/>
          <p14:tracePt t="209930" x="8115300" y="1200150"/>
          <p14:tracePt t="209947" x="8223250" y="1257300"/>
          <p14:tracePt t="209962" x="8266113" y="1300163"/>
          <p14:tracePt t="209980" x="8337550" y="1336675"/>
          <p14:tracePt t="209996" x="8386763" y="1371600"/>
          <p14:tracePt t="210012" x="8423275" y="1414463"/>
          <p14:tracePt t="210029" x="8437563" y="1436688"/>
          <p14:tracePt t="210045" x="8451850" y="1471613"/>
          <p14:tracePt t="210063" x="8458200" y="1479550"/>
          <p14:tracePt t="210128" x="8458200" y="1493838"/>
          <p14:tracePt t="210136" x="8458200" y="1500188"/>
          <p14:tracePt t="210144" x="8458200" y="1508125"/>
          <p14:tracePt t="210152" x="8458200" y="1536700"/>
          <p14:tracePt t="210164" x="8443913" y="1550988"/>
          <p14:tracePt t="210179" x="8415338" y="1585913"/>
          <p14:tracePt t="210195" x="8394700" y="1614488"/>
          <p14:tracePt t="210213" x="8366125" y="1636713"/>
          <p14:tracePt t="210229" x="8329613" y="1651000"/>
          <p14:tracePt t="210245" x="8294688" y="1679575"/>
          <p14:tracePt t="210262" x="8243888" y="1714500"/>
          <p14:tracePt t="210278" x="8208963" y="1736725"/>
          <p14:tracePt t="210295" x="8123238" y="1785938"/>
          <p14:tracePt t="210313" x="8051800" y="1822450"/>
          <p14:tracePt t="210328" x="7986713" y="1857375"/>
          <p14:tracePt t="210345" x="7915275" y="1885950"/>
          <p14:tracePt t="210362" x="7858125" y="1914525"/>
          <p14:tracePt t="210378" x="7780338" y="1936750"/>
          <p14:tracePt t="210396" x="7680325" y="1957388"/>
          <p14:tracePt t="210412" x="7543800" y="1965325"/>
          <p14:tracePt t="210429" x="7415213" y="1979613"/>
          <p14:tracePt t="210445" x="7315200" y="1979613"/>
          <p14:tracePt t="210462" x="7223125" y="1979613"/>
          <p14:tracePt t="210479" x="7143750" y="1979613"/>
          <p14:tracePt t="210495" x="7051675" y="1979613"/>
          <p14:tracePt t="210495" x="7023100" y="1979613"/>
          <p14:tracePt t="210512" x="6958013" y="1979613"/>
          <p14:tracePt t="210529" x="6880225" y="1979613"/>
          <p14:tracePt t="210546" x="6800850" y="1979613"/>
          <p14:tracePt t="210562" x="6729413" y="1979613"/>
          <p14:tracePt t="210579" x="6694488" y="1979613"/>
          <p14:tracePt t="210595" x="6651625" y="1979613"/>
          <p14:tracePt t="210612" x="6572250" y="1979613"/>
          <p14:tracePt t="210628" x="6429375" y="1979613"/>
          <p14:tracePt t="210645" x="6257925" y="1979613"/>
          <p14:tracePt t="210662" x="6086475" y="1979613"/>
          <p14:tracePt t="210679" x="5922963" y="1965325"/>
          <p14:tracePt t="210679" x="5851525" y="1936750"/>
          <p14:tracePt t="210697" x="5794375" y="1928813"/>
          <p14:tracePt t="210711" x="5600700" y="1828800"/>
          <p14:tracePt t="210729" x="5486400" y="1779588"/>
          <p14:tracePt t="210745" x="5314950" y="1700213"/>
          <p14:tracePt t="210762" x="5129213" y="1608138"/>
          <p14:tracePt t="210778" x="4914900" y="1485900"/>
          <p14:tracePt t="210795" x="4757738" y="1371600"/>
          <p14:tracePt t="210811" x="4665663" y="1279525"/>
          <p14:tracePt t="210828" x="4637088" y="1222375"/>
          <p14:tracePt t="210844" x="4614863" y="1165225"/>
          <p14:tracePt t="210861" x="4614863" y="1143000"/>
          <p14:tracePt t="210878" x="4614863" y="1122363"/>
          <p14:tracePt t="210894" x="4614863" y="1093788"/>
          <p14:tracePt t="210912" x="4657725" y="1022350"/>
          <p14:tracePt t="210929" x="4737100" y="942975"/>
          <p14:tracePt t="210946" x="4822825" y="879475"/>
          <p14:tracePt t="210961" x="4943475" y="793750"/>
          <p14:tracePt t="210978" x="5065713" y="750888"/>
          <p14:tracePt t="210995" x="5194300" y="722313"/>
          <p14:tracePt t="211011" x="5300663" y="700088"/>
          <p14:tracePt t="211028" x="5394325" y="693738"/>
          <p14:tracePt t="211045" x="5500688" y="693738"/>
          <p14:tracePt t="211062" x="5643563" y="722313"/>
          <p14:tracePt t="211077" x="5829300" y="814388"/>
          <p14:tracePt t="211095" x="6000750" y="922338"/>
          <p14:tracePt t="211111" x="6251575" y="1085850"/>
          <p14:tracePt t="211129" x="6343650" y="1171575"/>
          <p14:tracePt t="211145" x="6423025" y="1243013"/>
          <p14:tracePt t="211161" x="6465888" y="1328738"/>
          <p14:tracePt t="211178" x="6494463" y="1443038"/>
          <p14:tracePt t="211194" x="6494463" y="1536700"/>
          <p14:tracePt t="211211" x="6494463" y="1657350"/>
          <p14:tracePt t="211228" x="6494463" y="1793875"/>
          <p14:tracePt t="211245" x="6480175" y="1908175"/>
          <p14:tracePt t="211261" x="6437313" y="2008188"/>
          <p14:tracePt t="211278" x="6380163" y="2108200"/>
          <p14:tracePt t="211294" x="6337300" y="2179638"/>
          <p14:tracePt t="211311" x="6323013" y="2236788"/>
          <p14:tracePt t="211328" x="6294438" y="2293938"/>
          <p14:tracePt t="211344" x="6265863" y="2343150"/>
          <p14:tracePt t="211361" x="6237288" y="2428875"/>
          <p14:tracePt t="211377" x="6237288" y="2493963"/>
          <p14:tracePt t="211395" x="6237288" y="2586038"/>
          <p14:tracePt t="211411" x="6237288" y="2636838"/>
          <p14:tracePt t="211428" x="6237288" y="2714625"/>
          <p14:tracePt t="211444" x="6257925" y="2771775"/>
          <p14:tracePt t="211460" x="6265863" y="2808288"/>
          <p14:tracePt t="211478" x="6286500" y="2843213"/>
          <p14:tracePt t="211495" x="6308725" y="2886075"/>
          <p14:tracePt t="211512" x="6337300" y="2936875"/>
          <p14:tracePt t="211527" x="6351588" y="2957513"/>
          <p14:tracePt t="211527" x="6372225" y="2986088"/>
          <p14:tracePt t="211545" x="6386513" y="3028950"/>
          <p14:tracePt t="211545" x="6394450" y="3057525"/>
          <p14:tracePt t="211560" x="6423025" y="3151188"/>
          <p14:tracePt t="211577" x="6451600" y="3208338"/>
          <p14:tracePt t="211593" x="6500813" y="3265488"/>
          <p14:tracePt t="211611" x="6551613" y="3300413"/>
          <p14:tracePt t="211627" x="6608763" y="3328988"/>
          <p14:tracePt t="211643" x="6672263" y="3328988"/>
          <p14:tracePt t="211661" x="6751638" y="3343275"/>
          <p14:tracePt t="211677" x="6815138" y="3343275"/>
          <p14:tracePt t="211695" x="6851650" y="3343275"/>
          <p14:tracePt t="211710" x="6865938" y="3343275"/>
          <p14:tracePt t="211727" x="6894513" y="3336925"/>
          <p14:tracePt t="211744" x="6923088" y="3322638"/>
          <p14:tracePt t="211744" x="6937375" y="3322638"/>
          <p14:tracePt t="211761" x="6986588" y="3314700"/>
          <p14:tracePt t="211777" x="7015163" y="3314700"/>
          <p14:tracePt t="211793" x="7029450" y="3314700"/>
          <p14:tracePt t="211810" x="7065963" y="3314700"/>
          <p14:tracePt t="211827" x="7086600" y="3314700"/>
          <p14:tracePt t="211843" x="7100888" y="3314700"/>
          <p14:tracePt t="211860" x="7137400" y="3343275"/>
          <p14:tracePt t="211877" x="7151688" y="3351213"/>
          <p14:tracePt t="211893" x="7158038" y="3357563"/>
          <p14:tracePt t="211928" x="7158038" y="3365500"/>
          <p14:tracePt t="211929" x="7158038" y="3379788"/>
          <p14:tracePt t="211944" x="7158038" y="3386138"/>
          <p14:tracePt t="211960" x="7158038" y="3429000"/>
          <p14:tracePt t="211977" x="7158038" y="3471863"/>
          <p14:tracePt t="211994" x="7129463" y="3522663"/>
          <p14:tracePt t="212009" x="7094538" y="3551238"/>
          <p14:tracePt t="212027" x="7043738" y="3579813"/>
          <p14:tracePt t="212043" x="7029450" y="3594100"/>
          <p14:tracePt t="212060" x="7008813" y="3600450"/>
          <p14:tracePt t="212076" x="6972300" y="3636963"/>
          <p14:tracePt t="212093" x="6923088" y="3665538"/>
          <p14:tracePt t="212110" x="6886575" y="3694113"/>
          <p14:tracePt t="212126" x="6837363" y="3729038"/>
          <p14:tracePt t="212143" x="6829425" y="3736975"/>
          <p14:tracePt t="212159" x="6815138" y="3743325"/>
          <p14:tracePt t="212159" x="6808788" y="3743325"/>
          <p14:tracePt t="212177" x="6786563" y="3743325"/>
          <p14:tracePt t="212193" x="6751638" y="3751263"/>
          <p14:tracePt t="212210" x="6708775" y="3771900"/>
          <p14:tracePt t="212226" x="6651625" y="3779838"/>
          <p14:tracePt t="212244" x="6594475" y="3794125"/>
          <p14:tracePt t="212260" x="6572250" y="3794125"/>
          <p14:tracePt t="212276" x="6551613" y="3794125"/>
          <p14:tracePt t="212293" x="6529388" y="3800475"/>
          <p14:tracePt t="212309" x="6515100" y="3800475"/>
          <p14:tracePt t="212326" x="6486525" y="3800475"/>
          <p14:tracePt t="212342" x="6472238" y="3800475"/>
          <p14:tracePt t="212360" x="6451600" y="3800475"/>
          <p14:tracePt t="212376" x="6386513" y="3794125"/>
          <p14:tracePt t="212393" x="6351588" y="3757613"/>
          <p14:tracePt t="212409" x="6329363" y="3736975"/>
          <p14:tracePt t="212427" x="6323013" y="3729038"/>
          <p14:tracePt t="212473" x="6315075" y="3722688"/>
          <p14:tracePt t="212513" x="6315075" y="3708400"/>
          <p14:tracePt t="212521" x="6315075" y="3679825"/>
          <p14:tracePt t="212529" x="6308725" y="3643313"/>
          <p14:tracePt t="212543" x="6308725" y="3608388"/>
          <p14:tracePt t="212559" x="6308725" y="3600450"/>
          <p14:tracePt t="212576" x="6308725" y="3579813"/>
          <p14:tracePt t="212576" x="6308725" y="3571875"/>
          <p14:tracePt t="212593" x="6308725" y="3565525"/>
          <p14:tracePt t="212609" x="6308725" y="3557588"/>
          <p14:tracePt t="212626" x="6308725" y="3543300"/>
          <p14:tracePt t="212642" x="6308725" y="3522663"/>
          <p14:tracePt t="212659" x="6351588" y="3514725"/>
          <p14:tracePt t="212675" x="6400800" y="3486150"/>
          <p14:tracePt t="212694" x="6451600" y="3486150"/>
          <p14:tracePt t="212710" x="6508750" y="3471863"/>
          <p14:tracePt t="212726" x="6565900" y="3457575"/>
          <p14:tracePt t="212742" x="6637338" y="3436938"/>
          <p14:tracePt t="212760" x="6680200" y="3429000"/>
          <p14:tracePt t="212775" x="6737350" y="3429000"/>
          <p14:tracePt t="212792" x="6794500" y="3429000"/>
          <p14:tracePt t="212810" x="6815138" y="3429000"/>
          <p14:tracePt t="212825" x="6823075" y="3429000"/>
          <p14:tracePt t="212842" x="6851650" y="3429000"/>
          <p14:tracePt t="212859" x="6858000" y="3429000"/>
          <p14:tracePt t="212875" x="6886575" y="3429000"/>
          <p14:tracePt t="212891" x="6900863" y="3436938"/>
          <p14:tracePt t="212908" x="6943725" y="3436938"/>
          <p14:tracePt t="212924" x="6965950" y="3436938"/>
          <p14:tracePt t="212941" x="6972300" y="3443288"/>
          <p14:tracePt t="212959" x="6986588" y="3451225"/>
          <p14:tracePt t="212976" x="7008813" y="3451225"/>
          <p14:tracePt t="212976" x="7037388" y="3471863"/>
          <p14:tracePt t="212994" x="7051675" y="3471863"/>
          <p14:tracePt t="213009" x="7065963" y="3479800"/>
          <p14:tracePt t="213089" x="7080250" y="3479800"/>
          <p14:tracePt t="213093" x="7086600" y="3479800"/>
          <p14:tracePt t="213108" x="7094538" y="3479800"/>
          <p14:tracePt t="213109" x="7129463" y="3457575"/>
          <p14:tracePt t="213125" x="7180263" y="3422650"/>
          <p14:tracePt t="213142" x="7251700" y="3371850"/>
          <p14:tracePt t="213158" x="7294563" y="3322638"/>
          <p14:tracePt t="213175" x="7337425" y="3257550"/>
          <p14:tracePt t="213191" x="7358063" y="3200400"/>
          <p14:tracePt t="213191" x="7358063" y="3194050"/>
          <p14:tracePt t="213210" x="7372350" y="3171825"/>
          <p14:tracePt t="213225" x="7380288" y="3165475"/>
          <p14:tracePt t="213242" x="7386638" y="3151188"/>
          <p14:tracePt t="213289" x="7394575" y="3143250"/>
          <p14:tracePt t="213305" x="7408863" y="3122613"/>
          <p14:tracePt t="213321" x="7429500" y="3114675"/>
          <p14:tracePt t="213329" x="7437438" y="3108325"/>
          <p14:tracePt t="213342" x="7443788" y="3108325"/>
          <p14:tracePt t="213342" x="7451725" y="3100388"/>
          <p14:tracePt t="213369" x="7458075" y="3100388"/>
          <p14:tracePt t="213401" x="7466013" y="3100388"/>
          <p14:tracePt t="213409" x="7480300" y="3100388"/>
          <p14:tracePt t="213417" x="7494588" y="3094038"/>
          <p14:tracePt t="213425" x="7500938" y="3094038"/>
          <p14:tracePt t="213441" x="7515225" y="3094038"/>
          <p14:tracePt t="213481" x="7523163" y="3094038"/>
          <p14:tracePt t="213501" x="7529513" y="3094038"/>
          <p14:tracePt t="213502" x="7537450" y="3094038"/>
          <p14:tracePt t="213508" x="7566025" y="3094038"/>
          <p14:tracePt t="213524" x="7586663" y="3094038"/>
          <p14:tracePt t="213542" x="7594600" y="3094038"/>
          <p14:tracePt t="213558" x="7600950" y="3094038"/>
          <p14:tracePt t="213777" x="7608888" y="3094038"/>
          <p14:tracePt t="213785" x="7608888" y="3100388"/>
          <p14:tracePt t="213801" x="7608888" y="3114675"/>
          <p14:tracePt t="213809" x="7600950" y="3122613"/>
          <p14:tracePt t="213825" x="7594600" y="3128963"/>
          <p14:tracePt t="213840" x="7586663" y="3136900"/>
          <p14:tracePt t="213881" x="7580313" y="3151188"/>
          <p14:tracePt t="213913" x="7572375" y="3151188"/>
          <p14:tracePt t="213921" x="7551738" y="3157538"/>
          <p14:tracePt t="213929" x="7529513" y="3165475"/>
          <p14:tracePt t="213941" x="7515225" y="3171825"/>
          <p14:tracePt t="213958" x="7486650" y="3186113"/>
          <p14:tracePt t="213974" x="7458075" y="3194050"/>
          <p14:tracePt t="213992" x="7415213" y="3194050"/>
          <p14:tracePt t="214007" x="7366000" y="3200400"/>
          <p14:tracePt t="214024" x="7272338" y="3222625"/>
          <p14:tracePt t="214041" x="7194550" y="3228975"/>
          <p14:tracePt t="214058" x="7086600" y="3243263"/>
          <p14:tracePt t="214074" x="6994525" y="3243263"/>
          <p14:tracePt t="214091" x="6937375" y="3243263"/>
          <p14:tracePt t="214107" x="6915150" y="3243263"/>
          <p14:tracePt t="214123" x="6900863" y="3251200"/>
          <p14:tracePt t="214141" x="6865938" y="3257550"/>
          <p14:tracePt t="214157" x="6823075" y="3279775"/>
          <p14:tracePt t="214174" x="6729413" y="3286125"/>
          <p14:tracePt t="214190" x="6615113" y="3300413"/>
          <p14:tracePt t="214207" x="6523038" y="3322638"/>
          <p14:tracePt t="214224" x="6408738" y="3322638"/>
          <p14:tracePt t="214241" x="6357938" y="3322638"/>
          <p14:tracePt t="214257" x="6329363" y="3328988"/>
          <p14:tracePt t="214273" x="6294438" y="3328988"/>
          <p14:tracePt t="214291" x="6243638" y="3328988"/>
          <p14:tracePt t="214306" x="6151563" y="3328988"/>
          <p14:tracePt t="214324" x="6043613" y="3328988"/>
          <p14:tracePt t="214340" x="5908675" y="3328988"/>
          <p14:tracePt t="214357" x="5851525" y="3328988"/>
          <p14:tracePt t="214373" x="5837238" y="3328988"/>
          <p14:tracePt t="214433" x="5829300" y="3328988"/>
          <p14:tracePt t="214441" x="5794375" y="3328988"/>
          <p14:tracePt t="214449" x="5780088" y="3328988"/>
          <p14:tracePt t="214457" x="5700713" y="3314700"/>
          <p14:tracePt t="214474" x="5622925" y="3279775"/>
          <p14:tracePt t="214491" x="5565775" y="3243263"/>
          <p14:tracePt t="214507" x="5480050" y="3200400"/>
          <p14:tracePt t="214523" x="5429250" y="3179763"/>
          <p14:tracePt t="214540" x="5400675" y="3157538"/>
          <p14:tracePt t="214557" x="5386388" y="3136900"/>
          <p14:tracePt t="214573" x="5372100" y="3108325"/>
          <p14:tracePt t="214589" x="5351463" y="3065463"/>
          <p14:tracePt t="214607" x="5329238" y="3043238"/>
          <p14:tracePt t="214623" x="5314950" y="3022600"/>
          <p14:tracePt t="214639" x="5308600" y="3014663"/>
          <p14:tracePt t="214639" x="5300663" y="2994025"/>
          <p14:tracePt t="214657" x="5300663" y="2971800"/>
          <p14:tracePt t="214673" x="5294313" y="2928938"/>
          <p14:tracePt t="214690" x="5294313" y="2886075"/>
          <p14:tracePt t="214706" x="5294313" y="2857500"/>
          <p14:tracePt t="214723" x="5294313" y="2808288"/>
          <p14:tracePt t="214740" x="5294313" y="2786063"/>
          <p14:tracePt t="214756" x="5294313" y="2743200"/>
          <p14:tracePt t="214774" x="5294313" y="2708275"/>
          <p14:tracePt t="214789" x="5314950" y="2686050"/>
          <p14:tracePt t="214807" x="5329238" y="2671763"/>
          <p14:tracePt t="214823" x="5365750" y="2628900"/>
          <p14:tracePt t="214839" x="5380038" y="2614613"/>
          <p14:tracePt t="214856" x="5422900" y="2579688"/>
          <p14:tracePt t="214873" x="5437188" y="2571750"/>
          <p14:tracePt t="214889" x="5451475" y="2565400"/>
          <p14:tracePt t="214906" x="5494338" y="2528888"/>
          <p14:tracePt t="214923" x="5514975" y="2522538"/>
          <p14:tracePt t="214939" x="5543550" y="2508250"/>
          <p14:tracePt t="214956" x="5565775" y="2493963"/>
          <p14:tracePt t="214972" x="5586413" y="2493963"/>
          <p14:tracePt t="214991" x="5600700" y="2486025"/>
          <p14:tracePt t="215006" x="5643563" y="2479675"/>
          <p14:tracePt t="215023" x="5672138" y="2471738"/>
          <p14:tracePt t="215039" x="5729288" y="2457450"/>
          <p14:tracePt t="215056" x="5786438" y="2451100"/>
          <p14:tracePt t="215056" x="5815013" y="2451100"/>
          <p14:tracePt t="215072" x="5857875" y="2451100"/>
          <p14:tracePt t="215089" x="5915025" y="2451100"/>
          <p14:tracePt t="215106" x="5994400" y="2451100"/>
          <p14:tracePt t="215122" x="6065838" y="2451100"/>
          <p14:tracePt t="215140" x="6172200" y="2451100"/>
          <p14:tracePt t="215155" x="6257925" y="2451100"/>
          <p14:tracePt t="215172" x="6351588" y="2451100"/>
          <p14:tracePt t="215188" x="6408738" y="2451100"/>
          <p14:tracePt t="215206" x="6465888" y="2451100"/>
          <p14:tracePt t="215222" x="6537325" y="2451100"/>
          <p14:tracePt t="215238" x="6572250" y="2451100"/>
          <p14:tracePt t="215238" x="6586538" y="2451100"/>
          <p14:tracePt t="215257" x="6615113" y="2451100"/>
          <p14:tracePt t="215272" x="6672263" y="2451100"/>
          <p14:tracePt t="215290" x="6708775" y="2451100"/>
          <p14:tracePt t="215306" x="6751638" y="2451100"/>
          <p14:tracePt t="215323" x="6794500" y="2451100"/>
          <p14:tracePt t="215339" x="6851650" y="2451100"/>
          <p14:tracePt t="215355" x="6894513" y="2451100"/>
          <p14:tracePt t="215372" x="6923088" y="2451100"/>
          <p14:tracePt t="215388" x="6937375" y="2451100"/>
          <p14:tracePt t="215405" x="6965950" y="2451100"/>
          <p14:tracePt t="215421" x="6986588" y="2451100"/>
          <p14:tracePt t="215439" x="7023100" y="2451100"/>
          <p14:tracePt t="215455" x="7065963" y="2471738"/>
          <p14:tracePt t="215472" x="7086600" y="2479675"/>
          <p14:tracePt t="215489" x="7165975" y="2508250"/>
          <p14:tracePt t="215506" x="7194550" y="2508250"/>
          <p14:tracePt t="215522" x="7272338" y="2514600"/>
          <p14:tracePt t="215538" x="7308850" y="2528888"/>
          <p14:tracePt t="215555" x="7315200" y="2528888"/>
          <p14:tracePt t="215593" x="7323138" y="2528888"/>
          <p14:tracePt t="215601" x="7329488" y="2528888"/>
          <p14:tracePt t="215609" x="7358063" y="2528888"/>
          <p14:tracePt t="215621" x="7400925" y="2528888"/>
          <p14:tracePt t="215638" x="7472363" y="2536825"/>
          <p14:tracePt t="215655" x="7523163" y="2536825"/>
          <p14:tracePt t="215671" x="7543800" y="2551113"/>
          <p14:tracePt t="215671" x="7551738" y="2551113"/>
          <p14:tracePt t="215705" x="7566025" y="2565400"/>
          <p14:tracePt t="215705" x="7580313" y="2565400"/>
          <p14:tracePt t="215721" x="7600950" y="2571750"/>
          <p14:tracePt t="215738" x="7623175" y="2579688"/>
          <p14:tracePt t="215755" x="7629525" y="2579688"/>
          <p14:tracePt t="215772" x="7666038" y="2600325"/>
          <p14:tracePt t="215789" x="7694613" y="2614613"/>
          <p14:tracePt t="215805" x="7715250" y="2628900"/>
          <p14:tracePt t="215822" x="7737475" y="2651125"/>
          <p14:tracePt t="215838" x="7743825" y="2657475"/>
          <p14:tracePt t="215854" x="7758113" y="2686050"/>
          <p14:tracePt t="215870" x="7772400" y="2693988"/>
          <p14:tracePt t="215870" x="7780338" y="2700338"/>
          <p14:tracePt t="215889" x="7794625" y="2722563"/>
          <p14:tracePt t="215905" x="7800975" y="2728913"/>
          <p14:tracePt t="215921" x="7808913" y="2757488"/>
          <p14:tracePt t="215938" x="7823200" y="2771775"/>
          <p14:tracePt t="215955" x="7837488" y="2794000"/>
          <p14:tracePt t="215971" x="7866063" y="2814638"/>
          <p14:tracePt t="215988" x="7866063" y="2822575"/>
          <p14:tracePt t="216005" x="7866063" y="2836863"/>
          <p14:tracePt t="216021" x="7866063" y="2843213"/>
          <p14:tracePt t="216038" x="7866063" y="2879725"/>
          <p14:tracePt t="216054" x="7866063" y="2908300"/>
          <p14:tracePt t="216072" x="7866063" y="2943225"/>
          <p14:tracePt t="216087" x="7866063" y="2994025"/>
          <p14:tracePt t="216106" x="7866063" y="3022600"/>
          <p14:tracePt t="216121" x="7866063" y="3036888"/>
          <p14:tracePt t="216138" x="7866063" y="3071813"/>
          <p14:tracePt t="216154" x="7866063" y="3100388"/>
          <p14:tracePt t="216171" x="7866063" y="3108325"/>
          <p14:tracePt t="216187" x="7851775" y="3143250"/>
          <p14:tracePt t="216204" x="7837488" y="3171825"/>
          <p14:tracePt t="216220" x="7800975" y="3200400"/>
          <p14:tracePt t="216237" x="7780338" y="3228975"/>
          <p14:tracePt t="216255" x="7758113" y="3251200"/>
          <p14:tracePt t="216271" x="7729538" y="3271838"/>
          <p14:tracePt t="216288" x="7708900" y="3279775"/>
          <p14:tracePt t="216304" x="7623175" y="3322638"/>
          <p14:tracePt t="216321" x="7586663" y="3328988"/>
          <p14:tracePt t="216337" x="7523163" y="3336925"/>
          <p14:tracePt t="216354" x="7466013" y="3351213"/>
          <p14:tracePt t="216370" x="7443788" y="3365500"/>
          <p14:tracePt t="216387" x="7423150" y="3365500"/>
          <p14:tracePt t="216403" x="7386638" y="3365500"/>
          <p14:tracePt t="216420" x="7351713" y="3371850"/>
          <p14:tracePt t="216437" x="7308850" y="3371850"/>
          <p14:tracePt t="216453" x="7251700" y="3386138"/>
          <p14:tracePt t="216470" x="7194550" y="3394075"/>
          <p14:tracePt t="216486" x="7151688" y="3394075"/>
          <p14:tracePt t="216486" x="7115175" y="3394075"/>
          <p14:tracePt t="216505" x="7100888" y="3394075"/>
          <p14:tracePt t="216520" x="7051675" y="3394075"/>
          <p14:tracePt t="216537" x="7023100" y="3394075"/>
          <p14:tracePt t="216554" x="6986588" y="3394075"/>
          <p14:tracePt t="216571" x="6943725" y="3394075"/>
          <p14:tracePt t="216587" x="6894513" y="3394075"/>
          <p14:tracePt t="216603" x="6851650" y="3394075"/>
          <p14:tracePt t="216620" x="6800850" y="3394075"/>
          <p14:tracePt t="216636" x="6729413" y="3414713"/>
          <p14:tracePt t="216653" x="6686550" y="3414713"/>
          <p14:tracePt t="216670" x="6643688" y="3414713"/>
          <p14:tracePt t="216686" x="6615113" y="3414713"/>
          <p14:tracePt t="216704" x="6580188" y="3414713"/>
          <p14:tracePt t="216720" x="6494463" y="3414713"/>
          <p14:tracePt t="216737" x="6415088" y="3414713"/>
          <p14:tracePt t="216753" x="6337300" y="3414713"/>
          <p14:tracePt t="216771" x="6272213" y="3414713"/>
          <p14:tracePt t="216786" x="6208713" y="3414713"/>
          <p14:tracePt t="216804" x="6172200" y="3414713"/>
          <p14:tracePt t="216819" x="6129338" y="3414713"/>
          <p14:tracePt t="216836" x="6072188" y="3414713"/>
          <p14:tracePt t="216853" x="6043613" y="3414713"/>
          <p14:tracePt t="216870" x="6029325" y="3414713"/>
          <p14:tracePt t="216887" x="5994400" y="3414713"/>
          <p14:tracePt t="216903" x="5951538" y="3394075"/>
          <p14:tracePt t="216903" x="5929313" y="3379788"/>
          <p14:tracePt t="216921" x="5900738" y="3365500"/>
          <p14:tracePt t="216936" x="5815013" y="3322638"/>
          <p14:tracePt t="216954" x="5794375" y="3300413"/>
          <p14:tracePt t="216969" x="5757863" y="3279775"/>
          <p14:tracePt t="216987" x="5715000" y="3257550"/>
          <p14:tracePt t="217003" x="5657850" y="3222625"/>
          <p14:tracePt t="217019" x="5586413" y="3179763"/>
          <p14:tracePt t="217037" x="5494338" y="3136900"/>
          <p14:tracePt t="217052" x="5443538" y="3108325"/>
          <p14:tracePt t="217070" x="5414963" y="3094038"/>
          <p14:tracePt t="217086" x="5414963" y="3086100"/>
          <p14:tracePt t="217121" x="5414963" y="3079750"/>
          <p14:tracePt t="217121" x="5414963" y="3057525"/>
          <p14:tracePt t="217136" x="5414963" y="3051175"/>
          <p14:tracePt t="217152" x="5414963" y="3036888"/>
          <p14:tracePt t="217169" x="5414963" y="3014663"/>
          <p14:tracePt t="217185" x="5443538" y="2979738"/>
          <p14:tracePt t="217202" x="5480050" y="2951163"/>
          <p14:tracePt t="217219" x="5494338" y="2922588"/>
          <p14:tracePt t="217235" x="5529263" y="2886075"/>
          <p14:tracePt t="217253" x="5543550" y="2871788"/>
          <p14:tracePt t="217269" x="5580063" y="2851150"/>
          <p14:tracePt t="217287" x="5608638" y="2843213"/>
          <p14:tracePt t="217302" x="5637213" y="2822575"/>
          <p14:tracePt t="217319" x="5657850" y="2808288"/>
          <p14:tracePt t="217336" x="5694363" y="2786063"/>
          <p14:tracePt t="217353" x="5715000" y="2779713"/>
          <p14:tracePt t="217370" x="5722938" y="2779713"/>
          <p14:tracePt t="217497" x="5729288" y="2779713"/>
          <p14:tracePt t="217505" x="5743575" y="2779713"/>
          <p14:tracePt t="217520" x="5772150" y="2779713"/>
          <p14:tracePt t="217521" x="5808663" y="2786063"/>
          <p14:tracePt t="217535" x="5937250" y="2908300"/>
          <p14:tracePt t="217535" x="5972175" y="2951163"/>
          <p14:tracePt t="217553" x="6072188" y="3108325"/>
          <p14:tracePt t="217569" x="6151563" y="3200400"/>
          <p14:tracePt t="217586" x="6223000" y="3308350"/>
          <p14:tracePt t="217602" x="6257925" y="3351213"/>
          <p14:tracePt t="217619" x="6286500" y="3400425"/>
          <p14:tracePt t="217635" x="6300788" y="3422650"/>
          <p14:tracePt t="217652" x="6329363" y="3443288"/>
          <p14:tracePt t="217668" x="6329363" y="3471863"/>
          <p14:tracePt t="217685" x="6343650" y="3494088"/>
          <p14:tracePt t="217702" x="6357938" y="3522663"/>
          <p14:tracePt t="217718" x="6365875" y="3529013"/>
          <p14:tracePt t="217735" x="6372225" y="3551238"/>
          <p14:tracePt t="217752" x="6386513" y="3565525"/>
          <p14:tracePt t="217769" x="6394450" y="3571875"/>
          <p14:tracePt t="217785" x="6408738" y="3571875"/>
          <p14:tracePt t="217803" x="6443663" y="3594100"/>
          <p14:tracePt t="217819" x="6480175" y="3600450"/>
          <p14:tracePt t="217835" x="6523038" y="3600450"/>
          <p14:tracePt t="217852" x="6551613" y="3600450"/>
          <p14:tracePt t="217869" x="6557963" y="3600450"/>
          <p14:tracePt t="218089" x="6608763" y="3586163"/>
          <p14:tracePt t="218097" x="6665913" y="3579813"/>
          <p14:tracePt t="218105" x="6737350" y="3536950"/>
          <p14:tracePt t="218113" x="6800850" y="3500438"/>
          <p14:tracePt t="218121" x="6937375" y="3414713"/>
          <p14:tracePt t="218136" x="7043738" y="3322638"/>
          <p14:tracePt t="218151" x="7123113" y="3243263"/>
          <p14:tracePt t="218168" x="7200900" y="3171825"/>
          <p14:tracePt t="218185" x="7237413" y="3136900"/>
          <p14:tracePt t="218201" x="7258050" y="3094038"/>
          <p14:tracePt t="218218" x="7300913" y="3051175"/>
          <p14:tracePt t="218234" x="7351713" y="2971800"/>
          <p14:tracePt t="218252" x="7400925" y="2914650"/>
          <p14:tracePt t="218267" x="7437438" y="2871788"/>
          <p14:tracePt t="218285" x="7466013" y="2836863"/>
          <p14:tracePt t="218302" x="7500938" y="2794000"/>
          <p14:tracePt t="218318" x="7558088" y="2736850"/>
          <p14:tracePt t="218335" x="7680325" y="2651125"/>
          <p14:tracePt t="218351" x="7786688" y="2586038"/>
          <p14:tracePt t="218351" x="7866063" y="2528888"/>
          <p14:tracePt t="218369" x="7958138" y="2451100"/>
          <p14:tracePt t="218385" x="8058150" y="2379663"/>
          <p14:tracePt t="218401" x="8123238" y="2336800"/>
          <p14:tracePt t="218418" x="8158163" y="2308225"/>
          <p14:tracePt t="218434" x="8172450" y="2293938"/>
          <p14:tracePt t="218450" x="8186738" y="2286000"/>
          <p14:tracePt t="218467" x="8194675" y="2257425"/>
          <p14:tracePt t="218484" x="8208963" y="2228850"/>
          <p14:tracePt t="218501" x="8237538" y="2200275"/>
          <p14:tracePt t="218518" x="8258175" y="2179638"/>
          <p14:tracePt t="218534" x="8286750" y="2143125"/>
          <p14:tracePt t="218551" x="8294688" y="2136775"/>
          <p14:tracePt t="218567" x="8294688" y="2122488"/>
          <p14:tracePt t="218567" x="8301038" y="2114550"/>
          <p14:tracePt t="219023" x="8272463" y="2122488"/>
          <p14:tracePt t="219033" x="8258175" y="2128838"/>
          <p14:tracePt t="219033" x="8208963" y="2157413"/>
          <p14:tracePt t="219050" x="8186738" y="2165350"/>
          <p14:tracePt t="219067" x="8151813" y="2193925"/>
          <p14:tracePt t="219083" x="8123238" y="2208213"/>
          <p14:tracePt t="219101" x="8094663" y="2228850"/>
          <p14:tracePt t="219117" x="8066088" y="2251075"/>
          <p14:tracePt t="219133" x="8051800" y="2257425"/>
          <p14:tracePt t="219149" x="8023225" y="2286000"/>
          <p14:tracePt t="219166" x="7994650" y="2300288"/>
          <p14:tracePt t="219183" x="7958138" y="2328863"/>
          <p14:tracePt t="219198" x="7872413" y="2365375"/>
          <p14:tracePt t="219216" x="7837488" y="2371725"/>
          <p14:tracePt t="219232" x="7808913" y="2393950"/>
          <p14:tracePt t="219249" x="7780338" y="2408238"/>
          <p14:tracePt t="219265" x="7751763" y="2422525"/>
          <p14:tracePt t="219282" x="7715250" y="2451100"/>
          <p14:tracePt t="219298" x="7672388" y="2457450"/>
          <p14:tracePt t="219315" x="7629525" y="2465388"/>
          <p14:tracePt t="219332" x="7594600" y="2471738"/>
          <p14:tracePt t="219349" x="7572375" y="2486025"/>
          <p14:tracePt t="219366" x="7529513" y="2500313"/>
          <p14:tracePt t="219382" x="7451725" y="2508250"/>
          <p14:tracePt t="219398" x="7380288" y="2522538"/>
          <p14:tracePt t="219415" x="7251700" y="2551113"/>
          <p14:tracePt t="219432" x="7151688" y="2571750"/>
          <p14:tracePt t="219448" x="7086600" y="2600325"/>
          <p14:tracePt t="219464" x="7037388" y="2614613"/>
          <p14:tracePt t="219482" x="6965950" y="2636838"/>
          <p14:tracePt t="219498" x="6908800" y="2643188"/>
          <p14:tracePt t="219515" x="6815138" y="2651125"/>
          <p14:tracePt t="219531" x="6737350" y="2665413"/>
          <p14:tracePt t="219548" x="6600825" y="2686050"/>
          <p14:tracePt t="219564" x="6494463" y="2693988"/>
          <p14:tracePt t="219582" x="6415088" y="2708275"/>
          <p14:tracePt t="219598" x="6337300" y="2714625"/>
          <p14:tracePt t="219614" x="6280150" y="2714625"/>
          <p14:tracePt t="219614" x="6243638" y="2714625"/>
          <p14:tracePt t="219632" x="6186488" y="2714625"/>
          <p14:tracePt t="219648" x="6108700" y="2714625"/>
          <p14:tracePt t="219665" x="5986463" y="2714625"/>
          <p14:tracePt t="219682" x="5900738" y="2714625"/>
          <p14:tracePt t="219698" x="5772150" y="2714625"/>
          <p14:tracePt t="219714" x="5657850" y="2679700"/>
          <p14:tracePt t="219731" x="5600700" y="2651125"/>
          <p14:tracePt t="219747" x="5551488" y="2622550"/>
          <p14:tracePt t="219765" x="5529263" y="2608263"/>
          <p14:tracePt t="219780" x="5508625" y="2593975"/>
          <p14:tracePt t="219797" x="5465763" y="2571750"/>
          <p14:tracePt t="219814" x="5380038" y="2528888"/>
          <p14:tracePt t="219830" x="5322888" y="2486025"/>
          <p14:tracePt t="219849" x="5286375" y="2471738"/>
          <p14:tracePt t="219864" x="5243513" y="2428875"/>
          <p14:tracePt t="219882" x="5137150" y="2336800"/>
          <p14:tracePt t="219897" x="5051425" y="2271713"/>
          <p14:tracePt t="219915" x="4994275" y="2214563"/>
          <p14:tracePt t="219931" x="4951413" y="2157413"/>
          <p14:tracePt t="219947" x="4914900" y="2108200"/>
          <p14:tracePt t="219964" x="4894263" y="2065338"/>
          <p14:tracePt t="219980" x="4894263" y="2028825"/>
          <p14:tracePt t="219998" x="4886325" y="1993900"/>
          <p14:tracePt t="220014" x="4886325" y="1943100"/>
          <p14:tracePt t="220014" x="4886325" y="1914525"/>
          <p14:tracePt t="220032" x="4886325" y="1871663"/>
          <p14:tracePt t="220047" x="4886325" y="1771650"/>
          <p14:tracePt t="220064" x="4886325" y="1714500"/>
          <p14:tracePt t="220080" x="4886325" y="1671638"/>
          <p14:tracePt t="220097" x="4886325" y="1622425"/>
          <p14:tracePt t="220114" x="4900613" y="1600200"/>
          <p14:tracePt t="220131" x="4914900" y="1579563"/>
          <p14:tracePt t="220147" x="4929188" y="1571625"/>
          <p14:tracePt t="220164" x="4957763" y="1543050"/>
          <p14:tracePt t="220181" x="4994275" y="1528763"/>
          <p14:tracePt t="220197" x="5051425" y="1493838"/>
          <p14:tracePt t="220213" x="5100638" y="1479550"/>
          <p14:tracePt t="220230" x="5151438" y="1457325"/>
          <p14:tracePt t="220247" x="5186363" y="1457325"/>
          <p14:tracePt t="220263" x="5214938" y="1450975"/>
          <p14:tracePt t="220280" x="5265738" y="1443038"/>
          <p14:tracePt t="220296" x="5314950" y="1443038"/>
          <p14:tracePt t="220313" x="5394325" y="1443038"/>
          <p14:tracePt t="220330" x="5465763" y="1428750"/>
          <p14:tracePt t="220347" x="5537200" y="1428750"/>
          <p14:tracePt t="220364" x="5580063" y="1428750"/>
          <p14:tracePt t="220380" x="5637213" y="1428750"/>
          <p14:tracePt t="220396" x="5715000" y="1428750"/>
          <p14:tracePt t="220413" x="5794375" y="1436688"/>
          <p14:tracePt t="220429" x="5865813" y="1450975"/>
          <p14:tracePt t="220446" x="5965825" y="1465263"/>
          <p14:tracePt t="220463" x="6037263" y="1471613"/>
          <p14:tracePt t="220479" x="6115050" y="1471613"/>
          <p14:tracePt t="220497" x="6194425" y="1471613"/>
          <p14:tracePt t="220514" x="6257925" y="1471613"/>
          <p14:tracePt t="220530" x="6315075" y="1471613"/>
          <p14:tracePt t="220547" x="6365875" y="1471613"/>
          <p14:tracePt t="220563" x="6400800" y="1471613"/>
          <p14:tracePt t="220581" x="6437313" y="1479550"/>
          <p14:tracePt t="220596" x="6457950" y="1500188"/>
          <p14:tracePt t="220613" x="6472238" y="1500188"/>
          <p14:tracePt t="220631" x="6515100" y="1500188"/>
          <p14:tracePt t="220646" x="6565900" y="1500188"/>
          <p14:tracePt t="220664" x="6594475" y="1500188"/>
          <p14:tracePt t="220680" x="6637338" y="1500188"/>
          <p14:tracePt t="220698" x="6686550" y="1500188"/>
          <p14:tracePt t="220713" x="6737350" y="1500188"/>
          <p14:tracePt t="220730" x="6794500" y="1500188"/>
          <p14:tracePt t="220746" x="6837363" y="1500188"/>
          <p14:tracePt t="220763" x="6900863" y="1500188"/>
          <p14:tracePt t="220780" x="6951663" y="1500188"/>
          <p14:tracePt t="220796" x="6972300" y="1500188"/>
          <p14:tracePt t="220814" x="6994525" y="1500188"/>
          <p14:tracePt t="220829" x="7037388" y="1500188"/>
          <p14:tracePt t="220829" x="7051675" y="1500188"/>
          <p14:tracePt t="220863" x="7086600" y="1508125"/>
          <p14:tracePt t="220864" x="7129463" y="1508125"/>
          <p14:tracePt t="220881" x="7151688" y="1508125"/>
          <p14:tracePt t="220897" x="7165975" y="1508125"/>
          <p14:tracePt t="220913" x="7194550" y="1508125"/>
          <p14:tracePt t="220930" x="7215188" y="1508125"/>
          <p14:tracePt t="220946" x="7237413" y="1508125"/>
          <p14:tracePt t="220963" x="7251700" y="1508125"/>
          <p14:tracePt t="220980" x="7272338" y="1508125"/>
          <p14:tracePt t="220997" x="7280275" y="1508125"/>
          <p14:tracePt t="221013" x="7308850" y="1508125"/>
          <p14:tracePt t="221029" x="7329488" y="1493838"/>
          <p14:tracePt t="221046" x="7351713" y="1493838"/>
          <p14:tracePt t="221063" x="7372350" y="1485900"/>
          <p14:tracePt t="221079" x="7400925" y="1485900"/>
          <p14:tracePt t="221096" x="7408863" y="1485900"/>
          <p14:tracePt t="221113" x="7437438" y="1485900"/>
          <p14:tracePt t="221130" x="7451725" y="1485900"/>
          <p14:tracePt t="221146" x="7466013" y="1485900"/>
          <p14:tracePt t="221163" x="7480300" y="1479550"/>
          <p14:tracePt t="221180" x="7500938" y="1479550"/>
          <p14:tracePt t="221196" x="7515225" y="1479550"/>
          <p14:tracePt t="221213" x="7543800" y="1465263"/>
          <p14:tracePt t="221229" x="7551738" y="1465263"/>
          <p14:tracePt t="221246" x="7566025" y="1465263"/>
          <p14:tracePt t="221262" x="7580313" y="1457325"/>
          <p14:tracePt t="221279" x="7586663" y="1457325"/>
          <p14:tracePt t="221320" x="7594600" y="1457325"/>
          <p14:tracePt t="221336" x="7600950" y="1457325"/>
          <p14:tracePt t="221376" x="7615238" y="1457325"/>
          <p14:tracePt t="221384" x="7637463" y="1457325"/>
          <p14:tracePt t="221399" x="7643813" y="1457325"/>
          <p14:tracePt t="221407" x="7666038" y="1450975"/>
          <p14:tracePt t="221423" x="7686675" y="1450975"/>
          <p14:tracePt t="221432" x="7708900" y="1450975"/>
          <p14:tracePt t="221444" x="7715250" y="1450975"/>
          <p14:tracePt t="221461" x="7751763" y="1450975"/>
          <p14:tracePt t="221495" x="7758113" y="1450975"/>
          <p14:tracePt t="221495" x="7766050" y="1450975"/>
          <p14:tracePt t="221511" x="7780338" y="1450975"/>
          <p14:tracePt t="221528" x="7786688" y="1450975"/>
          <p14:tracePt t="221545" x="7794625" y="1450975"/>
          <p14:tracePt t="221561" x="7815263" y="1450975"/>
          <p14:tracePt t="221577" x="7823200" y="1450975"/>
          <p14:tracePt t="221595" x="7837488" y="1450975"/>
          <p14:tracePt t="221612" x="7851775" y="1450975"/>
          <p14:tracePt t="221629" x="7858125" y="1450975"/>
          <p14:tracePt t="221646" x="7866063" y="1450975"/>
          <p14:tracePt t="221663" x="7894638" y="1450975"/>
          <p14:tracePt t="221679" x="7900988" y="1450975"/>
          <p14:tracePt t="221696" x="7915275" y="1443038"/>
          <p14:tracePt t="221711" x="7937500" y="1443038"/>
          <p14:tracePt t="221729" x="7943850" y="1443038"/>
          <p14:tracePt t="221744" x="7951788" y="1443038"/>
          <p14:tracePt t="221762" x="7966075" y="1443038"/>
          <p14:tracePt t="221778" x="7980363" y="1443038"/>
          <p14:tracePt t="221824" x="7986713" y="1443038"/>
          <p14:tracePt t="221840" x="8001000" y="1443038"/>
          <p14:tracePt t="221848" x="8008938" y="1443038"/>
          <p14:tracePt t="221864" x="8015288" y="1443038"/>
          <p14:tracePt t="221872" x="8023225" y="1443038"/>
          <p14:tracePt t="221879" x="8051800" y="1443038"/>
          <p14:tracePt t="221895" x="8080375" y="1443038"/>
          <p14:tracePt t="221912" x="8094663" y="1443038"/>
          <p14:tracePt t="221929" x="8101013" y="1443038"/>
          <p14:tracePt t="221945" x="8129588" y="1443038"/>
          <p14:tracePt t="221962" x="8158163" y="1443038"/>
          <p14:tracePt t="221978" x="8186738" y="1457325"/>
          <p14:tracePt t="221996" x="8194675" y="1465263"/>
          <p14:tracePt t="222011" x="8208963" y="1471613"/>
          <p14:tracePt t="222028" x="8243888" y="1500188"/>
          <p14:tracePt t="222045" x="8266113" y="1528763"/>
          <p14:tracePt t="222061" x="8315325" y="1557338"/>
          <p14:tracePt t="222078" x="8337550" y="1571625"/>
          <p14:tracePt t="222095" x="8372475" y="1600200"/>
          <p14:tracePt t="222095" x="8394700" y="1608138"/>
          <p14:tracePt t="222127" x="8401050" y="1614488"/>
          <p14:tracePt t="222128" x="8423275" y="1636713"/>
          <p14:tracePt t="222145" x="8437563" y="1657350"/>
          <p14:tracePt t="222199" x="8451850" y="1665288"/>
          <p14:tracePt t="222207" x="8458200" y="1671638"/>
          <p14:tracePt t="222210" x="8466138" y="1679575"/>
          <p14:tracePt t="222231" x="8472488" y="1685925"/>
          <p14:tracePt t="222244" x="8480425" y="1693863"/>
          <p14:tracePt t="222279" x="8480425" y="1700213"/>
          <p14:tracePt t="222295" x="8480425" y="1708150"/>
          <p14:tracePt t="222311" x="8480425" y="1714500"/>
          <p14:tracePt t="222327" x="8480425" y="1736725"/>
          <p14:tracePt t="222329" x="8480425" y="1743075"/>
          <p14:tracePt t="222343" x="8480425" y="1779588"/>
          <p14:tracePt t="222361" x="8480425" y="1793875"/>
          <p14:tracePt t="222377" x="8480425" y="1814513"/>
          <p14:tracePt t="222393" x="8480425" y="1836738"/>
          <p14:tracePt t="222411" x="8466138" y="1871663"/>
          <p14:tracePt t="222427" x="8458200" y="1900238"/>
          <p14:tracePt t="222445" x="8443913" y="1936750"/>
          <p14:tracePt t="222460" x="8415338" y="1971675"/>
          <p14:tracePt t="222478" x="8380413" y="2014538"/>
          <p14:tracePt t="222494" x="8351838" y="2057400"/>
          <p14:tracePt t="222510" x="8315325" y="2108200"/>
          <p14:tracePt t="222527" x="8272463" y="2165350"/>
          <p14:tracePt t="222544" x="8229600" y="2208213"/>
          <p14:tracePt t="222560" x="8194675" y="2243138"/>
          <p14:tracePt t="222577" x="8143875" y="2279650"/>
          <p14:tracePt t="222593" x="8101013" y="2300288"/>
          <p14:tracePt t="222610" x="8023225" y="2328863"/>
          <p14:tracePt t="222627" x="7908925" y="2351088"/>
          <p14:tracePt t="222643" x="7780338" y="2371725"/>
          <p14:tracePt t="222660" x="7672388" y="2386013"/>
          <p14:tracePt t="222677" x="7608888" y="2393950"/>
          <p14:tracePt t="222694" x="7572375" y="2393950"/>
          <p14:tracePt t="222710" x="7537450" y="2393950"/>
          <p14:tracePt t="222727" x="7443788" y="2393950"/>
          <p14:tracePt t="222744" x="7343775" y="2408238"/>
          <p14:tracePt t="222760" x="7272338" y="2422525"/>
          <p14:tracePt t="222776" x="7194550" y="2436813"/>
          <p14:tracePt t="222793" x="7137400" y="2443163"/>
          <p14:tracePt t="222810" x="7072313" y="2443163"/>
          <p14:tracePt t="222826" x="7008813" y="2443163"/>
          <p14:tracePt t="222843" x="6943725" y="2443163"/>
          <p14:tracePt t="222859" x="6865938" y="2443163"/>
          <p14:tracePt t="222876" x="6786563" y="2443163"/>
          <p14:tracePt t="222893" x="6680200" y="2443163"/>
          <p14:tracePt t="222910" x="6572250" y="2443163"/>
          <p14:tracePt t="222910" x="6537325" y="2443163"/>
          <p14:tracePt t="222928" x="6486525" y="2443163"/>
          <p14:tracePt t="222943" x="6423025" y="2443163"/>
          <p14:tracePt t="222960" x="6394450" y="2443163"/>
          <p14:tracePt t="222977" x="6323013" y="2443163"/>
          <p14:tracePt t="222994" x="6257925" y="2443163"/>
          <p14:tracePt t="223010" x="6151563" y="2443163"/>
          <p14:tracePt t="223026" x="6029325" y="2443163"/>
          <p14:tracePt t="223043" x="5937250" y="2443163"/>
          <p14:tracePt t="223059" x="5886450" y="2443163"/>
          <p14:tracePt t="223076" x="5851525" y="2443163"/>
          <p14:tracePt t="223092" x="5815013" y="2443163"/>
          <p14:tracePt t="223110" x="5772150" y="2443163"/>
          <p14:tracePt t="223126" x="5751513" y="2443163"/>
          <p14:tracePt t="223142" x="5694363" y="2443163"/>
          <p14:tracePt t="223159" x="5643563" y="2422525"/>
          <p14:tracePt t="223177" x="5580063" y="2408238"/>
          <p14:tracePt t="223193" x="5494338" y="2365375"/>
          <p14:tracePt t="223209" x="5451475" y="2322513"/>
          <p14:tracePt t="223226" x="5414963" y="2308225"/>
          <p14:tracePt t="223243" x="5365750" y="2279650"/>
          <p14:tracePt t="223260" x="5329238" y="2251075"/>
          <p14:tracePt t="223275" x="5314950" y="2228850"/>
          <p14:tracePt t="223293" x="5308600" y="2222500"/>
          <p14:tracePt t="223327" x="5300663" y="2214563"/>
          <p14:tracePt t="223327" x="5257800" y="2179638"/>
          <p14:tracePt t="223342" x="5208588" y="2128838"/>
          <p14:tracePt t="223360" x="5200650" y="2114550"/>
          <p14:tracePt t="223375" x="5200650" y="2100263"/>
          <p14:tracePt t="223392" x="5200650" y="2065338"/>
          <p14:tracePt t="223409" x="5200650" y="2036763"/>
          <p14:tracePt t="223426" x="5200650" y="2000250"/>
          <p14:tracePt t="223443" x="5200650" y="1979613"/>
          <p14:tracePt t="223458" x="5200650" y="1957388"/>
          <p14:tracePt t="223476" x="5200650" y="1914525"/>
          <p14:tracePt t="223492" x="5200650" y="1879600"/>
          <p14:tracePt t="223509" x="5208588" y="1836738"/>
          <p14:tracePt t="223525" x="5229225" y="1800225"/>
          <p14:tracePt t="223542" x="5251450" y="1779588"/>
          <p14:tracePt t="223542" x="5265738" y="1757363"/>
          <p14:tracePt t="223560" x="5280025" y="1722438"/>
          <p14:tracePt t="223575" x="5286375" y="1708150"/>
          <p14:tracePt t="223592" x="5308600" y="1693863"/>
          <p14:tracePt t="223608" x="5322888" y="1679575"/>
          <p14:tracePt t="223626" x="5337175" y="1679575"/>
          <p14:tracePt t="223641" x="5351463" y="1657350"/>
          <p14:tracePt t="223679" x="5357813" y="1651000"/>
          <p14:tracePt t="223687" x="5380038" y="1643063"/>
          <p14:tracePt t="223696" x="5386388" y="1636713"/>
          <p14:tracePt t="223708" x="5394325" y="1628775"/>
          <p14:tracePt t="223725" x="5408613" y="1614488"/>
          <p14:tracePt t="223742" x="5422900" y="1608138"/>
          <p14:tracePt t="223759" x="5443538" y="1600200"/>
          <p14:tracePt t="223791" x="5451475" y="1600200"/>
          <p14:tracePt t="223792" x="5457825" y="1600200"/>
          <p14:tracePt t="223808" x="5472113" y="1585913"/>
          <p14:tracePt t="223824" x="5500688" y="1571625"/>
          <p14:tracePt t="223842" x="5543550" y="1557338"/>
          <p14:tracePt t="223858" x="5600700" y="1536700"/>
          <p14:tracePt t="223874" x="5657850" y="1528763"/>
          <p14:tracePt t="223892" x="5737225" y="1514475"/>
          <p14:tracePt t="223908" x="5780088" y="1514475"/>
          <p14:tracePt t="223926" x="5815013" y="1508125"/>
          <p14:tracePt t="223942" x="5822950" y="1508125"/>
          <p14:tracePt t="223959" x="5837238" y="1508125"/>
          <p14:tracePt t="223975" x="5880100" y="1485900"/>
          <p14:tracePt t="223993" x="5929313" y="1479550"/>
          <p14:tracePt t="224008" x="6000750" y="1479550"/>
          <p14:tracePt t="224025" x="6043613" y="1471613"/>
          <p14:tracePt t="224042" x="6086475" y="1471613"/>
          <p14:tracePt t="224058" x="6115050" y="1465263"/>
          <p14:tracePt t="224074" x="6143625" y="1465263"/>
          <p14:tracePt t="224091" x="6172200" y="1465263"/>
          <p14:tracePt t="224108" x="6215063" y="1465263"/>
          <p14:tracePt t="224124" x="6257925" y="1465263"/>
          <p14:tracePt t="224141" x="6308725" y="1465263"/>
          <p14:tracePt t="224157" x="6372225" y="1465263"/>
          <p14:tracePt t="224157" x="6400800" y="1465263"/>
          <p14:tracePt t="224176" x="6423025" y="1465263"/>
          <p14:tracePt t="224190" x="6557963" y="1465263"/>
          <p14:tracePt t="224208" x="6643688" y="1465263"/>
          <p14:tracePt t="224225" x="6765925" y="1500188"/>
          <p14:tracePt t="224241" x="6894513" y="1550988"/>
          <p14:tracePt t="224258" x="6951663" y="1565275"/>
          <p14:tracePt t="224274" x="7037388" y="1600200"/>
          <p14:tracePt t="224292" x="7072313" y="1600200"/>
          <p14:tracePt t="224307" x="7108825" y="1614488"/>
          <p14:tracePt t="224324" x="7143750" y="1628775"/>
          <p14:tracePt t="224341" x="7172325" y="1651000"/>
          <p14:tracePt t="224357" x="7215188" y="1671638"/>
          <p14:tracePt t="224374" x="7229475" y="1679575"/>
          <p14:tracePt t="224390" x="7243763" y="1693863"/>
          <p14:tracePt t="224431" x="7243763" y="1714500"/>
          <p14:tracePt t="224434" x="7243763" y="1736725"/>
          <p14:tracePt t="224443" x="7243763" y="1779588"/>
          <p14:tracePt t="224458" x="7243763" y="1785938"/>
          <p14:tracePt t="224503" x="7243763" y="1800225"/>
          <p14:tracePt t="224567" x="7243763" y="1814513"/>
          <p14:tracePt t="224575" x="7243763" y="1822450"/>
          <p14:tracePt t="224575" x="7243763" y="1851025"/>
          <p14:tracePt t="224591" x="7243763" y="1857375"/>
          <p14:tracePt t="224592" x="7243763" y="1893888"/>
          <p14:tracePt t="224607" x="7243763" y="1928813"/>
          <p14:tracePt t="224624" x="7237413" y="1965325"/>
          <p14:tracePt t="224640" x="7215188" y="1993900"/>
          <p14:tracePt t="224657" x="7186613" y="2022475"/>
          <p14:tracePt t="224673" x="7158038" y="2065338"/>
          <p14:tracePt t="224690" x="7143750" y="2085975"/>
          <p14:tracePt t="224708" x="7129463" y="2108200"/>
          <p14:tracePt t="224724" x="7115175" y="2136775"/>
          <p14:tracePt t="224741" x="7108825" y="2143125"/>
          <p14:tracePt t="224757" x="7108825" y="2151063"/>
          <p14:tracePt t="224773" x="7086600" y="2185988"/>
          <p14:tracePt t="224790" x="7080250" y="2228850"/>
          <p14:tracePt t="224807" x="7072313" y="2236788"/>
          <p14:tracePt t="224823" x="7072313" y="2251075"/>
          <p14:tracePt t="22630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Coherence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Processors may see different values through their caches: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6725358" y="2050502"/>
            <a:ext cx="446795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Centralized Shared-Memory Architectures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564904"/>
            <a:ext cx="8301353" cy="170648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497"/>
    </mc:Choice>
    <mc:Fallback xmlns="">
      <p:transition spd="slow" advTm="271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151" x="4808538" y="2479675"/>
          <p14:tracePt t="73160" x="4808538" y="2486025"/>
          <p14:tracePt t="73160" x="4808538" y="2493963"/>
          <p14:tracePt t="73174" x="4808538" y="2514600"/>
          <p14:tracePt t="73189" x="4808538" y="2543175"/>
          <p14:tracePt t="73207" x="4837113" y="2579688"/>
          <p14:tracePt t="73249" x="4843463" y="2600325"/>
          <p14:tracePt t="73328" x="4837113" y="2614613"/>
          <p14:tracePt t="73336" x="4822825" y="2622550"/>
          <p14:tracePt t="73344" x="4800600" y="2643188"/>
          <p14:tracePt t="73353" x="4786313" y="2651125"/>
          <p14:tracePt t="73359" x="4737100" y="2679700"/>
          <p14:tracePt t="73373" x="4700588" y="2708275"/>
          <p14:tracePt t="73390" x="4637088" y="2751138"/>
          <p14:tracePt t="73406" x="4465638" y="2814638"/>
          <p14:tracePt t="73423" x="4357688" y="2836863"/>
          <p14:tracePt t="73423" x="4314825" y="2857500"/>
          <p14:tracePt t="73441" x="4279900" y="2865438"/>
          <p14:tracePt t="73457" x="4222750" y="2871788"/>
          <p14:tracePt t="73474" x="4129088" y="2886075"/>
          <p14:tracePt t="73490" x="3951288" y="2922588"/>
          <p14:tracePt t="73507" x="3743325" y="2936875"/>
          <p14:tracePt t="73523" x="3565525" y="2971800"/>
          <p14:tracePt t="73541" x="3436938" y="2994025"/>
          <p14:tracePt t="73557" x="3357563" y="2994025"/>
          <p14:tracePt t="73573" x="3265488" y="3008313"/>
          <p14:tracePt t="73590" x="3179763" y="3028950"/>
          <p14:tracePt t="73607" x="3071813" y="3051175"/>
          <p14:tracePt t="73607" x="3036888" y="3051175"/>
          <p14:tracePt t="73625" x="2986088" y="3051175"/>
          <p14:tracePt t="73639" x="2765425" y="3100388"/>
          <p14:tracePt t="73658" x="2622550" y="3122613"/>
          <p14:tracePt t="73673" x="2508250" y="3143250"/>
          <p14:tracePt t="73690" x="2400300" y="3165475"/>
          <p14:tracePt t="73705" x="2314575" y="3200400"/>
          <p14:tracePt t="73722" x="2293938" y="3214688"/>
          <p14:tracePt t="73739" x="2271713" y="3214688"/>
          <p14:tracePt t="73755" x="2265363" y="3222625"/>
          <p14:tracePt t="73773" x="2257425" y="3243263"/>
          <p14:tracePt t="73790" x="2236788" y="3279775"/>
          <p14:tracePt t="73808" x="2214563" y="3294063"/>
          <p14:tracePt t="73823" x="2151063" y="3343275"/>
          <p14:tracePt t="73840" x="2079625" y="3394075"/>
          <p14:tracePt t="73855" x="1993900" y="3457575"/>
          <p14:tracePt t="73872" x="1957388" y="3479800"/>
          <p14:tracePt t="73889" x="1928813" y="3494088"/>
          <p14:tracePt t="73905" x="1908175" y="3500438"/>
          <p14:tracePt t="73922" x="1871663" y="3508375"/>
          <p14:tracePt t="73938" x="1865313" y="3514725"/>
          <p14:tracePt t="73955" x="1851025" y="3514725"/>
          <p14:tracePt t="73972" x="1843088" y="3522663"/>
          <p14:tracePt t="73990" x="1814513" y="3529013"/>
          <p14:tracePt t="74006" x="1808163" y="3529013"/>
          <p14:tracePt t="74023" x="1771650" y="3557588"/>
          <p14:tracePt t="74039" x="1765300" y="3565525"/>
          <p14:tracePt t="74055" x="1728788" y="3579813"/>
          <p14:tracePt t="74073" x="1722438" y="3586163"/>
          <p14:tracePt t="74089" x="1714500" y="3594100"/>
          <p14:tracePt t="74105" x="1700213" y="3608388"/>
          <p14:tracePt t="74288" x="1693863" y="3614738"/>
          <p14:tracePt t="74297" x="1685925" y="3614738"/>
          <p14:tracePt t="74304" x="1671638" y="3614738"/>
          <p14:tracePt t="74337" x="1665288" y="3614738"/>
          <p14:tracePt t="74344" x="1657350" y="3614738"/>
          <p14:tracePt t="74352" x="1651000" y="3614738"/>
          <p14:tracePt t="74358" x="1622425" y="3614738"/>
          <p14:tracePt t="74371" x="1600200" y="3614738"/>
          <p14:tracePt t="74388" x="1593850" y="3614738"/>
          <p14:tracePt t="74405" x="1579563" y="3608388"/>
          <p14:tracePt t="74422" x="1571625" y="3600450"/>
          <p14:tracePt t="74438" x="1536700" y="3614738"/>
          <p14:tracePt t="74454" x="1493838" y="3636963"/>
          <p14:tracePt t="74472" x="1457325" y="3651250"/>
          <p14:tracePt t="74487" x="1443038" y="3651250"/>
          <p14:tracePt t="74505" x="1422400" y="3651250"/>
          <p14:tracePt t="74521" x="1408113" y="3651250"/>
          <p14:tracePt t="74538" x="1393825" y="3651250"/>
          <p14:tracePt t="74554" x="1371600" y="3651250"/>
          <p14:tracePt t="74571" x="1357313" y="3643313"/>
          <p14:tracePt t="74588" x="1350963" y="3636963"/>
          <p14:tracePt t="74648" x="1343025" y="3636963"/>
          <p14:tracePt t="74656" x="1336675" y="3629025"/>
          <p14:tracePt t="74679" x="1328738" y="3629025"/>
          <p14:tracePt t="74680" x="1314450" y="3629025"/>
          <p14:tracePt t="74689" x="1308100" y="3622675"/>
          <p14:tracePt t="74704" x="1300163" y="3622675"/>
          <p14:tracePt t="74720" x="1279525" y="3622675"/>
          <p14:tracePt t="74738" x="1271588" y="3622675"/>
          <p14:tracePt t="74755" x="1250950" y="3614738"/>
          <p14:tracePt t="74772" x="1222375" y="3608388"/>
          <p14:tracePt t="74788" x="1193800" y="3600450"/>
          <p14:tracePt t="74805" x="1179513" y="3586163"/>
          <p14:tracePt t="74821" x="1136650" y="3557588"/>
          <p14:tracePt t="74839" x="1128713" y="3551238"/>
          <p14:tracePt t="74961" x="1128713" y="3536950"/>
          <p14:tracePt t="74971" x="1136650" y="3508375"/>
          <p14:tracePt t="74977" x="1208088" y="3465513"/>
          <p14:tracePt t="74988" x="1265238" y="3429000"/>
          <p14:tracePt t="75004" x="1314450" y="3400425"/>
          <p14:tracePt t="75020" x="1385888" y="3357563"/>
          <p14:tracePt t="75037" x="1457325" y="3328988"/>
          <p14:tracePt t="75054" x="1508125" y="3308350"/>
          <p14:tracePt t="75071" x="1565275" y="3279775"/>
          <p14:tracePt t="75071" x="1585913" y="3279775"/>
          <p14:tracePt t="75088" x="1614488" y="3271838"/>
          <p14:tracePt t="75105" x="1643063" y="3265488"/>
          <p14:tracePt t="75121" x="1685925" y="3265488"/>
          <p14:tracePt t="75138" x="1751013" y="3251200"/>
          <p14:tracePt t="75154" x="1808163" y="3236913"/>
          <p14:tracePt t="75172" x="1822450" y="3236913"/>
          <p14:tracePt t="75248" x="1843088" y="3236913"/>
          <p14:tracePt t="75256" x="1851025" y="3236913"/>
          <p14:tracePt t="75264" x="1879600" y="3236913"/>
          <p14:tracePt t="75272" x="1893888" y="3243263"/>
          <p14:tracePt t="75287" x="1900238" y="3286125"/>
          <p14:tracePt t="75303" x="1914525" y="3357563"/>
          <p14:tracePt t="75321" x="1928813" y="3429000"/>
          <p14:tracePt t="75337" x="1928813" y="3457575"/>
          <p14:tracePt t="75353" x="1928813" y="3500438"/>
          <p14:tracePt t="75371" x="1928813" y="3551238"/>
          <p14:tracePt t="75387" x="1914525" y="3594100"/>
          <p14:tracePt t="75404" x="1885950" y="3629025"/>
          <p14:tracePt t="75420" x="1879600" y="3643313"/>
          <p14:tracePt t="75437" x="1857375" y="3671888"/>
          <p14:tracePt t="75453" x="1836738" y="3708400"/>
          <p14:tracePt t="75470" x="1800225" y="3736975"/>
          <p14:tracePt t="75486" x="1779588" y="3757613"/>
          <p14:tracePt t="75503" x="1771650" y="3757613"/>
          <p14:tracePt t="75520" x="1751013" y="3771900"/>
          <p14:tracePt t="75536" x="1728788" y="3794125"/>
          <p14:tracePt t="75553" x="1722438" y="3800475"/>
          <p14:tracePt t="75569" x="1700213" y="3808413"/>
          <p14:tracePt t="75587" x="1679575" y="3814763"/>
          <p14:tracePt t="75656" x="1671638" y="3814763"/>
          <p14:tracePt t="75664" x="1651000" y="3814763"/>
          <p14:tracePt t="75680" x="1643063" y="3808413"/>
          <p14:tracePt t="75688" x="1636713" y="3800475"/>
          <p14:tracePt t="75720" x="1636713" y="3794125"/>
          <p14:tracePt t="75736" x="1628775" y="3786188"/>
          <p14:tracePt t="75776" x="1628775" y="3771900"/>
          <p14:tracePt t="75784" x="1628775" y="3765550"/>
          <p14:tracePt t="75792" x="1628775" y="3729038"/>
          <p14:tracePt t="75802" x="1628775" y="3714750"/>
          <p14:tracePt t="75819" x="1651000" y="3700463"/>
          <p14:tracePt t="75836" x="1700213" y="3665538"/>
          <p14:tracePt t="75852" x="1757363" y="3600450"/>
          <p14:tracePt t="75870" x="1814513" y="3557588"/>
          <p14:tracePt t="75887" x="1885950" y="3500438"/>
          <p14:tracePt t="75903" x="1993900" y="3422650"/>
          <p14:tracePt t="75903" x="2071688" y="3386138"/>
          <p14:tracePt t="75921" x="2165350" y="3328988"/>
          <p14:tracePt t="75935" x="2393950" y="3208338"/>
          <p14:tracePt t="75953" x="2500313" y="3157538"/>
          <p14:tracePt t="75969" x="2557463" y="3136900"/>
          <p14:tracePt t="75987" x="2600325" y="3114675"/>
          <p14:tracePt t="76002" x="2643188" y="3108325"/>
          <p14:tracePt t="76019" x="2700338" y="3094038"/>
          <p14:tracePt t="76035" x="2808288" y="3057525"/>
          <p14:tracePt t="76052" x="2908300" y="3036888"/>
          <p14:tracePt t="76070" x="3036888" y="2986088"/>
          <p14:tracePt t="76085" x="3136900" y="2957513"/>
          <p14:tracePt t="76102" x="3243263" y="2943225"/>
          <p14:tracePt t="76120" x="3336925" y="2943225"/>
          <p14:tracePt t="76120" x="3371850" y="2943225"/>
          <p14:tracePt t="76137" x="3465513" y="2943225"/>
          <p14:tracePt t="76152" x="3571875" y="2943225"/>
          <p14:tracePt t="76169" x="3757613" y="2943225"/>
          <p14:tracePt t="76185" x="3986213" y="2943225"/>
          <p14:tracePt t="76202" x="4171950" y="2943225"/>
          <p14:tracePt t="76219" x="4294188" y="2943225"/>
          <p14:tracePt t="76236" x="4437063" y="2943225"/>
          <p14:tracePt t="76252" x="4543425" y="2943225"/>
          <p14:tracePt t="76269" x="4622800" y="2943225"/>
          <p14:tracePt t="76285" x="4729163" y="2957513"/>
          <p14:tracePt t="76302" x="4837113" y="2986088"/>
          <p14:tracePt t="76318" x="4979988" y="3008313"/>
          <p14:tracePt t="76335" x="5172075" y="3022600"/>
          <p14:tracePt t="76351" x="5465763" y="3022600"/>
          <p14:tracePt t="76369" x="5594350" y="3008313"/>
          <p14:tracePt t="76385" x="5708650" y="2979738"/>
          <p14:tracePt t="76402" x="5786438" y="2951163"/>
          <p14:tracePt t="76419" x="5865813" y="2928938"/>
          <p14:tracePt t="76436" x="5980113" y="2894013"/>
          <p14:tracePt t="76452" x="6094413" y="2871788"/>
          <p14:tracePt t="76469" x="6194425" y="2843213"/>
          <p14:tracePt t="76485" x="6286500" y="2822575"/>
          <p14:tracePt t="76502" x="6400800" y="2786063"/>
          <p14:tracePt t="76519" x="6529388" y="2765425"/>
          <p14:tracePt t="76535" x="6708775" y="2743200"/>
          <p14:tracePt t="76535" x="6765925" y="2728913"/>
          <p14:tracePt t="76553" x="6886575" y="2714625"/>
          <p14:tracePt t="76568" x="6943725" y="2708275"/>
          <p14:tracePt t="76585" x="6986588" y="2708275"/>
          <p14:tracePt t="76602" x="7023100" y="2708275"/>
          <p14:tracePt t="76620" x="7072313" y="2708275"/>
          <p14:tracePt t="76634" x="7143750" y="2708275"/>
          <p14:tracePt t="76651" x="7186613" y="2708275"/>
          <p14:tracePt t="76669" x="7229475" y="2708275"/>
          <p14:tracePt t="76685" x="7294563" y="2708275"/>
          <p14:tracePt t="76702" x="7358063" y="2708275"/>
          <p14:tracePt t="76718" x="7415213" y="2708275"/>
          <p14:tracePt t="76736" x="7458075" y="2686050"/>
          <p14:tracePt t="76752" x="7523163" y="2686050"/>
          <p14:tracePt t="76769" x="7580313" y="2679700"/>
          <p14:tracePt t="76785" x="7623175" y="2679700"/>
          <p14:tracePt t="76802" x="7658100" y="2679700"/>
          <p14:tracePt t="76818" x="7686675" y="2671763"/>
          <p14:tracePt t="76835" x="7723188" y="2671763"/>
          <p14:tracePt t="76852" x="7766050" y="2671763"/>
          <p14:tracePt t="76868" x="7808913" y="2671763"/>
          <p14:tracePt t="76886" x="7866063" y="2671763"/>
          <p14:tracePt t="76902" x="7880350" y="2671763"/>
          <p14:tracePt t="76919" x="7900988" y="2671763"/>
          <p14:tracePt t="76935" x="7915275" y="2671763"/>
          <p14:tracePt t="76952" x="7937500" y="2671763"/>
          <p14:tracePt t="76968" x="7951788" y="2671763"/>
          <p14:tracePt t="76985" x="7980363" y="2671763"/>
          <p14:tracePt t="77001" x="8023225" y="2671763"/>
          <p14:tracePt t="77018" x="8058150" y="2671763"/>
          <p14:tracePt t="77035" x="8072438" y="2671763"/>
          <p14:tracePt t="77051" x="8094663" y="2671763"/>
          <p14:tracePt t="77069" x="8101013" y="2671763"/>
          <p14:tracePt t="77084" x="8123238" y="2679700"/>
          <p14:tracePt t="77102" x="8158163" y="2679700"/>
          <p14:tracePt t="77118" x="8180388" y="2686050"/>
          <p14:tracePt t="77134" x="8229600" y="2693988"/>
          <p14:tracePt t="77153" x="8237538" y="2693988"/>
          <p14:tracePt t="77168" x="8280400" y="2693988"/>
          <p14:tracePt t="77186" x="8301038" y="2708275"/>
          <p14:tracePt t="77201" x="8337550" y="2722563"/>
          <p14:tracePt t="77218" x="8366125" y="2743200"/>
          <p14:tracePt t="77235" x="8415338" y="2771775"/>
          <p14:tracePt t="77251" x="8423275" y="2779713"/>
          <p14:tracePt t="77267" x="8429625" y="2786063"/>
          <p14:tracePt t="77285" x="8437563" y="2794000"/>
          <p14:tracePt t="77321" x="8451850" y="2800350"/>
          <p14:tracePt t="77337" x="8458200" y="2814638"/>
          <p14:tracePt t="77352" x="8480425" y="2836863"/>
          <p14:tracePt t="77359" x="8480425" y="2843213"/>
          <p14:tracePt t="77367" x="8486775" y="2865438"/>
          <p14:tracePt t="77384" x="8486775" y="2886075"/>
          <p14:tracePt t="77402" x="8494713" y="2900363"/>
          <p14:tracePt t="77417" x="8494713" y="2928938"/>
          <p14:tracePt t="77434" x="8494713" y="2936875"/>
          <p14:tracePt t="77451" x="8494713" y="2957513"/>
          <p14:tracePt t="77467" x="8494713" y="2971800"/>
          <p14:tracePt t="77484" x="8486775" y="2986088"/>
          <p14:tracePt t="77500" x="8466138" y="3008313"/>
          <p14:tracePt t="77517" x="8437563" y="3043238"/>
          <p14:tracePt t="77533" x="8415338" y="3057525"/>
          <p14:tracePt t="77551" x="8358188" y="3100388"/>
          <p14:tracePt t="77567" x="8308975" y="3114675"/>
          <p14:tracePt t="77567" x="8280400" y="3143250"/>
          <p14:tracePt t="77585" x="8243888" y="3157538"/>
          <p14:tracePt t="77600" x="8201025" y="3194050"/>
          <p14:tracePt t="77617" x="8158163" y="3208338"/>
          <p14:tracePt t="77634" x="8115300" y="3222625"/>
          <p14:tracePt t="77650" x="8094663" y="3228975"/>
          <p14:tracePt t="77667" x="8066088" y="3236913"/>
          <p14:tracePt t="77684" x="8029575" y="3257550"/>
          <p14:tracePt t="77701" x="7994650" y="3271838"/>
          <p14:tracePt t="77716" x="7943850" y="3294063"/>
          <p14:tracePt t="77734" x="7900988" y="3322638"/>
          <p14:tracePt t="77749" x="7872413" y="3328988"/>
          <p14:tracePt t="77767" x="7829550" y="3336925"/>
          <p14:tracePt t="77783" x="7800975" y="3357563"/>
          <p14:tracePt t="77800" x="7780338" y="3365500"/>
          <p14:tracePt t="77816" x="7772400" y="3365500"/>
          <p14:tracePt t="77833" x="7766050" y="3365500"/>
          <p14:tracePt t="77850" x="7743825" y="3365500"/>
          <p14:tracePt t="77866" x="7737475" y="3371850"/>
          <p14:tracePt t="77885" x="7715250" y="3371850"/>
          <p14:tracePt t="77901" x="7708900" y="3379788"/>
          <p14:tracePt t="77918" x="7686675" y="3379788"/>
          <p14:tracePt t="77934" x="7651750" y="3400425"/>
          <p14:tracePt t="77950" x="7643813" y="3400425"/>
          <p14:tracePt t="77967" x="7608888" y="3408363"/>
          <p14:tracePt t="77984" x="7600950" y="3408363"/>
          <p14:tracePt t="77984" x="7586663" y="3408363"/>
          <p14:tracePt t="78017" x="7572375" y="3408363"/>
          <p14:tracePt t="78018" x="7543800" y="3408363"/>
          <p14:tracePt t="78034" x="7523163" y="3408363"/>
          <p14:tracePt t="78049" x="7494588" y="3408363"/>
          <p14:tracePt t="78066" x="7451725" y="3400425"/>
          <p14:tracePt t="78082" x="7408863" y="3379788"/>
          <p14:tracePt t="78099" x="7366000" y="3365500"/>
          <p14:tracePt t="78116" x="7337425" y="3343275"/>
          <p14:tracePt t="78132" x="7300913" y="3322638"/>
          <p14:tracePt t="78150" x="7272338" y="3300413"/>
          <p14:tracePt t="78166" x="7258050" y="3279775"/>
          <p14:tracePt t="78166" x="7258050" y="3265488"/>
          <p14:tracePt t="78184" x="7237413" y="3251200"/>
          <p14:tracePt t="78199" x="7229475" y="3214688"/>
          <p14:tracePt t="78217" x="7229475" y="3186113"/>
          <p14:tracePt t="78234" x="7229475" y="3165475"/>
          <p14:tracePt t="78250" x="7229475" y="3143250"/>
          <p14:tracePt t="78266" x="7237413" y="3100388"/>
          <p14:tracePt t="78283" x="7258050" y="3051175"/>
          <p14:tracePt t="78300" x="7300913" y="3000375"/>
          <p14:tracePt t="78316" x="7337425" y="2965450"/>
          <p14:tracePt t="78333" x="7380288" y="2943225"/>
          <p14:tracePt t="78349" x="7394575" y="2928938"/>
          <p14:tracePt t="78367" x="7429500" y="2900363"/>
          <p14:tracePt t="78383" x="7472363" y="2871788"/>
          <p14:tracePt t="78383" x="7529513" y="2836863"/>
          <p14:tracePt t="78401" x="7572375" y="2828925"/>
          <p14:tracePt t="78416" x="7672388" y="2786063"/>
          <p14:tracePt t="78433" x="7729538" y="2779713"/>
          <p14:tracePt t="78450" x="7758113" y="2771775"/>
          <p14:tracePt t="78466" x="7794625" y="2771775"/>
          <p14:tracePt t="78483" x="7829550" y="2751138"/>
          <p14:tracePt t="78500" x="7851775" y="2743200"/>
          <p14:tracePt t="78516" x="7886700" y="2736850"/>
          <p14:tracePt t="78532" x="7929563" y="2736850"/>
          <p14:tracePt t="78550" x="7986713" y="2728913"/>
          <p14:tracePt t="78565" x="8058150" y="2708275"/>
          <p14:tracePt t="78583" x="8108950" y="2693988"/>
          <p14:tracePt t="78598" x="8151813" y="2693988"/>
          <p14:tracePt t="78615" x="8194675" y="2679700"/>
          <p14:tracePt t="78633" x="8237538" y="2665413"/>
          <p14:tracePt t="78648" x="8258175" y="2665413"/>
          <p14:tracePt t="78666" x="8308975" y="2665413"/>
          <p14:tracePt t="78682" x="8343900" y="2665413"/>
          <p14:tracePt t="78700" x="8380413" y="2665413"/>
          <p14:tracePt t="78715" x="8386763" y="2665413"/>
          <p14:tracePt t="78752" x="8408988" y="2665413"/>
          <p14:tracePt t="78760" x="8415338" y="2671763"/>
          <p14:tracePt t="78760" x="8423275" y="2679700"/>
          <p14:tracePt t="78768" x="8423275" y="2693988"/>
          <p14:tracePt t="78782" x="8437563" y="2728913"/>
          <p14:tracePt t="78799" x="8437563" y="2743200"/>
          <p14:tracePt t="78799" x="8437563" y="2765425"/>
          <p14:tracePt t="78816" x="8437563" y="2771775"/>
          <p14:tracePt t="78831" x="8437563" y="2814638"/>
          <p14:tracePt t="78849" x="8437563" y="2828925"/>
          <p14:tracePt t="78865" x="8437563" y="2857500"/>
          <p14:tracePt t="78882" x="8437563" y="2879725"/>
          <p14:tracePt t="78898" x="8437563" y="2894013"/>
          <p14:tracePt t="78915" x="8437563" y="2908300"/>
          <p14:tracePt t="78932" x="8415338" y="2928938"/>
          <p14:tracePt t="78948" x="8408988" y="2943225"/>
          <p14:tracePt t="78965" x="8394700" y="2971800"/>
          <p14:tracePt t="78981" x="8372475" y="3000375"/>
          <p14:tracePt t="78999" x="8358188" y="3014663"/>
          <p14:tracePt t="79041" x="8351838" y="3022600"/>
          <p14:tracePt t="79048" x="8343900" y="3028950"/>
          <p14:tracePt t="79056" x="8323263" y="3043238"/>
          <p14:tracePt t="79065" x="8301038" y="3065463"/>
          <p14:tracePt t="79081" x="8266113" y="3100388"/>
          <p14:tracePt t="79098" x="8258175" y="3108325"/>
          <p14:tracePt t="79115" x="8243888" y="3122613"/>
          <p14:tracePt t="79132" x="8223250" y="3143250"/>
          <p14:tracePt t="79148" x="8208963" y="3157538"/>
          <p14:tracePt t="79164" x="8201025" y="3165475"/>
          <p14:tracePt t="79182" x="8180388" y="3194050"/>
          <p14:tracePt t="79198" x="8158163" y="3214688"/>
          <p14:tracePt t="79215" x="8143875" y="3228975"/>
          <p14:tracePt t="79231" x="8137525" y="3243263"/>
          <p14:tracePt t="79248" x="8115300" y="3257550"/>
          <p14:tracePt t="79265" x="8108950" y="3286125"/>
          <p14:tracePt t="79281" x="8094663" y="3294063"/>
          <p14:tracePt t="79298" x="8080375" y="3308350"/>
          <p14:tracePt t="79314" x="8080375" y="3314700"/>
          <p14:tracePt t="79331" x="8072438" y="3328988"/>
          <p14:tracePt t="79348" x="8058150" y="3336925"/>
          <p14:tracePt t="79364" x="8043863" y="3351213"/>
          <p14:tracePt t="79381" x="8037513" y="3365500"/>
          <p14:tracePt t="79397" x="8023225" y="3379788"/>
          <p14:tracePt t="79414" x="8008938" y="3394075"/>
          <p14:tracePt t="79431" x="7986713" y="3414713"/>
          <p14:tracePt t="79448" x="7980363" y="3422650"/>
          <p14:tracePt t="79464" x="7943850" y="3429000"/>
          <p14:tracePt t="79481" x="7923213" y="3443288"/>
          <p14:tracePt t="79498" x="7900988" y="3451225"/>
          <p14:tracePt t="79514" x="7894638" y="3451225"/>
          <p14:tracePt t="79530" x="7858125" y="3457575"/>
          <p14:tracePt t="79547" x="7837488" y="3479800"/>
          <p14:tracePt t="79563" x="7815263" y="3486150"/>
          <p14:tracePt t="79581" x="7786688" y="3494088"/>
          <p14:tracePt t="79598" x="7758113" y="3494088"/>
          <p14:tracePt t="79613" x="7737475" y="3494088"/>
          <p14:tracePt t="79613" x="7715250" y="3494088"/>
          <p14:tracePt t="79633" x="7708900" y="3494088"/>
          <p14:tracePt t="79647" x="7651750" y="3494088"/>
          <p14:tracePt t="79665" x="7586663" y="3494088"/>
          <p14:tracePt t="79681" x="7558088" y="3479800"/>
          <p14:tracePt t="79699" x="7523163" y="3471863"/>
          <p14:tracePt t="79715" x="7486650" y="3443288"/>
          <p14:tracePt t="79731" x="7480300" y="3429000"/>
          <p14:tracePt t="79747" x="7458075" y="3371850"/>
          <p14:tracePt t="79765" x="7429500" y="3328988"/>
          <p14:tracePt t="79781" x="7423150" y="3294063"/>
          <p14:tracePt t="79798" x="7423150" y="3257550"/>
          <p14:tracePt t="79814" x="7415213" y="3228975"/>
          <p14:tracePt t="79830" x="7415213" y="3214688"/>
          <p14:tracePt t="79848" x="7415213" y="3186113"/>
          <p14:tracePt t="79864" x="7415213" y="3171825"/>
          <p14:tracePt t="79881" x="7415213" y="3151188"/>
          <p14:tracePt t="79897" x="7415213" y="3136900"/>
          <p14:tracePt t="79914" x="7429500" y="3122613"/>
          <p14:tracePt t="79931" x="7443788" y="3100388"/>
          <p14:tracePt t="79947" x="7466013" y="3094038"/>
          <p14:tracePt t="79964" x="7472363" y="3086100"/>
          <p14:tracePt t="79980" x="7500938" y="3086100"/>
          <p14:tracePt t="79997" x="7551738" y="3086100"/>
          <p14:tracePt t="80014" x="7594600" y="3079750"/>
          <p14:tracePt t="80031" x="7637463" y="3079750"/>
          <p14:tracePt t="80047" x="7666038" y="3057525"/>
          <p14:tracePt t="80064" x="7694613" y="3057525"/>
          <p14:tracePt t="80081" x="7700963" y="3057525"/>
          <p14:tracePt t="80097" x="7723188" y="3057525"/>
          <p14:tracePt t="80114" x="7758113" y="3057525"/>
          <p14:tracePt t="80131" x="7772400" y="3057525"/>
          <p14:tracePt t="80147" x="7794625" y="3057525"/>
          <p14:tracePt t="80164" x="7800975" y="3057525"/>
          <p14:tracePt t="80209" x="7815263" y="3057525"/>
          <p14:tracePt t="80217" x="7829550" y="3057525"/>
          <p14:tracePt t="80265" x="7837488" y="3057525"/>
          <p14:tracePt t="80281" x="7843838" y="3057525"/>
          <p14:tracePt t="80321" x="7858125" y="3057525"/>
          <p14:tracePt t="80324" x="7866063" y="3057525"/>
          <p14:tracePt t="80331" x="7880350" y="3065463"/>
          <p14:tracePt t="80346" x="7886700" y="3071813"/>
          <p14:tracePt t="80364" x="7900988" y="3100388"/>
          <p14:tracePt t="80457" x="7900988" y="3108325"/>
          <p14:tracePt t="80465" x="7908925" y="3114675"/>
          <p14:tracePt t="80481" x="7915275" y="3122613"/>
          <p14:tracePt t="80497" x="7915275" y="3128963"/>
          <p14:tracePt t="80505" x="7923213" y="3136900"/>
          <p14:tracePt t="80561" x="7923213" y="3143250"/>
          <p14:tracePt t="80577" x="7923213" y="3157538"/>
          <p14:tracePt t="80609" x="7923213" y="3165475"/>
          <p14:tracePt t="80617" x="7923213" y="3171825"/>
          <p14:tracePt t="80633" x="7923213" y="3179763"/>
          <p14:tracePt t="80681" x="7923213" y="3186113"/>
          <p14:tracePt t="80689" x="7915275" y="3200400"/>
          <p14:tracePt t="80705" x="7908925" y="3208338"/>
          <p14:tracePt t="80745" x="7886700" y="3208338"/>
          <p14:tracePt t="80753" x="7880350" y="3214688"/>
          <p14:tracePt t="80785" x="7872413" y="3222625"/>
          <p14:tracePt t="80796" x="7866063" y="3222625"/>
          <p14:tracePt t="80800" x="7858125" y="3228975"/>
          <p14:tracePt t="80813" x="7843838" y="3236913"/>
          <p14:tracePt t="80857" x="7829550" y="3251200"/>
          <p14:tracePt t="80888" x="7815263" y="3251200"/>
          <p14:tracePt t="80897" x="7808913" y="3251200"/>
          <p14:tracePt t="80912" x="7800975" y="3251200"/>
          <p14:tracePt t="80919" x="7766050" y="3251200"/>
          <p14:tracePt t="80929" x="7737475" y="3251200"/>
          <p14:tracePt t="80946" x="7729538" y="3251200"/>
          <p14:tracePt t="80993" x="7723188" y="3251200"/>
          <p14:tracePt t="81000" x="7700963" y="3243263"/>
          <p14:tracePt t="81008" x="7694613" y="3243263"/>
          <p14:tracePt t="81041" x="7686675" y="3243263"/>
          <p14:tracePt t="81049" x="7680325" y="3236913"/>
          <p14:tracePt t="81056" x="7672388" y="3236913"/>
          <p14:tracePt t="81068" x="7658100" y="3236913"/>
          <p14:tracePt t="81078" x="7643813" y="3228975"/>
          <p14:tracePt t="81096" x="7637463" y="3222625"/>
          <p14:tracePt t="81136" x="7637463" y="3214688"/>
          <p14:tracePt t="81142" x="7637463" y="3208338"/>
          <p14:tracePt t="81145" x="7637463" y="3194050"/>
          <p14:tracePt t="81162" x="7637463" y="3179763"/>
          <p14:tracePt t="81179" x="7637463" y="3171825"/>
          <p14:tracePt t="81195" x="7637463" y="3165475"/>
          <p14:tracePt t="81212" x="7637463" y="3157538"/>
          <p14:tracePt t="81229" x="7637463" y="3143250"/>
          <p14:tracePt t="81246" x="7637463" y="3136900"/>
          <p14:tracePt t="81262" x="7637463" y="3128963"/>
          <p14:tracePt t="81296" x="7643813" y="3108325"/>
          <p14:tracePt t="81297" x="7651750" y="3094038"/>
          <p14:tracePt t="81311" x="7658100" y="3086100"/>
          <p14:tracePt t="81352" x="7666038" y="3079750"/>
          <p14:tracePt t="81401" x="7680325" y="3065463"/>
          <p14:tracePt t="81416" x="7694613" y="3051175"/>
          <p14:tracePt t="81432" x="7700963" y="3043238"/>
          <p14:tracePt t="81472" x="7715250" y="3043238"/>
          <p14:tracePt t="81480" x="7723188" y="3043238"/>
          <p14:tracePt t="81520" x="7729538" y="3043238"/>
          <p14:tracePt t="81592" x="7737475" y="3043238"/>
          <p14:tracePt t="81665" x="7751763" y="3043238"/>
          <p14:tracePt t="81768" x="7758113" y="3043238"/>
          <p14:tracePt t="81800" x="7766050" y="3043238"/>
          <p14:tracePt t="81848" x="7772400" y="3043238"/>
          <p14:tracePt t="81856" x="7780338" y="3043238"/>
          <p14:tracePt t="81904" x="7786688" y="3043238"/>
          <p14:tracePt t="81953" x="7794625" y="3043238"/>
          <p14:tracePt t="81968" x="7800975" y="3043238"/>
          <p14:tracePt t="82008" x="7808913" y="3043238"/>
          <p14:tracePt t="82040" x="7815263" y="3057525"/>
          <p14:tracePt t="82048" x="7823200" y="3057525"/>
          <p14:tracePt t="82064" x="7829550" y="3057525"/>
          <p14:tracePt t="82068" x="7837488" y="3065463"/>
          <p14:tracePt t="82093" x="7866063" y="3071813"/>
          <p14:tracePt t="82131" x="7872413" y="3071813"/>
          <p14:tracePt t="82160" x="7880350" y="3071813"/>
          <p14:tracePt t="82176" x="7894638" y="3086100"/>
          <p14:tracePt t="82208" x="7900988" y="3086100"/>
          <p14:tracePt t="82240" x="7908925" y="3086100"/>
          <p14:tracePt t="82288" x="7915275" y="3086100"/>
          <p14:tracePt t="82323" x="7929563" y="3094038"/>
          <p14:tracePt t="82504" x="7943850" y="3094038"/>
          <p14:tracePt t="82515" x="7958138" y="3086100"/>
          <p14:tracePt t="82516" x="7966075" y="3057525"/>
          <p14:tracePt t="82526" x="7972425" y="3028950"/>
          <p14:tracePt t="82543" x="7994650" y="3014663"/>
          <p14:tracePt t="82543" x="8001000" y="2994025"/>
          <p14:tracePt t="82576" x="8008938" y="2986088"/>
          <p14:tracePt t="82577" x="8015288" y="2971800"/>
          <p14:tracePt t="82593" x="8023225" y="2957513"/>
          <p14:tracePt t="82610" x="8029575" y="2957513"/>
          <p14:tracePt t="82664" x="8037513" y="2957513"/>
          <p14:tracePt t="82680" x="8051800" y="2951163"/>
          <p14:tracePt t="82715" x="8058150" y="2951163"/>
          <p14:tracePt t="82753" x="8066088" y="2951163"/>
          <p14:tracePt t="82793" x="8080375" y="2951163"/>
          <p14:tracePt t="82809" x="8086725" y="2951163"/>
          <p14:tracePt t="82841" x="8101013" y="2951163"/>
          <p14:tracePt t="82856" x="8108950" y="2951163"/>
          <p14:tracePt t="82913" x="8115300" y="2951163"/>
          <p14:tracePt t="83049" x="8123238" y="2951163"/>
          <p14:tracePt t="83176" x="8123238" y="2957513"/>
          <p14:tracePt t="83184" x="8123238" y="2965450"/>
          <p14:tracePt t="83200" x="8123238" y="2971800"/>
          <p14:tracePt t="83208" x="8123238" y="2986088"/>
          <p14:tracePt t="83344" x="8123238" y="2994025"/>
          <p14:tracePt t="83376" x="8115300" y="2994025"/>
          <p14:tracePt t="83384" x="8108950" y="2994025"/>
          <p14:tracePt t="83400" x="8101013" y="2994025"/>
          <p14:tracePt t="83432" x="8086725" y="2994025"/>
          <p14:tracePt t="83441" x="8066088" y="2994025"/>
          <p14:tracePt t="83441" x="8058150" y="2994025"/>
          <p14:tracePt t="83458" x="8043863" y="2994025"/>
          <p14:tracePt t="83459" x="8029575" y="2994025"/>
          <p14:tracePt t="83475" x="7986713" y="2994025"/>
          <p14:tracePt t="83492" x="7958138" y="2994025"/>
          <p14:tracePt t="83508" x="7915275" y="2994025"/>
          <p14:tracePt t="83526" x="7886700" y="2994025"/>
          <p14:tracePt t="83542" x="7843838" y="3008313"/>
          <p14:tracePt t="83559" x="7800975" y="3014663"/>
          <p14:tracePt t="83575" x="7758113" y="3022600"/>
          <p14:tracePt t="83575" x="7715250" y="3043238"/>
          <p14:tracePt t="83592" x="7672388" y="3051175"/>
          <p14:tracePt t="83608" x="7615238" y="3065463"/>
          <p14:tracePt t="83625" x="7551738" y="3065463"/>
          <p14:tracePt t="83643" x="7466013" y="3071813"/>
          <p14:tracePt t="83658" x="7415213" y="3071813"/>
          <p14:tracePt t="83675" x="7343775" y="3094038"/>
          <p14:tracePt t="83691" x="7286625" y="3100388"/>
          <p14:tracePt t="83708" x="7208838" y="3114675"/>
          <p14:tracePt t="83724" x="7051675" y="3122613"/>
          <p14:tracePt t="83742" x="6965950" y="3122613"/>
          <p14:tracePt t="83758" x="6872288" y="3122613"/>
          <p14:tracePt t="83775" x="6765925" y="3122613"/>
          <p14:tracePt t="83791" x="6608763" y="3122613"/>
          <p14:tracePt t="83808" x="6515100" y="3122613"/>
          <p14:tracePt t="83825" x="6394450" y="3122613"/>
          <p14:tracePt t="83841" x="6286500" y="3122613"/>
          <p14:tracePt t="83859" x="6180138" y="3122613"/>
          <p14:tracePt t="83874" x="6057900" y="3136900"/>
          <p14:tracePt t="83891" x="5894388" y="3165475"/>
          <p14:tracePt t="83907" x="5737225" y="3171825"/>
          <p14:tracePt t="83924" x="5565775" y="3186113"/>
          <p14:tracePt t="83941" x="5372100" y="3228975"/>
          <p14:tracePt t="83958" x="5157788" y="3279775"/>
          <p14:tracePt t="83974" x="5008563" y="3314700"/>
          <p14:tracePt t="83990" x="4929188" y="3351213"/>
          <p14:tracePt t="83990" x="4886325" y="3357563"/>
          <p14:tracePt t="84009" x="4794250" y="3371850"/>
          <p14:tracePt t="84024" x="4729163" y="3386138"/>
          <p14:tracePt t="84042" x="4637088" y="3400425"/>
          <p14:tracePt t="84057" x="4508500" y="3408363"/>
          <p14:tracePt t="84075" x="4351338" y="3422650"/>
          <p14:tracePt t="84091" x="4208463" y="3451225"/>
          <p14:tracePt t="84108" x="4079875" y="3457575"/>
          <p14:tracePt t="84124" x="3979863" y="3471863"/>
          <p14:tracePt t="84141" x="3851275" y="3486150"/>
          <p14:tracePt t="84158" x="3679825" y="3508375"/>
          <p14:tracePt t="84173" x="3429000" y="3551238"/>
          <p14:tracePt t="84191" x="3186113" y="3594100"/>
          <p14:tracePt t="84207" x="2871788" y="3651250"/>
          <p14:tracePt t="84207" x="2714625" y="3694113"/>
          <p14:tracePt t="84224" x="2371725" y="3794125"/>
          <p14:tracePt t="84240" x="2114550" y="3865563"/>
          <p14:tracePt t="84257" x="1914525" y="3900488"/>
          <p14:tracePt t="84273" x="1828800" y="3922713"/>
          <p14:tracePt t="84290" x="1757363" y="3943350"/>
          <p14:tracePt t="84308" x="1736725" y="3943350"/>
          <p14:tracePt t="84325" x="1700213" y="3943350"/>
          <p14:tracePt t="84341" x="1643063" y="3943350"/>
          <p14:tracePt t="84358" x="1571625" y="3943350"/>
          <p14:tracePt t="84375" x="1500188" y="3943350"/>
          <p14:tracePt t="84391" x="1422400" y="3943350"/>
          <p14:tracePt t="84408" x="1357313" y="3943350"/>
          <p14:tracePt t="84424" x="1285875" y="3943350"/>
          <p14:tracePt t="84441" x="1250950" y="3943350"/>
          <p14:tracePt t="84457" x="1228725" y="3943350"/>
          <p14:tracePt t="84474" x="1214438" y="3937000"/>
          <p14:tracePt t="84491" x="1193800" y="3914775"/>
          <p14:tracePt t="84507" x="1157288" y="3886200"/>
          <p14:tracePt t="84524" x="1143000" y="3865563"/>
          <p14:tracePt t="84541" x="1122363" y="3843338"/>
          <p14:tracePt t="84558" x="1100138" y="3808413"/>
          <p14:tracePt t="84574" x="1085850" y="3771900"/>
          <p14:tracePt t="84591" x="1079500" y="3757613"/>
          <p14:tracePt t="84608" x="1065213" y="3722688"/>
          <p14:tracePt t="84623" x="1065213" y="3679825"/>
          <p14:tracePt t="84642" x="1057275" y="3657600"/>
          <p14:tracePt t="84657" x="1057275" y="3643313"/>
          <p14:tracePt t="84674" x="1042988" y="3614738"/>
          <p14:tracePt t="84720" x="1042988" y="3608388"/>
          <p14:tracePt t="84728" x="1042988" y="3571875"/>
          <p14:tracePt t="84736" x="1042988" y="3565525"/>
          <p14:tracePt t="84741" x="1042988" y="3557588"/>
          <p14:tracePt t="84757" x="1042988" y="3522663"/>
          <p14:tracePt t="84872" x="1050925" y="3514725"/>
          <p14:tracePt t="84889" x="1085850" y="3514725"/>
          <p14:tracePt t="84890" x="1122363" y="3514725"/>
          <p14:tracePt t="84906" x="1171575" y="3514725"/>
          <p14:tracePt t="84925" x="1222375" y="3514725"/>
          <p14:tracePt t="84940" x="1271588" y="3514725"/>
          <p14:tracePt t="84957" x="1328738" y="3529013"/>
          <p14:tracePt t="84974" x="1385888" y="3536950"/>
          <p14:tracePt t="84990" x="1443038" y="3536950"/>
          <p14:tracePt t="85007" x="1508125" y="3551238"/>
          <p14:tracePt t="85023" x="1600200" y="3557588"/>
          <p14:tracePt t="85040" x="1851025" y="3594100"/>
          <p14:tracePt t="85057" x="2028825" y="3622675"/>
          <p14:tracePt t="85075" x="2208213" y="3643313"/>
          <p14:tracePt t="85090" x="2314575" y="3671888"/>
          <p14:tracePt t="85106" x="2357438" y="3671888"/>
          <p14:tracePt t="85123" x="2386013" y="3671888"/>
          <p14:tracePt t="85139" x="2414588" y="3679825"/>
          <p14:tracePt t="85157" x="2443163" y="3694113"/>
          <p14:tracePt t="85173" x="2457450" y="3694113"/>
          <p14:tracePt t="85190" x="2500313" y="3694113"/>
          <p14:tracePt t="85206" x="2536825" y="3694113"/>
          <p14:tracePt t="85223" x="2565400" y="3694113"/>
          <p14:tracePt t="85240" x="2628900" y="3694113"/>
          <p14:tracePt t="85257" x="2665413" y="3686175"/>
          <p14:tracePt t="85273" x="2679700" y="3686175"/>
          <p14:tracePt t="85289" x="2700338" y="3671888"/>
          <p14:tracePt t="85329" x="2708275" y="3671888"/>
          <p14:tracePt t="85332" x="2728913" y="3657600"/>
          <p14:tracePt t="85339" x="2736850" y="3657600"/>
          <p14:tracePt t="85356" x="2743200" y="3657600"/>
          <p14:tracePt t="85373" x="2771775" y="3657600"/>
          <p14:tracePt t="85390" x="2794000" y="3651250"/>
          <p14:tracePt t="85433" x="2814638" y="3651250"/>
          <p14:tracePt t="85449" x="2828925" y="3651250"/>
          <p14:tracePt t="85456" x="2843213" y="3651250"/>
          <p14:tracePt t="85457" x="2865438" y="3643313"/>
          <p14:tracePt t="85473" x="2900363" y="3636963"/>
          <p14:tracePt t="85489" x="2914650" y="3636963"/>
          <p14:tracePt t="85506" x="2928938" y="3614738"/>
          <p14:tracePt t="85523" x="2936875" y="3614738"/>
          <p14:tracePt t="85601" x="2943225" y="3614738"/>
          <p14:tracePt t="85640" x="2951163" y="3614738"/>
          <p14:tracePt t="85648" x="2957513" y="3614738"/>
          <p14:tracePt t="85681" x="2971800" y="3614738"/>
          <p14:tracePt t="85688" x="2979738" y="3614738"/>
          <p14:tracePt t="85696" x="2994025" y="3614738"/>
          <p14:tracePt t="85705" x="3022600" y="3614738"/>
          <p14:tracePt t="85722" x="3057525" y="3614738"/>
          <p14:tracePt t="85739" x="3108325" y="3614738"/>
          <p14:tracePt t="85755" x="3151188" y="3614738"/>
          <p14:tracePt t="85772" x="3208338" y="3608388"/>
          <p14:tracePt t="85789" x="3251200" y="3600450"/>
          <p14:tracePt t="85805" x="3286125" y="3600450"/>
          <p14:tracePt t="85823" x="3308350" y="3600450"/>
          <p14:tracePt t="85872" x="3314700" y="3594100"/>
          <p14:tracePt t="85880" x="3328988" y="3594100"/>
          <p14:tracePt t="85880" x="3351213" y="3594100"/>
          <p14:tracePt t="85889" x="3365500" y="3594100"/>
          <p14:tracePt t="85905" x="3414713" y="3579813"/>
          <p14:tracePt t="85922" x="3479800" y="3565525"/>
          <p14:tracePt t="85938" x="3536950" y="3565525"/>
          <p14:tracePt t="85955" x="3551238" y="3565525"/>
          <p14:tracePt t="85972" x="3571875" y="3557588"/>
          <p14:tracePt t="85988" x="3594100" y="3557588"/>
          <p14:tracePt t="86005" x="3614738" y="3557588"/>
          <p14:tracePt t="86021" x="3629025" y="3557588"/>
          <p14:tracePt t="86039" x="3643313" y="3557588"/>
          <p14:tracePt t="86054" x="3657600" y="3557588"/>
          <p14:tracePt t="86072" x="3694113" y="3557588"/>
          <p14:tracePt t="86089" x="3708400" y="3557588"/>
          <p14:tracePt t="86105" x="3757613" y="3529013"/>
          <p14:tracePt t="86123" x="3786188" y="3529013"/>
          <p14:tracePt t="86138" x="3822700" y="3529013"/>
          <p14:tracePt t="86155" x="3851275" y="3522663"/>
          <p14:tracePt t="86172" x="3871913" y="3522663"/>
          <p14:tracePt t="86188" x="3886200" y="3522663"/>
          <p14:tracePt t="86205" x="3894138" y="3514725"/>
          <p14:tracePt t="86240" x="3908425" y="3514725"/>
          <p14:tracePt t="86254" x="3929063" y="3514725"/>
          <p14:tracePt t="86259" x="3937000" y="3508375"/>
          <p14:tracePt t="86289" x="3943350" y="3508375"/>
          <p14:tracePt t="86304" x="3957638" y="3494088"/>
          <p14:tracePt t="86344" x="3979863" y="3471863"/>
          <p14:tracePt t="86360" x="3986213" y="3429000"/>
          <p14:tracePt t="86376" x="3994150" y="3400425"/>
          <p14:tracePt t="86384" x="3994150" y="3394075"/>
          <p14:tracePt t="86387" x="3994150" y="3379788"/>
          <p14:tracePt t="86407" x="4000500" y="3351213"/>
          <p14:tracePt t="86421" x="4000500" y="3343275"/>
          <p14:tracePt t="86438" x="4000500" y="3328988"/>
          <p14:tracePt t="86454" x="4022725" y="3308350"/>
          <p14:tracePt t="86512" x="4022725" y="3300413"/>
          <p14:tracePt t="86520" x="4022725" y="3286125"/>
          <p14:tracePt t="86521" x="4014788" y="3265488"/>
          <p14:tracePt t="86568" x="4008438" y="3257550"/>
          <p14:tracePt t="86576" x="4000500" y="3257550"/>
          <p14:tracePt t="86584" x="3994150" y="3251200"/>
          <p14:tracePt t="86584" x="3986213" y="3251200"/>
          <p14:tracePt t="86593" x="3971925" y="3251200"/>
          <p14:tracePt t="86604" x="3943350" y="3236913"/>
          <p14:tracePt t="86620" x="3937000" y="3236913"/>
          <p14:tracePt t="86638" x="3908425" y="3228975"/>
          <p14:tracePt t="86654" x="3894138" y="3228975"/>
          <p14:tracePt t="86671" x="3857625" y="3228975"/>
          <p14:tracePt t="86687" x="3786188" y="3228975"/>
          <p14:tracePt t="86705" x="3765550" y="3228975"/>
          <p14:tracePt t="86720" x="3729038" y="3228975"/>
          <p14:tracePt t="86737" x="3708400" y="3228975"/>
          <p14:tracePt t="86754" x="3700463" y="3228975"/>
          <p14:tracePt t="86770" x="3671888" y="3228975"/>
          <p14:tracePt t="86787" x="3657600" y="3228975"/>
          <p14:tracePt t="86803" x="3636963" y="3228975"/>
          <p14:tracePt t="86821" x="3614738" y="3228975"/>
          <p14:tracePt t="86837" x="3579813" y="3236913"/>
          <p14:tracePt t="86854" x="3565525" y="3243263"/>
          <p14:tracePt t="86870" x="3543300" y="3251200"/>
          <p14:tracePt t="86887" x="3529013" y="3257550"/>
          <p14:tracePt t="86887" x="3522663" y="3265488"/>
          <p14:tracePt t="86904" x="3514725" y="3265488"/>
          <p14:tracePt t="86920" x="3494088" y="3271838"/>
          <p14:tracePt t="86968" x="3486150" y="3279775"/>
          <p14:tracePt t="86976" x="3486150" y="3300413"/>
          <p14:tracePt t="86984" x="3479800" y="3314700"/>
          <p14:tracePt t="86992" x="3479800" y="3336925"/>
          <p14:tracePt t="87003" x="3457575" y="3357563"/>
          <p14:tracePt t="87020" x="3457575" y="3365500"/>
          <p14:tracePt t="87037" x="3457575" y="3379788"/>
          <p14:tracePt t="87053" x="3457575" y="3386138"/>
          <p14:tracePt t="87070" x="3457575" y="3429000"/>
          <p14:tracePt t="87087" x="3457575" y="3443288"/>
          <p14:tracePt t="87103" x="3457575" y="3457575"/>
          <p14:tracePt t="87103" x="3457575" y="3465513"/>
          <p14:tracePt t="87152" x="3457575" y="3471863"/>
          <p14:tracePt t="87160" x="3471863" y="3494088"/>
          <p14:tracePt t="87168" x="3486150" y="3494088"/>
          <p14:tracePt t="87176" x="3508375" y="3508375"/>
          <p14:tracePt t="87187" x="3529013" y="3514725"/>
          <p14:tracePt t="87203" x="3543300" y="3529013"/>
          <p14:tracePt t="87219" x="3579813" y="3536950"/>
          <p14:tracePt t="87236" x="3586163" y="3536950"/>
          <p14:tracePt t="87253" x="3594100" y="3536950"/>
          <p14:tracePt t="87269" x="3614738" y="3543300"/>
          <p14:tracePt t="87286" x="3622675" y="3551238"/>
          <p14:tracePt t="87303" x="3629025" y="3557588"/>
          <p14:tracePt t="87319" x="3665538" y="3557588"/>
          <p14:tracePt t="87337" x="3686175" y="3557588"/>
          <p14:tracePt t="87352" x="3708400" y="3557588"/>
          <p14:tracePt t="87370" x="3729038" y="3557588"/>
          <p14:tracePt t="87387" x="3743325" y="3557588"/>
          <p14:tracePt t="87403" x="3771900" y="3557588"/>
          <p14:tracePt t="87420" x="3800475" y="3557588"/>
          <p14:tracePt t="87436" x="3822700" y="3557588"/>
          <p14:tracePt t="87453" x="3843338" y="3557588"/>
          <p14:tracePt t="87469" x="3865563" y="3557588"/>
          <p14:tracePt t="87487" x="3886200" y="3551238"/>
          <p14:tracePt t="87536" x="3908425" y="3551238"/>
          <p14:tracePt t="87544" x="3922713" y="3551238"/>
          <p14:tracePt t="87552" x="3929063" y="3543300"/>
          <p14:tracePt t="87557" x="3937000" y="3536950"/>
          <p14:tracePt t="87569" x="3937000" y="3529013"/>
          <p14:tracePt t="87586" x="3937000" y="3514725"/>
          <p14:tracePt t="87603" x="3937000" y="3479800"/>
          <p14:tracePt t="87620" x="3937000" y="3465513"/>
          <p14:tracePt t="87637" x="3937000" y="3436938"/>
          <p14:tracePt t="87653" x="3937000" y="3408363"/>
          <p14:tracePt t="87670" x="3937000" y="3400425"/>
          <p14:tracePt t="87712" x="3937000" y="3394075"/>
          <p14:tracePt t="87720" x="3937000" y="3365500"/>
          <p14:tracePt t="87728" x="3937000" y="3357563"/>
          <p14:tracePt t="87736" x="3937000" y="3343275"/>
          <p14:tracePt t="87752" x="3929063" y="3322638"/>
          <p14:tracePt t="87792" x="3922713" y="3314700"/>
          <p14:tracePt t="87808" x="3914775" y="3300413"/>
          <p14:tracePt t="87824" x="3908425" y="3300413"/>
          <p14:tracePt t="87846" x="3900488" y="3300413"/>
          <p14:tracePt t="87853" x="3894138" y="3300413"/>
          <p14:tracePt t="87860" x="3886200" y="3300413"/>
          <p14:tracePt t="87868" x="3857625" y="3294063"/>
          <p14:tracePt t="87885" x="3851275" y="3294063"/>
          <p14:tracePt t="87902" x="3814763" y="3279775"/>
          <p14:tracePt t="87919" x="3808413" y="3279775"/>
          <p14:tracePt t="87919" x="3800475" y="3279775"/>
          <p14:tracePt t="87937" x="3779838" y="3279775"/>
          <p14:tracePt t="87952" x="3751263" y="3279775"/>
          <p14:tracePt t="87969" x="3729038" y="3279775"/>
          <p14:tracePt t="87985" x="3708400" y="3279775"/>
          <p14:tracePt t="88002" x="3700463" y="3279775"/>
          <p14:tracePt t="88018" x="3686175" y="3279775"/>
          <p14:tracePt t="88035" x="3665538" y="3279775"/>
          <p14:tracePt t="88080" x="3657600" y="3279775"/>
          <p14:tracePt t="88089" x="3651250" y="3279775"/>
          <p14:tracePt t="88104" x="3636963" y="3279775"/>
          <p14:tracePt t="88120" x="3629025" y="3279775"/>
          <p14:tracePt t="88136" x="3614738" y="3279775"/>
          <p14:tracePt t="88144" x="3608388" y="3279775"/>
          <p14:tracePt t="88176" x="3594100" y="3279775"/>
          <p14:tracePt t="88184" x="3579813" y="3279775"/>
          <p14:tracePt t="88216" x="3571875" y="3286125"/>
          <p14:tracePt t="88216" x="3565525" y="3294063"/>
          <p14:tracePt t="88225" x="3565525" y="3300413"/>
          <p14:tracePt t="88234" x="3543300" y="3322638"/>
          <p14:tracePt t="88272" x="3536950" y="3328988"/>
          <p14:tracePt t="88288" x="3529013" y="3336925"/>
          <p14:tracePt t="88392" x="3529013" y="3343275"/>
          <p14:tracePt t="88408" x="3529013" y="3351213"/>
          <p14:tracePt t="88465" x="3529013" y="3357563"/>
          <p14:tracePt t="88496" x="3529013" y="3365500"/>
          <p14:tracePt t="88504" x="3529013" y="3379788"/>
          <p14:tracePt t="88512" x="3522663" y="3386138"/>
          <p14:tracePt t="88552" x="3522663" y="3394075"/>
          <p14:tracePt t="88657" x="3522663" y="3400425"/>
          <p14:tracePt t="88689" x="3522663" y="3414713"/>
          <p14:tracePt t="88705" x="3529013" y="3436938"/>
          <p14:tracePt t="88745" x="3536950" y="3443288"/>
          <p14:tracePt t="88755" x="3551238" y="3443288"/>
          <p14:tracePt t="88755" x="3557588" y="3451225"/>
          <p14:tracePt t="88793" x="3571875" y="3451225"/>
          <p14:tracePt t="88808" x="3579813" y="3451225"/>
          <p14:tracePt t="89144" x="3586163" y="3451225"/>
          <p14:tracePt t="89176" x="3600450" y="3457575"/>
          <p14:tracePt t="89272" x="3608388" y="3465513"/>
          <p14:tracePt t="89288" x="3614738" y="3465513"/>
          <p14:tracePt t="89300" x="3622675" y="3465513"/>
          <p14:tracePt t="89329" x="3629025" y="3465513"/>
          <p14:tracePt t="89360" x="3651250" y="3465513"/>
          <p14:tracePt t="89456" x="3657600" y="3465513"/>
          <p14:tracePt t="89504" x="3665538" y="3465513"/>
          <p14:tracePt t="89520" x="3671888" y="3465513"/>
          <p14:tracePt t="89560" x="3686175" y="3465513"/>
          <p14:tracePt t="89576" x="3694113" y="3465513"/>
          <p14:tracePt t="89624" x="3700463" y="3465513"/>
          <p14:tracePt t="89664" x="3708400" y="3465513"/>
          <p14:tracePt t="89736" x="3722688" y="3465513"/>
          <p14:tracePt t="89744" x="3729038" y="3465513"/>
          <p14:tracePt t="89754" x="3736975" y="3465513"/>
          <p14:tracePt t="89766" x="3743325" y="3465513"/>
          <p14:tracePt t="89783" x="3757613" y="3465513"/>
          <p14:tracePt t="89799" x="3771900" y="3465513"/>
          <p14:tracePt t="89816" x="3779838" y="3465513"/>
          <p14:tracePt t="89855" x="3800475" y="3465513"/>
          <p14:tracePt t="89866" x="3808413" y="3465513"/>
          <p14:tracePt t="89866" x="3814763" y="3465513"/>
          <p14:tracePt t="90440" x="3822700" y="3465513"/>
          <p14:tracePt t="90473" x="3808413" y="3479800"/>
          <p14:tracePt t="90480" x="3794125" y="3486150"/>
          <p14:tracePt t="90486" x="3786188" y="3494088"/>
          <p14:tracePt t="90498" x="3779838" y="3500438"/>
          <p14:tracePt t="90545" x="3771900" y="3508375"/>
          <p14:tracePt t="90560" x="3765550" y="3508375"/>
          <p14:tracePt t="90592" x="3757613" y="3514725"/>
          <p14:tracePt t="90625" x="3743325" y="3514725"/>
          <p14:tracePt t="90665" x="3736975" y="3522663"/>
          <p14:tracePt t="90705" x="3729038" y="3522663"/>
          <p14:tracePt t="90737" x="3708400" y="3536950"/>
          <p14:tracePt t="90745" x="3700463" y="3543300"/>
          <p14:tracePt t="90785" x="3694113" y="3543300"/>
          <p14:tracePt t="90841" x="3686175" y="3543300"/>
          <p14:tracePt t="90881" x="3679825" y="3543300"/>
          <p14:tracePt t="90937" x="3657600" y="3536950"/>
          <p14:tracePt t="91009" x="3636963" y="3529013"/>
          <p14:tracePt t="91073" x="3622675" y="3529013"/>
          <p14:tracePt t="91079" x="3614738" y="3522663"/>
          <p14:tracePt t="91121" x="3608388" y="3522663"/>
          <p14:tracePt t="91129" x="3600450" y="3514725"/>
          <p14:tracePt t="91137" x="3594100" y="3508375"/>
          <p14:tracePt t="91177" x="3586163" y="3508375"/>
          <p14:tracePt t="91185" x="3579813" y="3500438"/>
          <p14:tracePt t="91201" x="3571875" y="3494088"/>
          <p14:tracePt t="91233" x="3565525" y="3486150"/>
          <p14:tracePt t="91249" x="3565525" y="3479800"/>
          <p14:tracePt t="91257" x="3557588" y="3471863"/>
          <p14:tracePt t="91313" x="3557588" y="3465513"/>
          <p14:tracePt t="91321" x="3557588" y="3457575"/>
          <p14:tracePt t="91329" x="3557588" y="3443288"/>
          <p14:tracePt t="91337" x="3557588" y="3436938"/>
          <p14:tracePt t="91347" x="3557588" y="3422650"/>
          <p14:tracePt t="91364" x="3557588" y="3408363"/>
          <p14:tracePt t="91381" x="3557588" y="3400425"/>
          <p14:tracePt t="91397" x="3557588" y="3386138"/>
          <p14:tracePt t="91414" x="3557588" y="3379788"/>
          <p14:tracePt t="91430" x="3557588" y="3365500"/>
          <p14:tracePt t="91464" x="3557588" y="3357563"/>
          <p14:tracePt t="91465" x="3557588" y="3343275"/>
          <p14:tracePt t="91512" x="3557588" y="3328988"/>
          <p14:tracePt t="91520" x="3557588" y="3322638"/>
          <p14:tracePt t="91524" x="3571875" y="3300413"/>
          <p14:tracePt t="91530" x="3579813" y="3294063"/>
          <p14:tracePt t="91576" x="3586163" y="3279775"/>
          <p14:tracePt t="91608" x="3594100" y="3271838"/>
          <p14:tracePt t="91624" x="3600450" y="3271838"/>
          <p14:tracePt t="91640" x="3608388" y="3271838"/>
          <p14:tracePt t="91659" x="3614738" y="3271838"/>
          <p14:tracePt t="91705" x="3622675" y="3271838"/>
          <p14:tracePt t="91720" x="3643313" y="3271838"/>
          <p14:tracePt t="91739" x="3651250" y="3271838"/>
          <p14:tracePt t="91752" x="3657600" y="3271838"/>
          <p14:tracePt t="91768" x="3671888" y="3265488"/>
          <p14:tracePt t="91784" x="3679825" y="3265488"/>
          <p14:tracePt t="91800" x="3686175" y="3265488"/>
          <p14:tracePt t="91813" x="3694113" y="3265488"/>
          <p14:tracePt t="91820" x="3700463" y="3265488"/>
          <p14:tracePt t="91830" x="3714750" y="3265488"/>
          <p14:tracePt t="91872" x="3722688" y="3265488"/>
          <p14:tracePt t="91880" x="3729038" y="3265488"/>
          <p14:tracePt t="91886" x="3736975" y="3265488"/>
          <p14:tracePt t="91896" x="3751263" y="3265488"/>
          <p14:tracePt t="91913" x="3757613" y="3265488"/>
          <p14:tracePt t="91930" x="3779838" y="3271838"/>
          <p14:tracePt t="91976" x="3794125" y="3279775"/>
          <p14:tracePt t="91992" x="3800475" y="3294063"/>
          <p14:tracePt t="92032" x="3808413" y="3300413"/>
          <p14:tracePt t="92088" x="3814763" y="3308350"/>
          <p14:tracePt t="92096" x="3822700" y="3314700"/>
          <p14:tracePt t="92152" x="3822700" y="3322638"/>
          <p14:tracePt t="92168" x="3829050" y="3328988"/>
          <p14:tracePt t="92176" x="3836988" y="3336925"/>
          <p14:tracePt t="92184" x="3836988" y="3343275"/>
          <p14:tracePt t="92195" x="3836988" y="3357563"/>
          <p14:tracePt t="92213" x="3843338" y="3365500"/>
          <p14:tracePt t="92256" x="3843338" y="3379788"/>
          <p14:tracePt t="92265" x="3843338" y="3386138"/>
          <p14:tracePt t="92280" x="3843338" y="3394075"/>
          <p14:tracePt t="92280" x="3851275" y="3408363"/>
          <p14:tracePt t="92295" x="3851275" y="3414713"/>
          <p14:tracePt t="92312" x="3865563" y="3429000"/>
          <p14:tracePt t="92368" x="3865563" y="3436938"/>
          <p14:tracePt t="92368" x="3865563" y="3451225"/>
          <p14:tracePt t="92392" x="3865563" y="3465513"/>
          <p14:tracePt t="92408" x="3865563" y="3471863"/>
          <p14:tracePt t="92441" x="3865563" y="3479800"/>
          <p14:tracePt t="92450" x="3865563" y="3494088"/>
          <p14:tracePt t="92472" x="3857625" y="3508375"/>
          <p14:tracePt t="92488" x="3851275" y="3508375"/>
          <p14:tracePt t="92504" x="3843338" y="3514725"/>
          <p14:tracePt t="92512" x="3836988" y="3514725"/>
          <p14:tracePt t="92525" x="3829050" y="3522663"/>
          <p14:tracePt t="92528" x="3814763" y="3522663"/>
          <p14:tracePt t="92545" x="3808413" y="3522663"/>
          <p14:tracePt t="92562" x="3794125" y="3529013"/>
          <p14:tracePt t="92578" x="3779838" y="3536950"/>
          <p14:tracePt t="92595" x="3765550" y="3543300"/>
          <p14:tracePt t="92612" x="3743325" y="3543300"/>
          <p14:tracePt t="92629" x="3736975" y="3551238"/>
          <p14:tracePt t="92670" x="3729038" y="3551238"/>
          <p14:tracePt t="92688" x="3722688" y="3551238"/>
          <p14:tracePt t="92712" x="3700463" y="3551238"/>
          <p14:tracePt t="92769" x="3694113" y="3551238"/>
          <p14:tracePt t="92808" x="3686175" y="3551238"/>
          <p14:tracePt t="92816" x="3679825" y="3551238"/>
          <p14:tracePt t="92832" x="3665538" y="3551238"/>
          <p14:tracePt t="92848" x="3657600" y="3551238"/>
          <p14:tracePt t="92856" x="3651250" y="3551238"/>
          <p14:tracePt t="92862" x="3643313" y="3551238"/>
          <p14:tracePt t="92952" x="3629025" y="3551238"/>
          <p14:tracePt t="93016" x="3622675" y="3551238"/>
          <p14:tracePt t="93024" x="3614738" y="3551238"/>
          <p14:tracePt t="93040" x="3608388" y="3551238"/>
          <p14:tracePt t="93071" x="3594100" y="3551238"/>
          <p14:tracePt t="93096" x="3586163" y="3551238"/>
          <p14:tracePt t="93112" x="3579813" y="3551238"/>
          <p14:tracePt t="93117" x="3571875" y="3551238"/>
          <p14:tracePt t="93128" x="3536950" y="3551238"/>
          <p14:tracePt t="93144" x="3529013" y="3543300"/>
          <p14:tracePt t="93191" x="3522663" y="3536950"/>
          <p14:tracePt t="93200" x="3514725" y="3536950"/>
          <p14:tracePt t="93219" x="3508375" y="3529013"/>
          <p14:tracePt t="93248" x="3494088" y="3522663"/>
          <p14:tracePt t="93264" x="3486150" y="3514725"/>
          <p14:tracePt t="93266" x="3479800" y="3508375"/>
          <p14:tracePt t="93278" x="3471863" y="3500438"/>
          <p14:tracePt t="93294" x="3465513" y="3494088"/>
          <p14:tracePt t="93311" x="3451225" y="3494088"/>
          <p14:tracePt t="93311" x="3443288" y="3486150"/>
          <p14:tracePt t="93328" x="3429000" y="3479800"/>
          <p14:tracePt t="93345" x="3422650" y="3465513"/>
          <p14:tracePt t="93361" x="3422650" y="3457575"/>
          <p14:tracePt t="93400" x="3422650" y="3443288"/>
          <p14:tracePt t="93414" x="3422650" y="3436938"/>
          <p14:tracePt t="93427" x="3422650" y="3422650"/>
          <p14:tracePt t="93428" x="3422650" y="3414713"/>
          <p14:tracePt t="93444" x="3422650" y="3394075"/>
          <p14:tracePt t="93461" x="3422650" y="3386138"/>
          <p14:tracePt t="93477" x="3422650" y="3379788"/>
          <p14:tracePt t="93494" x="3422650" y="3365500"/>
          <p14:tracePt t="93511" x="3422650" y="3351213"/>
          <p14:tracePt t="93527" x="3422650" y="3343275"/>
          <p14:tracePt t="93544" x="3429000" y="3314700"/>
          <p14:tracePt t="93584" x="3436938" y="3308350"/>
          <p14:tracePt t="93632" x="3443288" y="3300413"/>
          <p14:tracePt t="93637" x="3451225" y="3294063"/>
          <p14:tracePt t="93646" x="3457575" y="3294063"/>
          <p14:tracePt t="93661" x="3479800" y="3279775"/>
          <p14:tracePt t="93677" x="3494088" y="3271838"/>
          <p14:tracePt t="93736" x="3500438" y="3271838"/>
          <p14:tracePt t="93785" x="3508375" y="3271838"/>
          <p14:tracePt t="93785" x="3514725" y="3271838"/>
          <p14:tracePt t="93793" x="3543300" y="3265488"/>
          <p14:tracePt t="93810" x="3551238" y="3265488"/>
          <p14:tracePt t="93827" x="3557588" y="3265488"/>
          <p14:tracePt t="93843" x="3579813" y="3265488"/>
          <p14:tracePt t="93861" x="3586163" y="3265488"/>
          <p14:tracePt t="93876" x="3608388" y="3265488"/>
          <p14:tracePt t="93893" x="3636963" y="3265488"/>
          <p14:tracePt t="93910" x="3657600" y="3265488"/>
          <p14:tracePt t="93927" x="3686175" y="3265488"/>
          <p14:tracePt t="93968" x="3694113" y="3265488"/>
          <p14:tracePt t="94032" x="3700463" y="3265488"/>
          <p14:tracePt t="94048" x="3708400" y="3265488"/>
          <p14:tracePt t="94056" x="3722688" y="3265488"/>
          <p14:tracePt t="94064" x="3743325" y="3265488"/>
          <p14:tracePt t="94081" x="3751263" y="3265488"/>
          <p14:tracePt t="94093" x="3765550" y="3271838"/>
          <p14:tracePt t="94110" x="3771900" y="3271838"/>
          <p14:tracePt t="94127" x="3786188" y="3279775"/>
          <p14:tracePt t="94168" x="3800475" y="3279775"/>
          <p14:tracePt t="94176" x="3808413" y="3286125"/>
          <p14:tracePt t="94191" x="3822700" y="3286125"/>
          <p14:tracePt t="94193" x="3829050" y="3294063"/>
          <p14:tracePt t="94210" x="3851275" y="3314700"/>
          <p14:tracePt t="94227" x="3857625" y="3322638"/>
          <p14:tracePt t="94243" x="3865563" y="3343275"/>
          <p14:tracePt t="94260" x="3871913" y="3351213"/>
          <p14:tracePt t="94277" x="3871913" y="3365500"/>
          <p14:tracePt t="94293" x="3879850" y="3386138"/>
          <p14:tracePt t="94311" x="3886200" y="3394075"/>
          <p14:tracePt t="94344" x="3886200" y="3400425"/>
          <p14:tracePt t="94345" x="3886200" y="3429000"/>
          <p14:tracePt t="94360" x="3886200" y="3436938"/>
          <p14:tracePt t="94376" x="3894138" y="3451225"/>
          <p14:tracePt t="94393" x="3894138" y="3457575"/>
          <p14:tracePt t="94409" x="3894138" y="3465513"/>
          <p14:tracePt t="94426" x="3894138" y="3471863"/>
          <p14:tracePt t="94442" x="3894138" y="3494088"/>
          <p14:tracePt t="94460" x="3894138" y="3508375"/>
          <p14:tracePt t="94497" x="3886200" y="3514725"/>
          <p14:tracePt t="94512" x="3879850" y="3522663"/>
          <p14:tracePt t="94529" x="3871913" y="3529013"/>
          <p14:tracePt t="94529" x="3865563" y="3529013"/>
          <p14:tracePt t="94543" x="3843338" y="3543300"/>
          <p14:tracePt t="94559" x="3822700" y="3551238"/>
          <p14:tracePt t="94577" x="3800475" y="3557588"/>
          <p14:tracePt t="94593" x="3786188" y="3557588"/>
          <p14:tracePt t="94610" x="3779838" y="3557588"/>
          <p14:tracePt t="94626" x="3771900" y="3557588"/>
          <p14:tracePt t="94643" x="3751263" y="3565525"/>
          <p14:tracePt t="94659" x="3736975" y="3565525"/>
          <p14:tracePt t="94677" x="3700463" y="3565525"/>
          <p14:tracePt t="94692" x="3694113" y="3565525"/>
          <p14:tracePt t="94709" x="3671888" y="3565525"/>
          <p14:tracePt t="94726" x="3665538" y="3565525"/>
          <p14:tracePt t="94742" x="3651250" y="3565525"/>
          <p14:tracePt t="94760" x="3636963" y="3565525"/>
          <p14:tracePt t="94800" x="3629025" y="3565525"/>
          <p14:tracePt t="94808" x="3622675" y="3565525"/>
          <p14:tracePt t="94817" x="3614738" y="3565525"/>
          <p14:tracePt t="94848" x="3594100" y="3565525"/>
          <p14:tracePt t="94856" x="3586163" y="3565525"/>
          <p14:tracePt t="94860" x="3571875" y="3551238"/>
          <p14:tracePt t="94894" x="3557588" y="3551238"/>
          <p14:tracePt t="94897" x="3551238" y="3543300"/>
          <p14:tracePt t="94937" x="3543300" y="3536950"/>
          <p14:tracePt t="94944" x="3536950" y="3529013"/>
          <p14:tracePt t="94952" x="3529013" y="3522663"/>
          <p14:tracePt t="94960" x="3514725" y="3508375"/>
          <p14:tracePt t="94976" x="3508375" y="3494088"/>
          <p14:tracePt t="94992" x="3500438" y="3471863"/>
          <p14:tracePt t="95010" x="3500438" y="3465513"/>
          <p14:tracePt t="95026" x="3486150" y="3436938"/>
          <p14:tracePt t="95042" x="3486150" y="3429000"/>
          <p14:tracePt t="95059" x="3486150" y="3408363"/>
          <p14:tracePt t="95076" x="3486150" y="3400425"/>
          <p14:tracePt t="95113" x="3486150" y="3394075"/>
          <p14:tracePt t="95125" x="3486150" y="3386138"/>
          <p14:tracePt t="95126" x="3486150" y="3371850"/>
          <p14:tracePt t="95142" x="3486150" y="3365500"/>
          <p14:tracePt t="95185" x="3486150" y="3357563"/>
          <p14:tracePt t="95193" x="3486150" y="3351213"/>
          <p14:tracePt t="95194" x="3486150" y="3336925"/>
          <p14:tracePt t="95209" x="3494088" y="3328988"/>
          <p14:tracePt t="95225" x="3508375" y="3322638"/>
          <p14:tracePt t="95242" x="3522663" y="3322638"/>
          <p14:tracePt t="95258" x="3536950" y="3322638"/>
          <p14:tracePt t="95276" x="3543300" y="3322638"/>
          <p14:tracePt t="95292" x="3551238" y="3322638"/>
          <p14:tracePt t="95309" x="3571875" y="3308350"/>
          <p14:tracePt t="95325" x="3586163" y="3308350"/>
          <p14:tracePt t="95342" x="3594100" y="3308350"/>
          <p14:tracePt t="95358" x="3608388" y="3308350"/>
          <p14:tracePt t="95375" x="3614738" y="3308350"/>
          <p14:tracePt t="95392" x="3657600" y="3308350"/>
          <p14:tracePt t="95408" x="3671888" y="3308350"/>
          <p14:tracePt t="95425" x="3686175" y="3308350"/>
          <p14:tracePt t="95441" x="3694113" y="3308350"/>
          <p14:tracePt t="95458" x="3700463" y="3308350"/>
          <p14:tracePt t="95504" x="3708400" y="3308350"/>
          <p14:tracePt t="95524" x="3722688" y="3308350"/>
          <p14:tracePt t="95527" x="3729038" y="3308350"/>
          <p14:tracePt t="95561" x="3736975" y="3322638"/>
          <p14:tracePt t="95608" x="3743325" y="3328988"/>
          <p14:tracePt t="95616" x="3765550" y="3336925"/>
          <p14:tracePt t="95648" x="3779838" y="3343275"/>
          <p14:tracePt t="95720" x="3786188" y="3343275"/>
          <p14:tracePt t="95728" x="3794125" y="3351213"/>
          <p14:tracePt t="95792" x="3800475" y="3357563"/>
          <p14:tracePt t="95823" x="3808413" y="3365500"/>
          <p14:tracePt t="95841" x="3814763" y="3371850"/>
          <p14:tracePt t="96104" x="3822700" y="3379788"/>
          <p14:tracePt t="96232" x="3836988" y="3379788"/>
          <p14:tracePt t="96240" x="3843338" y="3386138"/>
          <p14:tracePt t="97600" x="3851275" y="3394075"/>
          <p14:tracePt t="97888" x="3857625" y="3394075"/>
          <p14:tracePt t="97992" x="3886200" y="3394075"/>
          <p14:tracePt t="98136" x="3886200" y="3400425"/>
          <p14:tracePt t="98152" x="3894138" y="3408363"/>
          <p14:tracePt t="98192" x="3894138" y="3422650"/>
          <p14:tracePt t="98272" x="3894138" y="3429000"/>
          <p14:tracePt t="98288" x="3894138" y="3436938"/>
          <p14:tracePt t="98848" x="3929063" y="3451225"/>
          <p14:tracePt t="98856" x="4000500" y="3451225"/>
          <p14:tracePt t="98864" x="4194175" y="3429000"/>
          <p14:tracePt t="98871" x="4894263" y="3322638"/>
          <p14:tracePt t="98886" x="5529263" y="3228975"/>
          <p14:tracePt t="98904" x="6100763" y="3136900"/>
          <p14:tracePt t="98920" x="6451600" y="3071813"/>
          <p14:tracePt t="98937" x="6515100" y="3051175"/>
          <p14:tracePt t="98953" x="6629400" y="3022600"/>
          <p14:tracePt t="98970" x="6708775" y="3008313"/>
          <p14:tracePt t="98987" x="6843713" y="2965450"/>
          <p14:tracePt t="99003" x="6937375" y="2936875"/>
          <p14:tracePt t="99020" x="7065963" y="2894013"/>
          <p14:tracePt t="99036" x="7137400" y="2871788"/>
          <p14:tracePt t="99053" x="7208838" y="2851150"/>
          <p14:tracePt t="99069" x="7286625" y="2836863"/>
          <p14:tracePt t="99087" x="7366000" y="2822575"/>
          <p14:tracePt t="99103" x="7466013" y="2786063"/>
          <p14:tracePt t="99120" x="7508875" y="2771775"/>
          <p14:tracePt t="99138" x="7515225" y="2771775"/>
          <p14:tracePt t="99153" x="7529513" y="2765425"/>
          <p14:tracePt t="99170" x="7543800" y="2757488"/>
          <p14:tracePt t="99187" x="7572375" y="2743200"/>
          <p14:tracePt t="99204" x="7608888" y="2743200"/>
          <p14:tracePt t="99219" x="7637463" y="2736850"/>
          <p14:tracePt t="99236" x="7651750" y="2736850"/>
          <p14:tracePt t="99252" x="7666038" y="2736850"/>
          <p14:tracePt t="99269" x="7672388" y="2736850"/>
          <p14:tracePt t="99312" x="7680325" y="2736850"/>
          <p14:tracePt t="99320" x="7708900" y="2736850"/>
          <p14:tracePt t="99328" x="7758113" y="2736850"/>
          <p14:tracePt t="99344" x="7808913" y="2751138"/>
          <p14:tracePt t="99353" x="7837488" y="2751138"/>
          <p14:tracePt t="99401" x="7843838" y="2751138"/>
          <p14:tracePt t="99408" x="7851775" y="2751138"/>
          <p14:tracePt t="99416" x="7858125" y="2751138"/>
          <p14:tracePt t="99420" x="7880350" y="2751138"/>
          <p14:tracePt t="99436" x="7894638" y="2751138"/>
          <p14:tracePt t="99452" x="7900988" y="2751138"/>
          <p14:tracePt t="99512" x="7915275" y="2751138"/>
          <p14:tracePt t="99559" x="7923213" y="2757488"/>
          <p14:tracePt t="99577" x="7923213" y="2765425"/>
          <p14:tracePt t="99585" x="7923213" y="2794000"/>
          <p14:tracePt t="99586" x="7923213" y="2836863"/>
          <p14:tracePt t="99602" x="7923213" y="2894013"/>
          <p14:tracePt t="99620" x="7900988" y="2943225"/>
          <p14:tracePt t="99635" x="7900988" y="2971800"/>
          <p14:tracePt t="99654" x="7886700" y="3014663"/>
          <p14:tracePt t="99669" x="7872413" y="3057525"/>
          <p14:tracePt t="99687" x="7872413" y="3086100"/>
          <p14:tracePt t="99702" x="7872413" y="3114675"/>
          <p14:tracePt t="99719" x="7872413" y="3143250"/>
          <p14:tracePt t="99735" x="7872413" y="3186113"/>
          <p14:tracePt t="99752" x="7872413" y="3236913"/>
          <p14:tracePt t="99769" x="7872413" y="3271838"/>
          <p14:tracePt t="99785" x="7872413" y="3308350"/>
          <p14:tracePt t="99802" x="7872413" y="3343275"/>
          <p14:tracePt t="99818" x="7872413" y="3386138"/>
          <p14:tracePt t="99836" x="7872413" y="3429000"/>
          <p14:tracePt t="99851" x="7872413" y="3471863"/>
          <p14:tracePt t="99868" x="7872413" y="3486150"/>
          <p14:tracePt t="99885" x="7872413" y="3500438"/>
          <p14:tracePt t="99928" x="7872413" y="3508375"/>
          <p14:tracePt t="99993" x="7872413" y="3514725"/>
          <p14:tracePt t="100000" x="7872413" y="3522663"/>
          <p14:tracePt t="100008" x="7872413" y="3536950"/>
          <p14:tracePt t="100018" x="7872413" y="3551238"/>
          <p14:tracePt t="100034" x="7866063" y="3565525"/>
          <p14:tracePt t="100052" x="7858125" y="3571875"/>
          <p14:tracePt t="100068" x="7851775" y="3586163"/>
          <p14:tracePt t="100084" x="7843838" y="3586163"/>
          <p14:tracePt t="100101" x="7829550" y="3594100"/>
          <p14:tracePt t="100118" x="7808913" y="3594100"/>
          <p14:tracePt t="100118" x="7800975" y="3594100"/>
          <p14:tracePt t="100137" x="7794625" y="3594100"/>
          <p14:tracePt t="100151" x="7772400" y="3594100"/>
          <p14:tracePt t="100169" x="7751763" y="3594100"/>
          <p14:tracePt t="100185" x="7723188" y="3594100"/>
          <p14:tracePt t="100202" x="7686675" y="3594100"/>
          <p14:tracePt t="100218" x="7672388" y="3594100"/>
          <p14:tracePt t="100234" x="7658100" y="3594100"/>
          <p14:tracePt t="100251" x="7643813" y="3594100"/>
          <p14:tracePt t="100268" x="7615238" y="3594100"/>
          <p14:tracePt t="100284" x="7608888" y="3594100"/>
          <p14:tracePt t="100328" x="7600950" y="3594100"/>
          <p14:tracePt t="100336" x="7594600" y="3594100"/>
          <p14:tracePt t="100344" x="7586663" y="3586163"/>
          <p14:tracePt t="100350" x="7580313" y="3586163"/>
          <p14:tracePt t="100367" x="7572375" y="3579813"/>
          <p14:tracePt t="100416" x="7566025" y="3571875"/>
          <p14:tracePt t="100421" x="7566025" y="3565525"/>
          <p14:tracePt t="100428" x="7558088" y="3557588"/>
          <p14:tracePt t="100434" x="7558088" y="3543300"/>
          <p14:tracePt t="100451" x="7558088" y="3514725"/>
          <p14:tracePt t="100468" x="7558088" y="3486150"/>
          <p14:tracePt t="100484" x="7558088" y="3479800"/>
          <p14:tracePt t="100500" x="7558088" y="3465513"/>
          <p14:tracePt t="100544" x="7558088" y="3451225"/>
          <p14:tracePt t="100552" x="7558088" y="3443288"/>
          <p14:tracePt t="100560" x="7566025" y="3436938"/>
          <p14:tracePt t="100570" x="7572375" y="3429000"/>
          <p14:tracePt t="100583" x="7580313" y="3400425"/>
          <p14:tracePt t="100600" x="7580313" y="3394075"/>
          <p14:tracePt t="100617" x="7586663" y="3379788"/>
          <p14:tracePt t="100634" x="7608888" y="3357563"/>
          <p14:tracePt t="100688" x="7615238" y="3343275"/>
          <p14:tracePt t="100696" x="7623175" y="3336925"/>
          <p14:tracePt t="100704" x="7629525" y="3328988"/>
          <p14:tracePt t="100720" x="7637463" y="3322638"/>
          <p14:tracePt t="100736" x="7643813" y="3322638"/>
          <p14:tracePt t="100744" x="7651750" y="3322638"/>
          <p14:tracePt t="100752" x="7672388" y="3314700"/>
          <p14:tracePt t="100767" x="7694613" y="3308350"/>
          <p14:tracePt t="100783" x="7715250" y="3308350"/>
          <p14:tracePt t="100800" x="7729538" y="3294063"/>
          <p14:tracePt t="100816" x="7737475" y="3294063"/>
          <p14:tracePt t="100833" x="7751763" y="3279775"/>
          <p14:tracePt t="100849" x="7758113" y="3279775"/>
          <p14:tracePt t="100867" x="7766050" y="3279775"/>
          <p14:tracePt t="100883" x="7786688" y="3279775"/>
          <p14:tracePt t="100900" x="7794625" y="3279775"/>
          <p14:tracePt t="100917" x="7808913" y="3279775"/>
          <p14:tracePt t="100933" x="7823200" y="3279775"/>
          <p14:tracePt t="100952" x="7829550" y="3279775"/>
          <p14:tracePt t="100993" x="7843838" y="3279775"/>
          <p14:tracePt t="101001" x="7851775" y="3279775"/>
          <p14:tracePt t="101009" x="7866063" y="3279775"/>
          <p14:tracePt t="101081" x="7872413" y="3279775"/>
          <p14:tracePt t="101128" x="7880350" y="3279775"/>
          <p14:tracePt t="101161" x="7886700" y="3286125"/>
          <p14:tracePt t="101176" x="7886700" y="3308350"/>
          <p14:tracePt t="101192" x="7886700" y="3314700"/>
          <p14:tracePt t="101202" x="7894638" y="3322638"/>
          <p14:tracePt t="101336" x="7894638" y="3328988"/>
          <p14:tracePt t="101376" x="7908925" y="3343275"/>
          <p14:tracePt t="101448" x="7915275" y="3351213"/>
          <p14:tracePt t="101584" x="7915275" y="3357563"/>
          <p14:tracePt t="101592" x="7915275" y="3365500"/>
          <p14:tracePt t="101616" x="7915275" y="3379788"/>
          <p14:tracePt t="101784" x="7915275" y="3386138"/>
          <p14:tracePt t="101792" x="7908925" y="3408363"/>
          <p14:tracePt t="101794" x="7900988" y="3414713"/>
          <p14:tracePt t="101803" x="7886700" y="3414713"/>
          <p14:tracePt t="101815" x="7786688" y="3443288"/>
          <p14:tracePt t="101832" x="7723188" y="3451225"/>
          <p14:tracePt t="101848" x="7666038" y="3451225"/>
          <p14:tracePt t="101865" x="7580313" y="3451225"/>
          <p14:tracePt t="101882" x="7500938" y="3451225"/>
          <p14:tracePt t="101898" x="7394575" y="3451225"/>
          <p14:tracePt t="101915" x="7286625" y="3451225"/>
          <p14:tracePt t="101932" x="7043738" y="3494088"/>
          <p14:tracePt t="101949" x="6786563" y="3536950"/>
          <p14:tracePt t="101964" x="6580188" y="3536950"/>
          <p14:tracePt t="101982" x="6400800" y="3557588"/>
          <p14:tracePt t="101999" x="6294438" y="3571875"/>
          <p14:tracePt t="102015" x="6165850" y="3594100"/>
          <p14:tracePt t="102015" x="6115050" y="3594100"/>
          <p14:tracePt t="102032" x="6008688" y="3622675"/>
          <p14:tracePt t="102049" x="5922963" y="3629025"/>
          <p14:tracePt t="102065" x="5843588" y="3629025"/>
          <p14:tracePt t="102082" x="5765800" y="3629025"/>
          <p14:tracePt t="102098" x="5686425" y="3636963"/>
          <p14:tracePt t="102114" x="5608638" y="3636963"/>
          <p14:tracePt t="102132" x="5529263" y="3651250"/>
          <p14:tracePt t="102148" x="5465763" y="3665538"/>
          <p14:tracePt t="102166" x="5386388" y="3679825"/>
          <p14:tracePt t="102182" x="5351463" y="3679825"/>
          <p14:tracePt t="102198" x="5308600" y="3686175"/>
          <p14:tracePt t="102215" x="5265738" y="3686175"/>
          <p14:tracePt t="102231" x="5172075" y="3686175"/>
          <p14:tracePt t="102250" x="5108575" y="3686175"/>
          <p14:tracePt t="102265" x="5000625" y="3686175"/>
          <p14:tracePt t="102282" x="4894263" y="3686175"/>
          <p14:tracePt t="102299" x="4800600" y="3700463"/>
          <p14:tracePt t="102315" x="4737100" y="3714750"/>
          <p14:tracePt t="102331" x="4637088" y="3729038"/>
          <p14:tracePt t="102349" x="4551363" y="3729038"/>
          <p14:tracePt t="102364" x="4457700" y="3729038"/>
          <p14:tracePt t="102380" x="4379913" y="3729038"/>
          <p14:tracePt t="102398" x="4300538" y="3729038"/>
          <p14:tracePt t="102414" x="4214813" y="3729038"/>
          <p14:tracePt t="102432" x="4151313" y="3729038"/>
          <p14:tracePt t="102449" x="4122738" y="3729038"/>
          <p14:tracePt t="102466" x="4094163" y="3729038"/>
          <p14:tracePt t="102481" x="4071938" y="3729038"/>
          <p14:tracePt t="102498" x="4051300" y="3729038"/>
          <p14:tracePt t="102515" x="4043363" y="3729038"/>
          <p14:tracePt t="102531" x="4037013" y="3729038"/>
          <p14:tracePt t="102548" x="4014788" y="3729038"/>
          <p14:tracePt t="102565" x="4008438" y="3729038"/>
          <p14:tracePt t="102581" x="4000500" y="3729038"/>
          <p14:tracePt t="102597" x="3979863" y="3729038"/>
          <p14:tracePt t="102615" x="3957638" y="3729038"/>
          <p14:tracePt t="102631" x="3937000" y="3729038"/>
          <p14:tracePt t="102649" x="3922713" y="3729038"/>
          <p14:tracePt t="102665" x="3879850" y="3722688"/>
          <p14:tracePt t="102681" x="3836988" y="3700463"/>
          <p14:tracePt t="102698" x="3779838" y="3671888"/>
          <p14:tracePt t="102714" x="3751263" y="3665538"/>
          <p14:tracePt t="102731" x="3729038" y="3643313"/>
          <p14:tracePt t="102748" x="3700463" y="3629025"/>
          <p14:tracePt t="102766" x="3694113" y="3622675"/>
          <p14:tracePt t="102781" x="3665538" y="3600450"/>
          <p14:tracePt t="102799" x="3657600" y="3586163"/>
          <p14:tracePt t="102814" x="3629025" y="3565525"/>
          <p14:tracePt t="102831" x="3614738" y="3543300"/>
          <p14:tracePt t="102848" x="3608388" y="3522663"/>
          <p14:tracePt t="102897" x="3608388" y="3514725"/>
          <p14:tracePt t="102908" x="3608388" y="3508375"/>
          <p14:tracePt t="102909" x="3608388" y="3500438"/>
          <p14:tracePt t="102914" x="3608388" y="3486150"/>
          <p14:tracePt t="102931" x="3608388" y="3471863"/>
          <p14:tracePt t="102949" x="3608388" y="3443288"/>
          <p14:tracePt t="102965" x="3608388" y="3429000"/>
          <p14:tracePt t="102982" x="3608388" y="3400425"/>
          <p14:tracePt t="102997" x="3608388" y="3394075"/>
          <p14:tracePt t="103014" x="3608388" y="3371850"/>
          <p14:tracePt t="103032" x="3608388" y="3365500"/>
          <p14:tracePt t="103047" x="3608388" y="3357563"/>
          <p14:tracePt t="103064" x="3614738" y="3343275"/>
          <p14:tracePt t="103064" x="3622675" y="3336925"/>
          <p14:tracePt t="103081" x="3629025" y="3328988"/>
          <p14:tracePt t="103096" x="3643313" y="3314700"/>
          <p14:tracePt t="103113" x="3679825" y="3286125"/>
          <p14:tracePt t="103130" x="3700463" y="3286125"/>
          <p14:tracePt t="103146" x="3722688" y="3279775"/>
          <p14:tracePt t="103163" x="3736975" y="3279775"/>
          <p14:tracePt t="103180" x="3751263" y="3279775"/>
          <p14:tracePt t="103198" x="3757613" y="3279775"/>
          <p14:tracePt t="103214" x="3779838" y="3279775"/>
          <p14:tracePt t="103231" x="3786188" y="3279775"/>
          <p14:tracePt t="103248" x="3808413" y="3279775"/>
          <p14:tracePt t="103264" x="3814763" y="3279775"/>
          <p14:tracePt t="103264" x="3829050" y="3279775"/>
          <p14:tracePt t="103297" x="3836988" y="3279775"/>
          <p14:tracePt t="103297" x="3851275" y="3294063"/>
          <p14:tracePt t="103313" x="3865563" y="3308350"/>
          <p14:tracePt t="103361" x="3879850" y="3322638"/>
          <p14:tracePt t="103392" x="3900488" y="3343275"/>
          <p14:tracePt t="103408" x="3900488" y="3357563"/>
          <p14:tracePt t="103430" x="3900488" y="3365500"/>
          <p14:tracePt t="103430" x="3900488" y="3379788"/>
          <p14:tracePt t="103447" x="3900488" y="3408363"/>
          <p14:tracePt t="103465" x="3900488" y="3414713"/>
          <p14:tracePt t="103481" x="3900488" y="3422650"/>
          <p14:tracePt t="103496" x="3900488" y="3436938"/>
          <p14:tracePt t="103513" x="3900488" y="3443288"/>
          <p14:tracePt t="103553" x="3900488" y="3451225"/>
          <p14:tracePt t="103563" x="3900488" y="3457575"/>
          <p14:tracePt t="103569" x="3894138" y="3465513"/>
          <p14:tracePt t="103601" x="3894138" y="3471863"/>
          <p14:tracePt t="103617" x="3886200" y="3479800"/>
          <p14:tracePt t="103649" x="3879850" y="3479800"/>
          <p14:tracePt t="103657" x="3871913" y="3486150"/>
          <p14:tracePt t="103688" x="3865563" y="3486150"/>
          <p14:tracePt t="103696" x="3836988" y="3486150"/>
          <p14:tracePt t="103704" x="3814763" y="3486150"/>
          <p14:tracePt t="103713" x="3794125" y="3486150"/>
          <p14:tracePt t="103731" x="3779838" y="3486150"/>
          <p14:tracePt t="103747" x="3765550" y="3486150"/>
          <p14:tracePt t="103763" x="3736975" y="3486150"/>
          <p14:tracePt t="103779" x="3714750" y="3486150"/>
          <p14:tracePt t="103796" x="3700463" y="3486150"/>
          <p14:tracePt t="103813" x="3686175" y="3486150"/>
          <p14:tracePt t="103830" x="3679825" y="3486150"/>
          <p14:tracePt t="103846" x="3665538" y="3486150"/>
          <p14:tracePt t="103862" x="3643313" y="3486150"/>
          <p14:tracePt t="103879" x="3622675" y="3486150"/>
          <p14:tracePt t="103896" x="3600450" y="3486150"/>
          <p14:tracePt t="103944" x="3594100" y="3486150"/>
          <p14:tracePt t="103952" x="3586163" y="3486150"/>
          <p14:tracePt t="103960" x="3571875" y="3486150"/>
          <p14:tracePt t="103968" x="3557588" y="3486150"/>
          <p14:tracePt t="103982" x="3551238" y="3479800"/>
          <p14:tracePt t="103996" x="3529013" y="3471863"/>
          <p14:tracePt t="104012" x="3522663" y="3465513"/>
          <p14:tracePt t="104029" x="3508375" y="3451225"/>
          <p14:tracePt t="104046" x="3508375" y="3443288"/>
          <p14:tracePt t="104063" x="3508375" y="3436938"/>
          <p14:tracePt t="104078" x="3494088" y="3422650"/>
          <p14:tracePt t="104096" x="3494088" y="3408363"/>
          <p14:tracePt t="104113" x="3494088" y="3386138"/>
          <p14:tracePt t="104129" x="3494088" y="3371850"/>
          <p14:tracePt t="104146" x="3500438" y="3365500"/>
          <p14:tracePt t="104184" x="3500438" y="3343275"/>
          <p14:tracePt t="104192" x="3508375" y="3328988"/>
          <p14:tracePt t="104200" x="3514725" y="3328988"/>
          <p14:tracePt t="104213" x="3522663" y="3322638"/>
          <p14:tracePt t="104272" x="3529013" y="3322638"/>
          <p14:tracePt t="104278" x="3536950" y="3322638"/>
          <p14:tracePt t="104281" x="3551238" y="3322638"/>
          <p14:tracePt t="104295" x="3565525" y="3322638"/>
          <p14:tracePt t="104312" x="3586163" y="3322638"/>
          <p14:tracePt t="104329" x="3594100" y="3322638"/>
          <p14:tracePt t="104345" x="3608388" y="3322638"/>
          <p14:tracePt t="104363" x="3629025" y="3322638"/>
          <p14:tracePt t="104378" x="3636963" y="3322638"/>
          <p14:tracePt t="104395" x="3643313" y="3322638"/>
          <p14:tracePt t="104440" x="3651250" y="3322638"/>
          <p14:tracePt t="104456" x="3665538" y="3322638"/>
          <p14:tracePt t="104648" x="3651250" y="3328988"/>
          <p14:tracePt t="104656" x="3636963" y="3328988"/>
          <p14:tracePt t="104664" x="3622675" y="3328988"/>
          <p14:tracePt t="104677" x="3594100" y="3328988"/>
          <p14:tracePt t="104680" x="3557588" y="3328988"/>
          <p14:tracePt t="104695" x="3536950" y="3328988"/>
          <p14:tracePt t="104711" x="3500438" y="3328988"/>
          <p14:tracePt t="104729" x="3486150" y="3336925"/>
          <p14:tracePt t="104745" x="3471863" y="3343275"/>
          <p14:tracePt t="104762" x="3443288" y="3351213"/>
          <p14:tracePt t="104778" x="3429000" y="3371850"/>
          <p14:tracePt t="104816" x="3422650" y="3379788"/>
          <p14:tracePt t="104824" x="3386138" y="3386138"/>
          <p14:tracePt t="104835" x="3357563" y="3400425"/>
          <p14:tracePt t="104844" x="3336925" y="3414713"/>
          <p14:tracePt t="104861" x="3294063" y="3436938"/>
          <p14:tracePt t="104878" x="3236913" y="3465513"/>
          <p14:tracePt t="104894" x="3179763" y="3494088"/>
          <p14:tracePt t="104911" x="3108325" y="3522663"/>
          <p14:tracePt t="104927" x="3051175" y="3536950"/>
          <p14:tracePt t="104944" x="3022600" y="3557588"/>
          <p14:tracePt t="104961" x="3000375" y="3565525"/>
          <p14:tracePt t="105016" x="2971800" y="3579813"/>
          <p14:tracePt t="105048" x="2965450" y="3579813"/>
          <p14:tracePt t="105056" x="2957513" y="3586163"/>
          <p14:tracePt t="105064" x="2936875" y="3586163"/>
          <p14:tracePt t="105072" x="2928938" y="3586163"/>
          <p14:tracePt t="105080" x="2908300" y="3586163"/>
          <p14:tracePt t="105095" x="2886075" y="3600450"/>
          <p14:tracePt t="105111" x="2879725" y="3600450"/>
          <p14:tracePt t="105127" x="2836863" y="3608388"/>
          <p14:tracePt t="105145" x="2814638" y="3614738"/>
          <p14:tracePt t="105160" x="2786063" y="3614738"/>
          <p14:tracePt t="105177" x="2757488" y="3622675"/>
          <p14:tracePt t="105194" x="2743200" y="3622675"/>
          <p14:tracePt t="105210" x="2736850" y="3622675"/>
          <p14:tracePt t="105227" x="2728913" y="3622675"/>
          <p14:tracePt t="105244" x="2722563" y="3622675"/>
          <p14:tracePt t="105260" x="2700338" y="3622675"/>
          <p14:tracePt t="105277" x="2665413" y="3643313"/>
          <p14:tracePt t="105294" x="2651125" y="3643313"/>
          <p14:tracePt t="105310" x="2643188" y="3643313"/>
          <p14:tracePt t="105327" x="2628900" y="3643313"/>
          <p14:tracePt t="105343" x="2579688" y="3651250"/>
          <p14:tracePt t="105361" x="2543175" y="3657600"/>
          <p14:tracePt t="105376" x="2536825" y="3657600"/>
          <p14:tracePt t="105394" x="2528888" y="3657600"/>
          <p14:tracePt t="105432" x="2522538" y="3657600"/>
          <p14:tracePt t="105440" x="2493963" y="3657600"/>
          <p14:tracePt t="105448" x="2457450" y="3657600"/>
          <p14:tracePt t="105460" x="2414588" y="3657600"/>
          <p14:tracePt t="105478" x="2371725" y="3665538"/>
          <p14:tracePt t="105493" x="2336800" y="3665538"/>
          <p14:tracePt t="105510" x="2300288" y="3686175"/>
          <p14:tracePt t="105527" x="2265363" y="3686175"/>
          <p14:tracePt t="105527" x="2251075" y="3686175"/>
          <p14:tracePt t="105544" x="2208213" y="3686175"/>
          <p14:tracePt t="105560" x="2193925" y="3686175"/>
          <p14:tracePt t="105577" x="2171700" y="3686175"/>
          <p14:tracePt t="105593" x="2157413" y="3686175"/>
          <p14:tracePt t="105610" x="2122488" y="3686175"/>
          <p14:tracePt t="105627" x="2093913" y="3694113"/>
          <p14:tracePt t="105643" x="2051050" y="3694113"/>
          <p14:tracePt t="105661" x="2000250" y="3694113"/>
          <p14:tracePt t="105676" x="1979613" y="3694113"/>
          <p14:tracePt t="105693" x="1957388" y="3694113"/>
          <p14:tracePt t="105709" x="1922463" y="3694113"/>
          <p14:tracePt t="105726" x="1914525" y="3694113"/>
          <p14:tracePt t="105743" x="1885950" y="3694113"/>
          <p14:tracePt t="105760" x="1871663" y="3694113"/>
          <p14:tracePt t="105776" x="1851025" y="3694113"/>
          <p14:tracePt t="105793" x="1828800" y="3694113"/>
          <p14:tracePt t="105810" x="1785938" y="3694113"/>
          <p14:tracePt t="105826" x="1736725" y="3694113"/>
          <p14:tracePt t="105843" x="1708150" y="3694113"/>
          <p14:tracePt t="105859" x="1671638" y="3694113"/>
          <p14:tracePt t="105876" x="1628775" y="3694113"/>
          <p14:tracePt t="105892" x="1600200" y="3694113"/>
          <p14:tracePt t="105909" x="1579563" y="3700463"/>
          <p14:tracePt t="105926" x="1557338" y="3700463"/>
          <p14:tracePt t="105942" x="1550988" y="3700463"/>
          <p14:tracePt t="105976" x="1543050" y="3700463"/>
          <p14:tracePt t="105976" x="1536700" y="3700463"/>
          <p14:tracePt t="105992" x="1514475" y="3700463"/>
          <p14:tracePt t="106009" x="1508125" y="3700463"/>
          <p14:tracePt t="106026" x="1479550" y="3700463"/>
          <p14:tracePt t="106042" x="1471613" y="3700463"/>
          <p14:tracePt t="106060" x="1465263" y="3700463"/>
          <p14:tracePt t="106112" x="1457325" y="3700463"/>
          <p14:tracePt t="106784" x="1465263" y="3700463"/>
          <p14:tracePt t="106832" x="1485900" y="3700463"/>
          <p14:tracePt t="106872" x="1500188" y="3700463"/>
          <p14:tracePt t="106880" x="1508125" y="3700463"/>
          <p14:tracePt t="106902" x="1514475" y="3700463"/>
          <p14:tracePt t="106920" x="1536700" y="3700463"/>
          <p14:tracePt t="106936" x="1543050" y="3700463"/>
          <p14:tracePt t="106952" x="1550988" y="3700463"/>
          <p14:tracePt t="106961" x="1557338" y="3700463"/>
          <p14:tracePt t="106976" x="1579563" y="3700463"/>
          <p14:tracePt t="106984" x="1585913" y="3700463"/>
          <p14:tracePt t="106991" x="1614488" y="3714750"/>
          <p14:tracePt t="107008" x="1636713" y="3729038"/>
          <p14:tracePt t="107026" x="1671638" y="3736975"/>
          <p14:tracePt t="107042" x="1700213" y="3736975"/>
          <p14:tracePt t="107058" x="1714500" y="3736975"/>
          <p14:tracePt t="107074" x="1736725" y="3736975"/>
          <p14:tracePt t="107091" x="1751013" y="3736975"/>
          <p14:tracePt t="107109" x="1771650" y="3736975"/>
          <p14:tracePt t="107124" x="1785938" y="3736975"/>
          <p14:tracePt t="107141" x="1793875" y="3736975"/>
          <p14:tracePt t="107176" x="1808163" y="3736975"/>
          <p14:tracePt t="107192" x="1814513" y="3736975"/>
          <p14:tracePt t="107224" x="1822450" y="3736975"/>
          <p14:tracePt t="107232" x="1843088" y="3736975"/>
          <p14:tracePt t="107241" x="1851025" y="3736975"/>
          <p14:tracePt t="107257" x="1857375" y="3736975"/>
          <p14:tracePt t="107274" x="1871663" y="3736975"/>
          <p14:tracePt t="107291" x="1885950" y="3736975"/>
          <p14:tracePt t="107308" x="1893888" y="3736975"/>
          <p14:tracePt t="107324" x="1900238" y="3736975"/>
          <p14:tracePt t="107341" x="1922463" y="3736975"/>
          <p14:tracePt t="107358" x="1936750" y="3736975"/>
          <p14:tracePt t="107374" x="1943100" y="3736975"/>
          <p14:tracePt t="107390" x="1965325" y="3736975"/>
          <p14:tracePt t="107390" x="1971675" y="3736975"/>
          <p14:tracePt t="107408" x="2008188" y="3736975"/>
          <p14:tracePt t="107424" x="2028825" y="3736975"/>
          <p14:tracePt t="107441" x="2051050" y="3736975"/>
          <p14:tracePt t="107457" x="2093913" y="3736975"/>
          <p14:tracePt t="107474" x="2122488" y="3736975"/>
          <p14:tracePt t="107520" x="2128838" y="3736975"/>
          <p14:tracePt t="107528" x="2143125" y="3736975"/>
          <p14:tracePt t="107536" x="2151063" y="3736975"/>
          <p14:tracePt t="107542" x="2171700" y="3736975"/>
          <p14:tracePt t="107557" x="2208213" y="3736975"/>
          <p14:tracePt t="107574" x="2222500" y="3743325"/>
          <p14:tracePt t="107591" x="2243138" y="3743325"/>
          <p14:tracePt t="107607" x="2271713" y="3743325"/>
          <p14:tracePt t="107626" x="2300288" y="3751263"/>
          <p14:tracePt t="107640" x="2322513" y="3751263"/>
          <p14:tracePt t="107657" x="2357438" y="3751263"/>
          <p14:tracePt t="107673" x="2393950" y="3751263"/>
          <p14:tracePt t="107691" x="2408238" y="3751263"/>
          <p14:tracePt t="107706" x="2422525" y="3751263"/>
          <p14:tracePt t="107723" x="2436813" y="3751263"/>
          <p14:tracePt t="107740" x="2451100" y="3751263"/>
          <p14:tracePt t="107756" x="2471738" y="3751263"/>
          <p14:tracePt t="107774" x="2486025" y="3757613"/>
          <p14:tracePt t="107790" x="2493963" y="3765550"/>
          <p14:tracePt t="107824" x="2514600" y="3765550"/>
          <p14:tracePt t="107824" x="2536825" y="3765550"/>
          <p14:tracePt t="107841" x="2551113" y="3765550"/>
          <p14:tracePt t="107896" x="2557463" y="3765550"/>
          <p14:tracePt t="107912" x="2565400" y="3765550"/>
          <p14:tracePt t="108288" x="2565400" y="3771900"/>
          <p14:tracePt t="108304" x="2557463" y="3771900"/>
          <p14:tracePt t="108312" x="2551113" y="3779838"/>
          <p14:tracePt t="108328" x="2528888" y="3779838"/>
          <p14:tracePt t="108336" x="2522538" y="3779838"/>
          <p14:tracePt t="108344" x="2493963" y="3786188"/>
          <p14:tracePt t="108358" x="2479675" y="3794125"/>
          <p14:tracePt t="108373" x="2471738" y="3800475"/>
          <p14:tracePt t="108389" x="2451100" y="3808413"/>
          <p14:tracePt t="108406" x="2436813" y="3808413"/>
          <p14:tracePt t="108423" x="2400300" y="3808413"/>
          <p14:tracePt t="108423" x="2379663" y="3808413"/>
          <p14:tracePt t="108440" x="2365375" y="3808413"/>
          <p14:tracePt t="108456" x="2336800" y="3808413"/>
          <p14:tracePt t="108473" x="2322513" y="3808413"/>
          <p14:tracePt t="108489" x="2314575" y="3808413"/>
          <p14:tracePt t="108507" x="2293938" y="3808413"/>
          <p14:tracePt t="108522" x="2286000" y="3808413"/>
          <p14:tracePt t="108539" x="2279650" y="3808413"/>
          <p14:tracePt t="108556" x="2251075" y="3808413"/>
          <p14:tracePt t="108573" x="2243138" y="3808413"/>
          <p14:tracePt t="108590" x="2222500" y="3800475"/>
          <p14:tracePt t="108606" x="2208213" y="3786188"/>
          <p14:tracePt t="108624" x="2179638" y="3757613"/>
          <p14:tracePt t="108639" x="2165350" y="3736975"/>
          <p14:tracePt t="108639" x="2157413" y="3714750"/>
          <p14:tracePt t="108656" x="2157413" y="3686175"/>
          <p14:tracePt t="108673" x="2157413" y="3671888"/>
          <p14:tracePt t="108736" x="2157413" y="3657600"/>
          <p14:tracePt t="108768" x="2157413" y="3651250"/>
          <p14:tracePt t="108784" x="2165350" y="3629025"/>
          <p14:tracePt t="108800" x="2185988" y="3622675"/>
          <p14:tracePt t="108816" x="2200275" y="3608388"/>
          <p14:tracePt t="108824" x="2208213" y="3608388"/>
          <p14:tracePt t="108832" x="2243138" y="3594100"/>
          <p14:tracePt t="108841" x="2251075" y="3586163"/>
          <p14:tracePt t="108856" x="2257425" y="3586163"/>
          <p14:tracePt t="108872" x="2271713" y="3586163"/>
          <p14:tracePt t="108888" x="2286000" y="3579813"/>
          <p14:tracePt t="108905" x="2300288" y="3579813"/>
          <p14:tracePt t="108923" x="2322513" y="3571875"/>
          <p14:tracePt t="108938" x="2328863" y="3565525"/>
          <p14:tracePt t="108955" x="2336800" y="3565525"/>
          <p14:tracePt t="108971" x="2365375" y="3565525"/>
          <p14:tracePt t="108989" x="2379663" y="3565525"/>
          <p14:tracePt t="109004" x="2393950" y="3565525"/>
          <p14:tracePt t="109021" x="2408238" y="3565525"/>
          <p14:tracePt t="109039" x="2414588" y="3565525"/>
          <p14:tracePt t="109080" x="2428875" y="3565525"/>
          <p14:tracePt t="109112" x="2436813" y="3565525"/>
          <p14:tracePt t="109120" x="2443163" y="3565525"/>
          <p14:tracePt t="109121" x="2457450" y="3571875"/>
          <p14:tracePt t="109139" x="2465388" y="3571875"/>
          <p14:tracePt t="109154" x="2486025" y="3579813"/>
          <p14:tracePt t="109200" x="2493963" y="3579813"/>
          <p14:tracePt t="109208" x="2500313" y="3594100"/>
          <p14:tracePt t="109213" x="2508250" y="3600450"/>
          <p14:tracePt t="109221" x="2522538" y="3608388"/>
          <p14:tracePt t="109238" x="2543175" y="3614738"/>
          <p14:tracePt t="109255" x="2551113" y="3622675"/>
          <p14:tracePt t="109287" x="2565400" y="3622675"/>
          <p14:tracePt t="109288" x="2579688" y="3636963"/>
          <p14:tracePt t="109328" x="2586038" y="3643313"/>
          <p14:tracePt t="109368" x="2593975" y="3651250"/>
          <p14:tracePt t="109376" x="2593975" y="3665538"/>
          <p14:tracePt t="109392" x="2593975" y="3671888"/>
          <p14:tracePt t="109408" x="2593975" y="3679825"/>
          <p14:tracePt t="109456" x="2593975" y="3694113"/>
          <p14:tracePt t="109472" x="2593975" y="3714750"/>
          <p14:tracePt t="109480" x="2586038" y="3722688"/>
          <p14:tracePt t="109496" x="2579688" y="3729038"/>
          <p14:tracePt t="109544" x="2571750" y="3736975"/>
          <p14:tracePt t="109576" x="2565400" y="3736975"/>
          <p14:tracePt t="109592" x="2557463" y="3736975"/>
          <p14:tracePt t="109608" x="2551113" y="3736975"/>
          <p14:tracePt t="109616" x="2528888" y="3751263"/>
          <p14:tracePt t="109621" x="2522538" y="3751263"/>
          <p14:tracePt t="109655" x="2514600" y="3751263"/>
          <p14:tracePt t="109656" x="2508250" y="3751263"/>
          <p14:tracePt t="109671" x="2493963" y="3751263"/>
          <p14:tracePt t="109703" x="2486025" y="3751263"/>
          <p14:tracePt t="109704" x="2479675" y="3751263"/>
          <p14:tracePt t="109720" x="2471738" y="3751263"/>
          <p14:tracePt t="109784" x="2457450" y="3751263"/>
          <p14:tracePt t="109968" x="2493963" y="3751263"/>
          <p14:tracePt t="109976" x="2514600" y="3751263"/>
          <p14:tracePt t="109984" x="2536825" y="3751263"/>
          <p14:tracePt t="109990" x="2565400" y="3751263"/>
          <p14:tracePt t="110003" x="2586038" y="3751263"/>
          <p14:tracePt t="110020" x="2622550" y="3743325"/>
          <p14:tracePt t="110037" x="2657475" y="3743325"/>
          <p14:tracePt t="110053" x="2714625" y="3743325"/>
          <p14:tracePt t="110070" x="2836863" y="3743325"/>
          <p14:tracePt t="110086" x="2914650" y="3729038"/>
          <p14:tracePt t="110086" x="2943225" y="3729038"/>
          <p14:tracePt t="110104" x="2994025" y="3729038"/>
          <p14:tracePt t="110120" x="3043238" y="3714750"/>
          <p14:tracePt t="110137" x="3057525" y="3714750"/>
          <p14:tracePt t="110153" x="3086100" y="3714750"/>
          <p14:tracePt t="110170" x="3128963" y="3714750"/>
          <p14:tracePt t="110187" x="3171825" y="3714750"/>
          <p14:tracePt t="110203" x="3228975" y="3714750"/>
          <p14:tracePt t="110220" x="3265488" y="3714750"/>
          <p14:tracePt t="110236" x="3294063" y="3714750"/>
          <p14:tracePt t="110253" x="3328988" y="3714750"/>
          <p14:tracePt t="110269" x="3371850" y="3714750"/>
          <p14:tracePt t="110287" x="3429000" y="3714750"/>
          <p14:tracePt t="110302" x="3486150" y="3714750"/>
          <p14:tracePt t="110319" x="3514725" y="3714750"/>
          <p14:tracePt t="110338" x="3529013" y="3722688"/>
          <p14:tracePt t="110464" x="3457575" y="3736975"/>
          <p14:tracePt t="110464" x="3414713" y="3757613"/>
          <p14:tracePt t="110480" x="3386138" y="3757613"/>
          <p14:tracePt t="110488" x="3351213" y="3757613"/>
          <p14:tracePt t="110496" x="3300413" y="3765550"/>
          <p14:tracePt t="110504" x="3222625" y="3765550"/>
          <p14:tracePt t="110504" x="3171825" y="3765550"/>
          <p14:tracePt t="110520" x="3100388" y="3779838"/>
          <p14:tracePt t="110536" x="3022600" y="3779838"/>
          <p14:tracePt t="110553" x="2928938" y="3786188"/>
          <p14:tracePt t="110569" x="2865438" y="3808413"/>
          <p14:tracePt t="110586" x="2822575" y="3808413"/>
          <p14:tracePt t="110603" x="2771775" y="3814763"/>
          <p14:tracePt t="110619" x="2728913" y="3814763"/>
          <p14:tracePt t="110636" x="2686050" y="3814763"/>
          <p14:tracePt t="110652" x="2643188" y="3814763"/>
          <p14:tracePt t="110670" x="2608263" y="3814763"/>
          <p14:tracePt t="110686" x="2565400" y="3814763"/>
          <p14:tracePt t="110686" x="2551113" y="3814763"/>
          <p14:tracePt t="110704" x="2536825" y="3814763"/>
          <p14:tracePt t="110719" x="2493963" y="3814763"/>
          <p14:tracePt t="110736" x="2471738" y="3814763"/>
          <p14:tracePt t="110752" x="2451100" y="3814763"/>
          <p14:tracePt t="110769" x="2428875" y="3814763"/>
          <p14:tracePt t="110785" x="2414588" y="3814763"/>
          <p14:tracePt t="110802" x="2408238" y="3814763"/>
          <p14:tracePt t="110819" x="2400300" y="3814763"/>
          <p14:tracePt t="110835" x="2386013" y="3822700"/>
          <p14:tracePt t="110984" x="2379663" y="3822700"/>
          <p14:tracePt t="111016" x="2371725" y="3822700"/>
          <p14:tracePt t="111024" x="2357438" y="3814763"/>
          <p14:tracePt t="111040" x="2336800" y="3794125"/>
          <p14:tracePt t="111048" x="2328863" y="3786188"/>
          <p14:tracePt t="111056" x="2322513" y="3771900"/>
          <p14:tracePt t="111088" x="2322513" y="3765550"/>
          <p14:tracePt t="111096" x="2314575" y="3757613"/>
          <p14:tracePt t="111103" x="2314575" y="3743325"/>
          <p14:tracePt t="111119" x="2314575" y="3736975"/>
          <p14:tracePt t="111135" x="2314575" y="3722688"/>
          <p14:tracePt t="111168" x="2314575" y="3708400"/>
          <p14:tracePt t="111168" x="2314575" y="3700463"/>
          <p14:tracePt t="111185" x="2314575" y="3694113"/>
          <p14:tracePt t="111224" x="2314575" y="3686175"/>
          <p14:tracePt t="111256" x="2314575" y="3665538"/>
          <p14:tracePt t="111321" x="2314575" y="3657600"/>
          <p14:tracePt t="111328" x="2322513" y="3651250"/>
          <p14:tracePt t="111480" x="2328863" y="3643313"/>
          <p14:tracePt t="111496" x="2343150" y="3636963"/>
          <p14:tracePt t="111511" x="2351088" y="3636963"/>
          <p14:tracePt t="111624" x="2357438" y="3629025"/>
          <p14:tracePt t="111632" x="2365375" y="3622675"/>
          <p14:tracePt t="111664" x="2371725" y="3622675"/>
          <p14:tracePt t="111683" x="2393950" y="3622675"/>
          <p14:tracePt t="111736" x="2400300" y="3622675"/>
          <p14:tracePt t="111872" x="2408238" y="3622675"/>
          <p14:tracePt t="111880" x="2414588" y="3622675"/>
          <p14:tracePt t="111896" x="2428875" y="3622675"/>
          <p14:tracePt t="111906" x="2436813" y="3622675"/>
          <p14:tracePt t="112024" x="2443163" y="3622675"/>
          <p14:tracePt t="112120" x="2451100" y="3622675"/>
          <p14:tracePt t="112352" x="2465388" y="3622675"/>
          <p14:tracePt t="112424" x="2471738" y="3622675"/>
          <p14:tracePt t="112728" x="2479675" y="3622675"/>
          <p14:tracePt t="112824" x="2486025" y="3629025"/>
          <p14:tracePt t="113344" x="2500313" y="3629025"/>
          <p14:tracePt t="115057" x="2508250" y="3629025"/>
          <p14:tracePt t="115680" x="2514600" y="3629025"/>
          <p14:tracePt t="116960" x="2522538" y="3629025"/>
          <p14:tracePt t="116962" x="2551113" y="3629025"/>
          <p14:tracePt t="116984" x="2557463" y="3629025"/>
          <p14:tracePt t="116992" x="2565400" y="3629025"/>
          <p14:tracePt t="116999" x="2579688" y="3629025"/>
          <p14:tracePt t="117010" x="2593975" y="3636963"/>
          <p14:tracePt t="117026" x="2614613" y="3657600"/>
          <p14:tracePt t="117044" x="2628900" y="3665538"/>
          <p14:tracePt t="117060" x="2636838" y="3665538"/>
          <p14:tracePt t="117077" x="2643188" y="3671888"/>
          <p14:tracePt t="117093" x="2665413" y="3679825"/>
          <p14:tracePt t="117111" x="2679700" y="3679825"/>
          <p14:tracePt t="117126" x="2708275" y="3679825"/>
          <p14:tracePt t="117143" x="2751138" y="3694113"/>
          <p14:tracePt t="117160" x="2800350" y="3708400"/>
          <p14:tracePt t="117176" x="2822575" y="3708400"/>
          <p14:tracePt t="117193" x="2851150" y="3708400"/>
          <p14:tracePt t="117209" x="2879725" y="3714750"/>
          <p14:tracePt t="117227" x="2914650" y="3714750"/>
          <p14:tracePt t="117242" x="2957513" y="3714750"/>
          <p14:tracePt t="117260" x="3014663" y="3722688"/>
          <p14:tracePt t="117276" x="3071813" y="3743325"/>
          <p14:tracePt t="117292" x="3136900" y="3751263"/>
          <p14:tracePt t="117309" x="3208338" y="3751263"/>
          <p14:tracePt t="117326" x="3257550" y="3757613"/>
          <p14:tracePt t="117343" x="3314700" y="3765550"/>
          <p14:tracePt t="117359" x="3351213" y="3765550"/>
          <p14:tracePt t="117376" x="3365500" y="3765550"/>
          <p14:tracePt t="117393" x="3408363" y="3765550"/>
          <p14:tracePt t="117410" x="3471863" y="3765550"/>
          <p14:tracePt t="117426" x="3551238" y="3765550"/>
          <p14:tracePt t="117442" x="3608388" y="3765550"/>
          <p14:tracePt t="117459" x="3651250" y="3765550"/>
          <p14:tracePt t="117475" x="3694113" y="3765550"/>
          <p14:tracePt t="117493" x="3751263" y="3765550"/>
          <p14:tracePt t="117509" x="3800475" y="3765550"/>
          <p14:tracePt t="117527" x="3843338" y="3765550"/>
          <p14:tracePt t="117543" x="3894138" y="3765550"/>
          <p14:tracePt t="117543" x="3908425" y="3765550"/>
          <p14:tracePt t="117560" x="3922713" y="3765550"/>
          <p14:tracePt t="117576" x="3951288" y="3765550"/>
          <p14:tracePt t="117593" x="4008438" y="3765550"/>
          <p14:tracePt t="117609" x="4129088" y="3765550"/>
          <p14:tracePt t="117626" x="4286250" y="3765550"/>
          <p14:tracePt t="117643" x="4457700" y="3765550"/>
          <p14:tracePt t="117659" x="4600575" y="3765550"/>
          <p14:tracePt t="117677" x="4686300" y="3765550"/>
          <p14:tracePt t="117692" x="4794250" y="3765550"/>
          <p14:tracePt t="117709" x="4886325" y="3765550"/>
          <p14:tracePt t="117725" x="4937125" y="3765550"/>
          <p14:tracePt t="117742" x="4994275" y="3765550"/>
          <p14:tracePt t="117759" x="5122863" y="3765550"/>
          <p14:tracePt t="117776" x="5214938" y="3765550"/>
          <p14:tracePt t="117793" x="5308600" y="3743325"/>
          <p14:tracePt t="117809" x="5372100" y="3736975"/>
          <p14:tracePt t="117826" x="5429250" y="3736975"/>
          <p14:tracePt t="117842" x="5486400" y="3722688"/>
          <p14:tracePt t="117860" x="5522913" y="3722688"/>
          <p14:tracePt t="117875" x="5537200" y="3722688"/>
          <p14:tracePt t="117892" x="5557838" y="3722688"/>
          <p14:tracePt t="117908" x="5572125" y="3722688"/>
          <p14:tracePt t="117925" x="5608638" y="3722688"/>
          <p14:tracePt t="117942" x="5643563" y="3722688"/>
          <p14:tracePt t="117958" x="5680075" y="3722688"/>
          <p14:tracePt t="117958" x="5694363" y="3722688"/>
          <p14:tracePt t="117976" x="5737225" y="3722688"/>
          <p14:tracePt t="117992" x="5786438" y="3714750"/>
          <p14:tracePt t="118009" x="5808663" y="3714750"/>
          <p14:tracePt t="118026" x="5815013" y="3708400"/>
          <p14:tracePt t="118064" x="5822950" y="3700463"/>
          <p14:tracePt t="118080" x="5837238" y="3700463"/>
          <p14:tracePt t="118096" x="5843588" y="3700463"/>
          <p14:tracePt t="118110" x="5851525" y="3700463"/>
          <p14:tracePt t="118117" x="5857875" y="3700463"/>
          <p14:tracePt t="118125" x="5880100" y="3700463"/>
          <p14:tracePt t="118168" x="5886450" y="3700463"/>
          <p14:tracePt t="118200" x="5894388" y="3700463"/>
          <p14:tracePt t="118320" x="5880100" y="3700463"/>
          <p14:tracePt t="118336" x="5872163" y="3708400"/>
          <p14:tracePt t="118344" x="5857875" y="3708400"/>
          <p14:tracePt t="118345" x="5851525" y="3714750"/>
          <p14:tracePt t="118358" x="5829300" y="3722688"/>
          <p14:tracePt t="118375" x="5800725" y="3743325"/>
          <p14:tracePt t="118392" x="5780088" y="3751263"/>
          <p14:tracePt t="118409" x="5743575" y="3771900"/>
          <p14:tracePt t="118424" x="5737225" y="3771900"/>
          <p14:tracePt t="118441" x="5729288" y="3771900"/>
          <p14:tracePt t="118458" x="5722938" y="3779838"/>
          <p14:tracePt t="118496" x="5715000" y="3779838"/>
          <p14:tracePt t="118512" x="5708650" y="3779838"/>
          <p14:tracePt t="118512" x="5694363" y="3779838"/>
          <p14:tracePt t="118528" x="5686425" y="3794125"/>
          <p14:tracePt t="118544" x="5665788" y="3800475"/>
          <p14:tracePt t="118560" x="5657850" y="3800475"/>
          <p14:tracePt t="118576" x="5651500" y="3800475"/>
          <p14:tracePt t="118596" x="5643563" y="3800475"/>
          <p14:tracePt t="118624" x="5637213" y="3800475"/>
          <p14:tracePt t="118632" x="5622925" y="3800475"/>
          <p14:tracePt t="118664" x="5614988" y="3800475"/>
          <p14:tracePt t="118720" x="5608638" y="3800475"/>
          <p14:tracePt t="118728" x="5608638" y="3794125"/>
          <p14:tracePt t="118776" x="5608638" y="3786188"/>
          <p14:tracePt t="118784" x="5608638" y="3765550"/>
          <p14:tracePt t="118792" x="5608638" y="3757613"/>
          <p14:tracePt t="118800" x="5608638" y="3751263"/>
          <p14:tracePt t="118808" x="5608638" y="3736975"/>
          <p14:tracePt t="118825" x="5608638" y="3729038"/>
          <p14:tracePt t="118841" x="5608638" y="3714750"/>
          <p14:tracePt t="118858" x="5608638" y="3708400"/>
          <p14:tracePt t="118904" x="5608638" y="3700463"/>
          <p14:tracePt t="118936" x="5608638" y="3694113"/>
          <p14:tracePt t="118952" x="5608638" y="3679825"/>
          <p14:tracePt t="118960" x="5608638" y="3665538"/>
          <p14:tracePt t="118973" x="5614988" y="3651250"/>
          <p14:tracePt t="118990" x="5614988" y="3643313"/>
          <p14:tracePt t="119007" x="5622925" y="3629025"/>
          <p14:tracePt t="119048" x="5622925" y="3622675"/>
          <p14:tracePt t="119056" x="5629275" y="3614738"/>
          <p14:tracePt t="119088" x="5651500" y="3600450"/>
          <p14:tracePt t="119096" x="5657850" y="3594100"/>
          <p14:tracePt t="119104" x="5665788" y="3586163"/>
          <p14:tracePt t="119112" x="5686425" y="3586163"/>
          <p14:tracePt t="119124" x="5694363" y="3586163"/>
          <p14:tracePt t="119140" x="5700713" y="3586163"/>
          <p14:tracePt t="119176" x="5715000" y="3586163"/>
          <p14:tracePt t="119208" x="5722938" y="3586163"/>
          <p14:tracePt t="119248" x="5729288" y="3586163"/>
          <p14:tracePt t="119280" x="5737225" y="3586163"/>
          <p14:tracePt t="119312" x="5751513" y="3586163"/>
          <p14:tracePt t="119320" x="5765800" y="3586163"/>
          <p14:tracePt t="119328" x="5780088" y="3594100"/>
          <p14:tracePt t="119360" x="5808663" y="3608388"/>
          <p14:tracePt t="119393" x="5815013" y="3614738"/>
          <p14:tracePt t="119400" x="5822950" y="3629025"/>
          <p14:tracePt t="119416" x="5829300" y="3636963"/>
          <p14:tracePt t="119424" x="5829300" y="3643313"/>
          <p14:tracePt t="119432" x="5843588" y="3671888"/>
          <p14:tracePt t="119464" x="5851525" y="3679825"/>
          <p14:tracePt t="119504" x="5851525" y="3686175"/>
          <p14:tracePt t="119512" x="5851525" y="3700463"/>
          <p14:tracePt t="119520" x="5851525" y="3708400"/>
          <p14:tracePt t="119523" x="5851525" y="3714750"/>
          <p14:tracePt t="119539" x="5851525" y="3722688"/>
          <p14:tracePt t="119557" x="5851525" y="3736975"/>
          <p14:tracePt t="119573" x="5851525" y="3743325"/>
          <p14:tracePt t="119616" x="5851525" y="3751263"/>
          <p14:tracePt t="119628" x="5851525" y="3757613"/>
          <p14:tracePt t="119648" x="5851525" y="3771900"/>
          <p14:tracePt t="119656" x="5851525" y="3779838"/>
          <p14:tracePt t="119688" x="5843588" y="3786188"/>
          <p14:tracePt t="119720" x="5837238" y="3786188"/>
          <p14:tracePt t="119728" x="5822950" y="3786188"/>
          <p14:tracePt t="119760" x="5815013" y="3786188"/>
          <p14:tracePt t="119768" x="5800725" y="3786188"/>
          <p14:tracePt t="119783" x="5786438" y="3786188"/>
          <p14:tracePt t="119792" x="5780088" y="3786188"/>
          <p14:tracePt t="119800" x="5765800" y="3786188"/>
          <p14:tracePt t="119808" x="5757863" y="3786188"/>
          <p14:tracePt t="119823" x="5737225" y="3786188"/>
          <p14:tracePt t="119840" x="5729288" y="3786188"/>
          <p14:tracePt t="119857" x="5722938" y="3786188"/>
          <p14:tracePt t="119873" x="5694363" y="3786188"/>
          <p14:tracePt t="119890" x="5686425" y="3786188"/>
          <p14:tracePt t="119952" x="5680075" y="3786188"/>
          <p14:tracePt t="119960" x="5672138" y="3786188"/>
          <p14:tracePt t="119963" x="5665788" y="3786188"/>
          <p14:tracePt t="119973" x="5657850" y="3786188"/>
          <p14:tracePt t="119989" x="5651500" y="3786188"/>
          <p14:tracePt t="120032" x="5629275" y="3786188"/>
          <p14:tracePt t="120041" x="5622925" y="3786188"/>
          <p14:tracePt t="120056" x="5614988" y="3779838"/>
          <p14:tracePt t="120121" x="5608638" y="3771900"/>
          <p14:tracePt t="120136" x="5600700" y="3765550"/>
          <p14:tracePt t="120144" x="5594350" y="3765550"/>
          <p14:tracePt t="120151" x="5586413" y="3757613"/>
          <p14:tracePt t="120156" x="5580063" y="3751263"/>
          <p14:tracePt t="120200" x="5572125" y="3751263"/>
          <p14:tracePt t="120208" x="5557838" y="3743325"/>
          <p14:tracePt t="120224" x="5551488" y="3743325"/>
          <p14:tracePt t="120240" x="5543550" y="3736975"/>
          <p14:tracePt t="120296" x="5537200" y="3736975"/>
          <p14:tracePt t="120312" x="5529263" y="3729038"/>
          <p14:tracePt t="120352" x="5522913" y="3729038"/>
          <p14:tracePt t="120368" x="5514975" y="3722688"/>
          <p14:tracePt t="120408" x="5514975" y="3714750"/>
          <p14:tracePt t="120416" x="5508625" y="3708400"/>
          <p14:tracePt t="120456" x="5508625" y="3700463"/>
          <p14:tracePt t="120464" x="5508625" y="3686175"/>
          <p14:tracePt t="120480" x="5508625" y="3679825"/>
          <p14:tracePt t="120496" x="5508625" y="3671888"/>
          <p14:tracePt t="120504" x="5508625" y="3665538"/>
          <p14:tracePt t="120522" x="5508625" y="3643313"/>
          <p14:tracePt t="120523" x="5508625" y="3636963"/>
          <p14:tracePt t="120568" x="5508625" y="3629025"/>
          <p14:tracePt t="120576" x="5508625" y="3622675"/>
          <p14:tracePt t="120597" x="5508625" y="3608388"/>
          <p14:tracePt t="120608" x="5514975" y="3600450"/>
          <p14:tracePt t="120624" x="5514975" y="3594100"/>
          <p14:tracePt t="120640" x="5514975" y="3586163"/>
          <p14:tracePt t="120656" x="5514975" y="3571875"/>
          <p14:tracePt t="120664" x="5522913" y="3565525"/>
          <p14:tracePt t="120672" x="5529263" y="3557588"/>
          <p14:tracePt t="120737" x="5529263" y="3551238"/>
          <p14:tracePt t="120776" x="5537200" y="3543300"/>
          <p14:tracePt t="120840" x="5543550" y="3536950"/>
          <p14:tracePt t="120864" x="5551488" y="3529013"/>
          <p14:tracePt t="121104" x="5572125" y="3529013"/>
          <p14:tracePt t="121112" x="5580063" y="3529013"/>
          <p14:tracePt t="121144" x="5586413" y="3522663"/>
          <p14:tracePt t="121200" x="5594350" y="3522663"/>
          <p14:tracePt t="121216" x="5614988" y="3522663"/>
          <p14:tracePt t="121288" x="5622925" y="3522663"/>
          <p14:tracePt t="121320" x="5629275" y="3522663"/>
          <p14:tracePt t="121336" x="5637213" y="3522663"/>
          <p14:tracePt t="121368" x="5651500" y="3522663"/>
          <p14:tracePt t="121368" x="5657850" y="3522663"/>
          <p14:tracePt t="121384" x="5665788" y="3522663"/>
          <p14:tracePt t="121400" x="5672138" y="3522663"/>
          <p14:tracePt t="121416" x="5686425" y="3522663"/>
          <p14:tracePt t="121432" x="5708650" y="3514725"/>
          <p14:tracePt t="121448" x="5715000" y="3514725"/>
          <p14:tracePt t="121576" x="5729288" y="3500438"/>
          <p14:tracePt t="121728" x="5737225" y="3500438"/>
          <p14:tracePt t="121792" x="5743575" y="3500438"/>
          <p14:tracePt t="121800" x="5751513" y="3500438"/>
          <p14:tracePt t="121814" x="5765800" y="3500438"/>
          <p14:tracePt t="121848" x="5772150" y="3500438"/>
          <p14:tracePt t="121968" x="5780088" y="3500438"/>
          <p14:tracePt t="122048" x="5786438" y="3500438"/>
          <p14:tracePt t="122080" x="5800725" y="3500438"/>
          <p14:tracePt t="122081" x="5808663" y="3500438"/>
          <p14:tracePt t="122120" x="5829300" y="3522663"/>
          <p14:tracePt t="122152" x="5837238" y="3529013"/>
          <p14:tracePt t="122168" x="5843588" y="3543300"/>
          <p14:tracePt t="122184" x="5851525" y="3551238"/>
          <p14:tracePt t="122192" x="5857875" y="3557588"/>
          <p14:tracePt t="122232" x="5865813" y="3565525"/>
          <p14:tracePt t="122264" x="5865813" y="3571875"/>
          <p14:tracePt t="122272" x="5872163" y="3600450"/>
          <p14:tracePt t="122280" x="5894388" y="3614738"/>
          <p14:tracePt t="122288" x="5900738" y="3622675"/>
          <p14:tracePt t="122302" x="5900738" y="3629025"/>
          <p14:tracePt t="122303" x="5900738" y="3643313"/>
          <p14:tracePt t="122319" x="5908675" y="3651250"/>
          <p14:tracePt t="122336" x="5915025" y="3686175"/>
          <p14:tracePt t="122392" x="5922963" y="3694113"/>
          <p14:tracePt t="122401" x="5929313" y="3700463"/>
          <p14:tracePt t="122408" x="5929313" y="3714750"/>
          <p14:tracePt t="122420" x="5929313" y="3722688"/>
          <p14:tracePt t="122436" x="5929313" y="3729038"/>
          <p14:tracePt t="122453" x="5929313" y="3743325"/>
          <p14:tracePt t="122469" x="5929313" y="3751263"/>
          <p14:tracePt t="122504" x="5929313" y="3757613"/>
          <p14:tracePt t="122505" x="5922963" y="3765550"/>
          <p14:tracePt t="122519" x="5915025" y="3771900"/>
          <p14:tracePt t="122519" x="5908675" y="3771900"/>
          <p14:tracePt t="122537" x="5900738" y="3771900"/>
          <p14:tracePt t="122552" x="5886450" y="3771900"/>
          <p14:tracePt t="122569" x="5865813" y="3771900"/>
          <p14:tracePt t="122585" x="5857875" y="3771900"/>
          <p14:tracePt t="122602" x="5851525" y="3771900"/>
          <p14:tracePt t="122619" x="5822950" y="3771900"/>
          <p14:tracePt t="122635" x="5794375" y="3771900"/>
          <p14:tracePt t="122654" x="5780088" y="3771900"/>
          <p14:tracePt t="122669" x="5772150" y="3771900"/>
          <p14:tracePt t="122686" x="5757863" y="3771900"/>
          <p14:tracePt t="122736" x="5751513" y="3771900"/>
          <p14:tracePt t="123832" x="5757863" y="3771900"/>
          <p14:tracePt t="123840" x="5772150" y="3771900"/>
          <p14:tracePt t="123848" x="5800725" y="3757613"/>
          <p14:tracePt t="123856" x="5837238" y="3743325"/>
          <p14:tracePt t="123867" x="5908675" y="3729038"/>
          <p14:tracePt t="123883" x="6008688" y="3708400"/>
          <p14:tracePt t="123901" x="6122988" y="3694113"/>
          <p14:tracePt t="123917" x="6280150" y="3679825"/>
          <p14:tracePt t="123934" x="6529388" y="3643313"/>
          <p14:tracePt t="123951" x="6672263" y="3614738"/>
          <p14:tracePt t="123966" x="6815138" y="3608388"/>
          <p14:tracePt t="123966" x="6872288" y="3579813"/>
          <p14:tracePt t="123985" x="6923088" y="3579813"/>
          <p14:tracePt t="124000" x="6972300" y="3571875"/>
          <p14:tracePt t="124017" x="7015163" y="3571875"/>
          <p14:tracePt t="124033" x="7065963" y="3565525"/>
          <p14:tracePt t="124050" x="7108825" y="3565525"/>
          <p14:tracePt t="124067" x="7165975" y="3565525"/>
          <p14:tracePt t="124083" x="7208838" y="3565525"/>
          <p14:tracePt t="124100" x="7272338" y="3565525"/>
          <p14:tracePt t="124117" x="7366000" y="3551238"/>
          <p14:tracePt t="124150" x="7486650" y="3529013"/>
          <p14:tracePt t="124150" x="7643813" y="3494088"/>
          <p14:tracePt t="124150" x="7737475" y="3465513"/>
          <p14:tracePt t="124168" x="7808913" y="3443288"/>
          <p14:tracePt t="124183" x="7923213" y="3400425"/>
          <p14:tracePt t="124201" x="7929563" y="3394075"/>
          <p14:tracePt t="124248" x="7943850" y="3386138"/>
          <p14:tracePt t="124256" x="7958138" y="3357563"/>
          <p14:tracePt t="124264" x="7966075" y="3343275"/>
          <p14:tracePt t="124270" x="7972425" y="3257550"/>
          <p14:tracePt t="124283" x="7986713" y="3179763"/>
          <p14:tracePt t="124300" x="8015288" y="3136900"/>
          <p14:tracePt t="124317" x="8023225" y="3108325"/>
          <p14:tracePt t="124352" x="8023225" y="3094038"/>
          <p14:tracePt t="124360" x="8029575" y="3071813"/>
          <p14:tracePt t="124384" x="8029575" y="3051175"/>
          <p14:tracePt t="124400" x="8029575" y="3043238"/>
          <p14:tracePt t="124401" x="8037513" y="3036888"/>
          <p14:tracePt t="124418" x="8043863" y="3028950"/>
          <p14:tracePt t="124464" x="8051800" y="3022600"/>
          <p14:tracePt t="124472" x="8051800" y="3014663"/>
          <p14:tracePt t="124480" x="8058150" y="3000375"/>
          <p14:tracePt t="124492" x="8066088" y="2994025"/>
          <p14:tracePt t="124499" x="8066088" y="2979738"/>
          <p14:tracePt t="124656" x="8066088" y="3000375"/>
          <p14:tracePt t="124664" x="8043863" y="3028950"/>
          <p14:tracePt t="124672" x="8029575" y="3057525"/>
          <p14:tracePt t="124683" x="7994650" y="3100388"/>
          <p14:tracePt t="124700" x="7986713" y="3114675"/>
          <p14:tracePt t="124744" x="7980363" y="3122613"/>
          <p14:tracePt t="124744" x="7980363" y="3128963"/>
          <p14:tracePt t="124792" x="7972425" y="3136900"/>
          <p14:tracePt t="124800" x="7958138" y="3151188"/>
          <p14:tracePt t="124816" x="7951788" y="3157538"/>
          <p14:tracePt t="124824" x="7915275" y="3186113"/>
          <p14:tracePt t="124833" x="7894638" y="3194050"/>
          <p14:tracePt t="124849" x="7886700" y="3200400"/>
          <p14:tracePt t="124865" x="7872413" y="3208338"/>
          <p14:tracePt t="124882" x="7866063" y="3214688"/>
          <p14:tracePt t="124899" x="7858125" y="3222625"/>
          <p14:tracePt t="124916" x="7843838" y="3228975"/>
          <p14:tracePt t="124933" x="7829550" y="3228975"/>
          <p14:tracePt t="124949" x="7815263" y="3228975"/>
          <p14:tracePt t="124965" x="7800975" y="3236913"/>
          <p14:tracePt t="124982" x="7794625" y="3236913"/>
          <p14:tracePt t="124999" x="7772400" y="3236913"/>
          <p14:tracePt t="125016" x="7751763" y="3236913"/>
          <p14:tracePt t="125031" x="7723188" y="3236913"/>
          <p14:tracePt t="125049" x="7680325" y="3236913"/>
          <p14:tracePt t="125065" x="7658100" y="3257550"/>
          <p14:tracePt t="125082" x="7643813" y="3257550"/>
          <p14:tracePt t="125099" x="7637463" y="3257550"/>
          <p14:tracePt t="125115" x="7623175" y="3265488"/>
          <p14:tracePt t="125133" x="7615238" y="3265488"/>
          <p14:tracePt t="125168" x="7608888" y="3265488"/>
          <p14:tracePt t="125176" x="7600950" y="3265488"/>
          <p14:tracePt t="125192" x="7572375" y="3257550"/>
          <p14:tracePt t="125199" x="7566025" y="3251200"/>
          <p14:tracePt t="125215" x="7551738" y="3228975"/>
          <p14:tracePt t="125232" x="7537450" y="3214688"/>
          <p14:tracePt t="125250" x="7529513" y="3208338"/>
          <p14:tracePt t="125265" x="7523163" y="3194050"/>
          <p14:tracePt t="125281" x="7523163" y="3186113"/>
          <p14:tracePt t="125299" x="7523163" y="3157538"/>
          <p14:tracePt t="125315" x="7523163" y="3143250"/>
          <p14:tracePt t="125331" x="7523163" y="3128963"/>
          <p14:tracePt t="125349" x="7523163" y="3114675"/>
          <p14:tracePt t="125364" x="7523163" y="3108325"/>
          <p14:tracePt t="125381" x="7523163" y="3079750"/>
          <p14:tracePt t="125398" x="7529513" y="3065463"/>
          <p14:tracePt t="125414" x="7551738" y="3051175"/>
          <p14:tracePt t="125432" x="7566025" y="3051175"/>
          <p14:tracePt t="125449" x="7586663" y="3036888"/>
          <p14:tracePt t="125465" x="7600950" y="3036888"/>
          <p14:tracePt t="125481" x="7615238" y="3036888"/>
          <p14:tracePt t="125499" x="7651750" y="3036888"/>
          <p14:tracePt t="125514" x="7680325" y="3028950"/>
          <p14:tracePt t="125531" x="7694613" y="3028950"/>
          <p14:tracePt t="125624" x="7700963" y="3028950"/>
          <p14:tracePt t="125632" x="7715250" y="3028950"/>
          <p14:tracePt t="125648" x="7723188" y="3028950"/>
          <p14:tracePt t="125704" x="7729538" y="3028950"/>
          <p14:tracePt t="125712" x="7737475" y="3028950"/>
          <p14:tracePt t="125716" x="7758113" y="3028950"/>
          <p14:tracePt t="125768" x="7766050" y="3028950"/>
          <p14:tracePt t="125776" x="7772400" y="3028950"/>
          <p14:tracePt t="125790" x="7786688" y="3028950"/>
          <p14:tracePt t="125797" x="7794625" y="3036888"/>
          <p14:tracePt t="125813" x="7808913" y="3036888"/>
          <p14:tracePt t="125831" x="7837488" y="3043238"/>
          <p14:tracePt t="125847" x="7851775" y="3051175"/>
          <p14:tracePt t="125864" x="7858125" y="3057525"/>
          <p14:tracePt t="125881" x="7872413" y="3071813"/>
          <p14:tracePt t="125944" x="7880350" y="3079750"/>
          <p14:tracePt t="125960" x="7886700" y="3086100"/>
          <p14:tracePt t="125968" x="7894638" y="3094038"/>
          <p14:tracePt t="125968" x="7908925" y="3114675"/>
          <p14:tracePt t="125992" x="7915275" y="3122613"/>
          <p14:tracePt t="126008" x="7923213" y="3128963"/>
          <p14:tracePt t="126013" x="7923213" y="3136900"/>
          <p14:tracePt t="126019" x="7923213" y="3143250"/>
          <p14:tracePt t="126030" x="7929563" y="3151188"/>
          <p14:tracePt t="126080" x="7929563" y="3157538"/>
          <p14:tracePt t="126088" x="7929563" y="3171825"/>
          <p14:tracePt t="126097" x="7929563" y="3179763"/>
          <p14:tracePt t="126097" x="7929563" y="3186113"/>
          <p14:tracePt t="126113" x="7929563" y="3194050"/>
          <p14:tracePt t="126131" x="7929563" y="3208338"/>
          <p14:tracePt t="126146" x="7929563" y="3214688"/>
          <p14:tracePt t="126184" x="7929563" y="3222625"/>
          <p14:tracePt t="126192" x="7923213" y="3243263"/>
          <p14:tracePt t="126198" x="7880350" y="3265488"/>
          <p14:tracePt t="126214" x="7829550" y="3279775"/>
          <p14:tracePt t="126230" x="7772400" y="3286125"/>
          <p14:tracePt t="126230" x="7743825" y="3308350"/>
          <p14:tracePt t="126248" x="7729538" y="3308350"/>
          <p14:tracePt t="126263" x="7680325" y="3308350"/>
          <p14:tracePt t="126280" x="7643813" y="3308350"/>
          <p14:tracePt t="126296" x="7629525" y="3308350"/>
          <p14:tracePt t="126313" x="7608888" y="3308350"/>
          <p14:tracePt t="126329" x="7600950" y="3300413"/>
          <p14:tracePt t="126347" x="7594600" y="3294063"/>
          <p14:tracePt t="126362" x="7594600" y="3286125"/>
          <p14:tracePt t="126432" x="7594600" y="3279775"/>
          <p14:tracePt t="126440" x="7608888" y="3279775"/>
          <p14:tracePt t="126448" x="7658100" y="3286125"/>
          <p14:tracePt t="126448" x="7694613" y="3294063"/>
          <p14:tracePt t="126464" x="7729538" y="3336925"/>
          <p14:tracePt t="126480" x="7737475" y="3351213"/>
          <p14:tracePt t="126496" x="7758113" y="3371850"/>
          <p14:tracePt t="126513" x="7758113" y="3400425"/>
          <p14:tracePt t="126529" x="7766050" y="3408363"/>
          <p14:tracePt t="126576" x="7772400" y="3414713"/>
          <p14:tracePt t="126594" x="7780338" y="3422650"/>
          <p14:tracePt t="126600" x="7786688" y="3429000"/>
          <p14:tracePt t="126616" x="7786688" y="3443288"/>
          <p14:tracePt t="126624" x="7794625" y="3451225"/>
          <p14:tracePt t="126629" x="7800975" y="3465513"/>
          <p14:tracePt t="126646" x="7815263" y="3479800"/>
          <p14:tracePt t="126704" x="7823200" y="3486150"/>
          <p14:tracePt t="126720" x="7829550" y="3494088"/>
          <p14:tracePt t="126736" x="7837488" y="3500438"/>
          <p14:tracePt t="126744" x="7843838" y="3508375"/>
          <p14:tracePt t="126754" x="7851775" y="3514725"/>
          <p14:tracePt t="126800" x="7858125" y="3522663"/>
          <p14:tracePt t="126821" x="7866063" y="3543300"/>
          <p14:tracePt t="126823" x="7872413" y="3551238"/>
          <p14:tracePt t="126829" x="7872413" y="3565525"/>
          <p14:tracePt t="126845" x="7872413" y="3594100"/>
          <p14:tracePt t="126862" x="7872413" y="3629025"/>
          <p14:tracePt t="126862" x="7872413" y="3636963"/>
          <p14:tracePt t="126880" x="7872413" y="3665538"/>
          <p14:tracePt t="126896" x="7872413" y="3686175"/>
          <p14:tracePt t="126912" x="7866063" y="3686175"/>
          <p14:tracePt t="126929" x="7843838" y="3694113"/>
          <p14:tracePt t="126947" x="7808913" y="3714750"/>
          <p14:tracePt t="126962" x="7766050" y="3722688"/>
          <p14:tracePt t="126980" x="7729538" y="3729038"/>
          <p14:tracePt t="126995" x="7658100" y="3751263"/>
          <p14:tracePt t="127012" x="7600950" y="3765550"/>
          <p14:tracePt t="127028" x="7537450" y="3771900"/>
          <p14:tracePt t="127045" x="7480300" y="3779838"/>
          <p14:tracePt t="127063" x="7380288" y="3814763"/>
          <p14:tracePt t="127078" x="7200900" y="3836988"/>
          <p14:tracePt t="127096" x="7100888" y="3865563"/>
          <p14:tracePt t="127112" x="7029450" y="3871913"/>
          <p14:tracePt t="127129" x="6943725" y="3879850"/>
          <p14:tracePt t="127145" x="6837363" y="3894138"/>
          <p14:tracePt t="127162" x="6723063" y="3914775"/>
          <p14:tracePt t="127178" x="6629400" y="3929063"/>
          <p14:tracePt t="127195" x="6523038" y="3937000"/>
          <p14:tracePt t="127212" x="6457950" y="3951288"/>
          <p14:tracePt t="127229" x="6365875" y="3957638"/>
          <p14:tracePt t="127246" x="6323013" y="3965575"/>
          <p14:tracePt t="127262" x="6272213" y="3971925"/>
          <p14:tracePt t="127278" x="6237288" y="3971925"/>
          <p14:tracePt t="127296" x="6215063" y="3979863"/>
          <p14:tracePt t="127313" x="6157913" y="3979863"/>
          <p14:tracePt t="127328" x="6115050" y="3979863"/>
          <p14:tracePt t="127345" x="6057900" y="3979863"/>
          <p14:tracePt t="127362" x="6015038" y="3979863"/>
          <p14:tracePt t="127378" x="5957888" y="3979863"/>
          <p14:tracePt t="127395" x="5915025" y="3979863"/>
          <p14:tracePt t="127411" x="5872163" y="3979863"/>
          <p14:tracePt t="127429" x="5808663" y="3979863"/>
          <p14:tracePt t="127444" x="5743575" y="3979863"/>
          <p14:tracePt t="127462" x="5686425" y="3979863"/>
          <p14:tracePt t="127478" x="5608638" y="3979863"/>
          <p14:tracePt t="127495" x="5486400" y="3979863"/>
          <p14:tracePt t="127512" x="5380038" y="3979863"/>
          <p14:tracePt t="127528" x="5280025" y="3979863"/>
          <p14:tracePt t="127545" x="5172075" y="3979863"/>
          <p14:tracePt t="127562" x="5100638" y="3979863"/>
          <p14:tracePt t="127578" x="5051425" y="3979863"/>
          <p14:tracePt t="127594" x="4994275" y="3979863"/>
          <p14:tracePt t="127612" x="4937125" y="3971925"/>
          <p14:tracePt t="127628" x="4857750" y="3971925"/>
          <p14:tracePt t="127645" x="4772025" y="3971925"/>
          <p14:tracePt t="127661" x="4694238" y="3971925"/>
          <p14:tracePt t="127678" x="4600575" y="3957638"/>
          <p14:tracePt t="127695" x="4522788" y="3951288"/>
          <p14:tracePt t="127711" x="4422775" y="3943350"/>
          <p14:tracePt t="127729" x="4351338" y="3922713"/>
          <p14:tracePt t="127745" x="4286250" y="3908425"/>
          <p14:tracePt t="127762" x="4243388" y="3908425"/>
          <p14:tracePt t="127777" x="4186238" y="3908425"/>
          <p14:tracePt t="127795" x="4143375" y="3908425"/>
          <p14:tracePt t="127811" x="4108450" y="3908425"/>
          <p14:tracePt t="127828" x="4086225" y="3908425"/>
          <p14:tracePt t="127844" x="4051300" y="3908425"/>
          <p14:tracePt t="127861" x="4008438" y="3908425"/>
          <p14:tracePt t="127878" x="3957638" y="3908425"/>
          <p14:tracePt t="127894" x="3922713" y="3908425"/>
          <p14:tracePt t="127911" x="3886200" y="3908425"/>
          <p14:tracePt t="127927" x="3857625" y="3908425"/>
          <p14:tracePt t="127945" x="3843338" y="3908425"/>
          <p14:tracePt t="127960" x="3822700" y="3908425"/>
          <p14:tracePt t="127978" x="3800475" y="3900488"/>
          <p14:tracePt t="127994" x="3757613" y="3900488"/>
          <p14:tracePt t="128011" x="3708400" y="3894138"/>
          <p14:tracePt t="128027" x="3679825" y="3871913"/>
          <p14:tracePt t="128045" x="3651250" y="3865563"/>
          <p14:tracePt t="128062" x="3629025" y="3857625"/>
          <p14:tracePt t="128077" x="3594100" y="3851275"/>
          <p14:tracePt t="128095" x="3557588" y="3836988"/>
          <p14:tracePt t="128136" x="3551238" y="3829050"/>
          <p14:tracePt t="128144" x="3543300" y="3822700"/>
          <p14:tracePt t="128161" x="3543300" y="3794125"/>
          <p14:tracePt t="128163" x="3536950" y="3779838"/>
          <p14:tracePt t="128177" x="3536950" y="3757613"/>
          <p14:tracePt t="128194" x="3536950" y="3743325"/>
          <p14:tracePt t="128211" x="3536950" y="3714750"/>
          <p14:tracePt t="128227" x="3536950" y="3700463"/>
          <p14:tracePt t="128244" x="3536950" y="3679825"/>
          <p14:tracePt t="128261" x="3536950" y="3665538"/>
          <p14:tracePt t="128278" x="3536950" y="3636963"/>
          <p14:tracePt t="128294" x="3571875" y="3622675"/>
          <p14:tracePt t="128310" x="3622675" y="3594100"/>
          <p14:tracePt t="128327" x="3643313" y="3586163"/>
          <p14:tracePt t="128343" x="3686175" y="3586163"/>
          <p14:tracePt t="128361" x="3714750" y="3586163"/>
          <p14:tracePt t="128377" x="3743325" y="3586163"/>
          <p14:tracePt t="128394" x="3786188" y="3571875"/>
          <p14:tracePt t="128410" x="3851275" y="3571875"/>
          <p14:tracePt t="128427" x="3914775" y="3565525"/>
          <p14:tracePt t="128443" x="4000500" y="3543300"/>
          <p14:tracePt t="128460" x="4022725" y="3543300"/>
          <p14:tracePt t="128477" x="4065588" y="3543300"/>
          <p14:tracePt t="128493" x="4114800" y="3536950"/>
          <p14:tracePt t="128511" x="4208463" y="3536950"/>
          <p14:tracePt t="128527" x="4337050" y="3536950"/>
          <p14:tracePt t="128545" x="4429125" y="3536950"/>
          <p14:tracePt t="128561" x="4514850" y="3536950"/>
          <p14:tracePt t="128577" x="4608513" y="3536950"/>
          <p14:tracePt t="128593" x="4672013" y="3536950"/>
          <p14:tracePt t="128611" x="4729163" y="3536950"/>
          <p14:tracePt t="128627" x="4757738" y="3536950"/>
          <p14:tracePt t="128643" x="4808538" y="3536950"/>
          <p14:tracePt t="128659" x="4857750" y="3536950"/>
          <p14:tracePt t="128676" x="4965700" y="3536950"/>
          <p14:tracePt t="128693" x="5051425" y="3536950"/>
          <p14:tracePt t="128709" x="5157788" y="3536950"/>
          <p14:tracePt t="128727" x="5237163" y="3536950"/>
          <p14:tracePt t="128743" x="5365750" y="3536950"/>
          <p14:tracePt t="128761" x="5414963" y="3536950"/>
          <p14:tracePt t="128777" x="5465763" y="3522663"/>
          <p14:tracePt t="128794" x="5508625" y="3522663"/>
          <p14:tracePt t="128810" x="5543550" y="3522663"/>
          <p14:tracePt t="128826" x="5600700" y="3522663"/>
          <p14:tracePt t="128843" x="5694363" y="3522663"/>
          <p14:tracePt t="128860" x="5743575" y="3522663"/>
          <p14:tracePt t="128877" x="5794375" y="3514725"/>
          <p14:tracePt t="128892" x="5857875" y="3514725"/>
          <p14:tracePt t="128910" x="5922963" y="3494088"/>
          <p14:tracePt t="128926" x="5994400" y="3486150"/>
          <p14:tracePt t="128943" x="6072188" y="3486150"/>
          <p14:tracePt t="128959" x="6172200" y="3486150"/>
          <p14:tracePt t="128976" x="6280150" y="3486150"/>
          <p14:tracePt t="128993" x="6415088" y="3486150"/>
          <p14:tracePt t="129010" x="6508750" y="3486150"/>
          <p14:tracePt t="129026" x="6586538" y="3486150"/>
          <p14:tracePt t="129043" x="6643688" y="3486150"/>
          <p14:tracePt t="129060" x="6686550" y="3486150"/>
          <p14:tracePt t="129076" x="6723063" y="3486150"/>
          <p14:tracePt t="129092" x="6757988" y="3486150"/>
          <p14:tracePt t="129109" x="6815138" y="3486150"/>
          <p14:tracePt t="129126" x="6851650" y="3486150"/>
          <p14:tracePt t="129142" x="6880225" y="3479800"/>
          <p14:tracePt t="129159" x="6929438" y="3471863"/>
          <p14:tracePt t="129176" x="6980238" y="3471863"/>
          <p14:tracePt t="129192" x="7051675" y="3471863"/>
          <p14:tracePt t="129210" x="7129463" y="3471863"/>
          <p14:tracePt t="129225" x="7194550" y="3471863"/>
          <p14:tracePt t="129243" x="7251700" y="3471863"/>
          <p14:tracePt t="129258" x="7294563" y="3471863"/>
          <p14:tracePt t="129277" x="7337425" y="3471863"/>
          <p14:tracePt t="129292" x="7366000" y="3471863"/>
          <p14:tracePt t="129309" x="7380288" y="3471863"/>
          <p14:tracePt t="129327" x="7408863" y="3471863"/>
          <p14:tracePt t="129342" x="7423150" y="3471863"/>
          <p14:tracePt t="129342" x="7429500" y="3471863"/>
          <p14:tracePt t="129360" x="7451725" y="3471863"/>
          <p14:tracePt t="129375" x="7508875" y="3471863"/>
          <p14:tracePt t="129393" x="7551738" y="3471863"/>
          <p14:tracePt t="129408" x="7629525" y="3471863"/>
          <p14:tracePt t="129426" x="7686675" y="3471863"/>
          <p14:tracePt t="129442" x="7737475" y="3471863"/>
          <p14:tracePt t="129458" x="7766050" y="3471863"/>
          <p14:tracePt t="129475" x="7780338" y="3471863"/>
          <p14:tracePt t="129491" x="7800975" y="3471863"/>
          <p14:tracePt t="129509" x="7815263" y="3486150"/>
          <p14:tracePt t="129525" x="7866063" y="3494088"/>
          <p14:tracePt t="129543" x="7894638" y="3508375"/>
          <p14:tracePt t="129560" x="7900988" y="3514725"/>
          <p14:tracePt t="129560" x="7923213" y="3514725"/>
          <p14:tracePt t="129593" x="7929563" y="3522663"/>
          <p14:tracePt t="129593" x="7937500" y="3529013"/>
          <p14:tracePt t="129609" x="7943850" y="3536950"/>
          <p14:tracePt t="129625" x="7951788" y="3557588"/>
          <p14:tracePt t="129642" x="7966075" y="3579813"/>
          <p14:tracePt t="129696" x="7972425" y="3600450"/>
          <p14:tracePt t="129736" x="7972425" y="3608388"/>
          <p14:tracePt t="129743" x="7972425" y="3614738"/>
          <p14:tracePt t="129751" x="7972425" y="3622675"/>
          <p14:tracePt t="129758" x="7972425" y="3643313"/>
          <p14:tracePt t="129775" x="7951788" y="3657600"/>
          <p14:tracePt t="129792" x="7915275" y="3686175"/>
          <p14:tracePt t="129809" x="7900988" y="3694113"/>
          <p14:tracePt t="129825" x="7880350" y="3700463"/>
          <p14:tracePt t="129841" x="7872413" y="3708400"/>
          <p14:tracePt t="129858" x="7851775" y="3729038"/>
          <p14:tracePt t="129876" x="7815263" y="3736975"/>
          <p14:tracePt t="129891" x="7794625" y="3743325"/>
          <p14:tracePt t="129908" x="7758113" y="3751263"/>
          <p14:tracePt t="129924" x="7708900" y="3771900"/>
          <p14:tracePt t="129941" x="7680325" y="3779838"/>
          <p14:tracePt t="129958" x="7666038" y="3779838"/>
          <p14:tracePt t="129974" x="7643813" y="3786188"/>
          <p14:tracePt t="129991" x="7600950" y="3786188"/>
          <p14:tracePt t="130008" x="7566025" y="3794125"/>
          <p14:tracePt t="130025" x="7543800" y="3794125"/>
          <p14:tracePt t="130041" x="7515225" y="3794125"/>
          <p14:tracePt t="130059" x="7486650" y="3794125"/>
          <p14:tracePt t="130075" x="7466013" y="3814763"/>
          <p14:tracePt t="130092" x="7437438" y="3814763"/>
          <p14:tracePt t="130109" x="7394575" y="3814763"/>
          <p14:tracePt t="130125" x="7337425" y="3814763"/>
          <p14:tracePt t="130142" x="7258050" y="3814763"/>
          <p14:tracePt t="130158" x="7151688" y="3814763"/>
          <p14:tracePt t="130176" x="7029450" y="3814763"/>
          <p14:tracePt t="130191" x="6786563" y="3814763"/>
          <p14:tracePt t="130209" x="6665913" y="3814763"/>
          <p14:tracePt t="130224" x="6508750" y="3814763"/>
          <p14:tracePt t="130242" x="6386513" y="3814763"/>
          <p14:tracePt t="130258" x="6294438" y="3814763"/>
          <p14:tracePt t="130274" x="6215063" y="3814763"/>
          <p14:tracePt t="130292" x="6180138" y="3814763"/>
          <p14:tracePt t="130308" x="6151563" y="3814763"/>
          <p14:tracePt t="130325" x="6115050" y="3814763"/>
          <p14:tracePt t="130341" x="6094413" y="3814763"/>
          <p14:tracePt t="130358" x="6051550" y="3814763"/>
          <p14:tracePt t="130375" x="6029325" y="3814763"/>
          <p14:tracePt t="130391" x="5986463" y="3814763"/>
          <p14:tracePt t="130407" x="5937250" y="3814763"/>
          <p14:tracePt t="130425" x="5894388" y="3814763"/>
          <p14:tracePt t="130441" x="5857875" y="3814763"/>
          <p14:tracePt t="130458" x="5829300" y="3814763"/>
          <p14:tracePt t="130474" x="5772150" y="3814763"/>
          <p14:tracePt t="130491" x="5715000" y="3814763"/>
          <p14:tracePt t="130508" x="5665788" y="3814763"/>
          <p14:tracePt t="130524" x="5594350" y="3814763"/>
          <p14:tracePt t="130541" x="5572125" y="3814763"/>
          <p14:tracePt t="130558" x="5522913" y="3822700"/>
          <p14:tracePt t="130575" x="5486400" y="3822700"/>
          <p14:tracePt t="130590" x="5422900" y="3822700"/>
          <p14:tracePt t="130607" x="5314950" y="3822700"/>
          <p14:tracePt t="130625" x="5265738" y="3822700"/>
          <p14:tracePt t="130640" x="5208588" y="3822700"/>
          <p14:tracePt t="130657" x="5129213" y="3822700"/>
          <p14:tracePt t="130673" x="5065713" y="3822700"/>
          <p14:tracePt t="130691" x="4986338" y="3822700"/>
          <p14:tracePt t="130707" x="4929188" y="3822700"/>
          <p14:tracePt t="130724" x="4851400" y="3822700"/>
          <p14:tracePt t="130740" x="4772025" y="3822700"/>
          <p14:tracePt t="130757" x="4686300" y="3822700"/>
          <p14:tracePt t="130774" x="4594225" y="3822700"/>
          <p14:tracePt t="130791" x="4537075" y="3822700"/>
          <p14:tracePt t="130791" x="4508500" y="3822700"/>
          <p14:tracePt t="130809" x="4486275" y="3822700"/>
          <p14:tracePt t="130823" x="4400550" y="3822700"/>
          <p14:tracePt t="130840" x="4343400" y="3822700"/>
          <p14:tracePt t="130858" x="4279900" y="3822700"/>
          <p14:tracePt t="130875" x="4222750" y="3822700"/>
          <p14:tracePt t="130890" x="4179888" y="3822700"/>
          <p14:tracePt t="130907" x="4129088" y="3822700"/>
          <p14:tracePt t="130924" x="4071938" y="3822700"/>
          <p14:tracePt t="130940" x="3994150" y="3822700"/>
          <p14:tracePt t="130957" x="3943350" y="3808413"/>
          <p14:tracePt t="130973" x="3900488" y="3808413"/>
          <p14:tracePt t="130990" x="3857625" y="3800475"/>
          <p14:tracePt t="131007" x="3822700" y="3800475"/>
          <p14:tracePt t="131023" x="3751263" y="3800475"/>
          <p14:tracePt t="131040" x="3708400" y="3800475"/>
          <p14:tracePt t="131058" x="3643313" y="3800475"/>
          <p14:tracePt t="131074" x="3600450" y="3800475"/>
          <p14:tracePt t="131090" x="3586163" y="3800475"/>
          <p14:tracePt t="131107" x="3579813" y="3800475"/>
          <p14:tracePt t="131124" x="3543300" y="3794125"/>
          <p14:tracePt t="131141" x="3536950" y="3794125"/>
          <p14:tracePt t="131156" x="3514725" y="3786188"/>
          <p14:tracePt t="131192" x="3508375" y="3779838"/>
          <p14:tracePt t="131232" x="3500438" y="3771900"/>
          <p14:tracePt t="131248" x="3494088" y="3765550"/>
          <p14:tracePt t="131256" x="3486150" y="3765550"/>
          <p14:tracePt t="131264" x="3471863" y="3751263"/>
          <p14:tracePt t="131273" x="3471863" y="3729038"/>
          <p14:tracePt t="131290" x="3471863" y="3700463"/>
          <p14:tracePt t="131306" x="3471863" y="3686175"/>
          <p14:tracePt t="131352" x="3471863" y="3671888"/>
          <p14:tracePt t="131360" x="3479800" y="3665538"/>
          <p14:tracePt t="131400" x="3494088" y="3657600"/>
          <p14:tracePt t="131408" x="3508375" y="3657600"/>
          <p14:tracePt t="131416" x="3536950" y="3657600"/>
          <p14:tracePt t="131424" x="3594100" y="3651250"/>
          <p14:tracePt t="131439" x="3643313" y="3651250"/>
          <p14:tracePt t="131456" x="3657600" y="3651250"/>
          <p14:tracePt t="131473" x="3679825" y="3651250"/>
          <p14:tracePt t="131489" x="3694113" y="3651250"/>
          <p14:tracePt t="131506" x="3708400" y="3651250"/>
          <p14:tracePt t="131522" x="3722688" y="3651250"/>
          <p14:tracePt t="131539" x="3729038" y="3651250"/>
          <p14:tracePt t="131555" x="3743325" y="3651250"/>
          <p14:tracePt t="131573" x="3757613" y="3651250"/>
          <p14:tracePt t="131624" x="3765550" y="3651250"/>
          <p14:tracePt t="131640" x="3771900" y="3651250"/>
          <p14:tracePt t="131650" x="3786188" y="3651250"/>
          <p14:tracePt t="131660" x="3794125" y="3651250"/>
          <p14:tracePt t="131673" x="3800475" y="3651250"/>
          <p14:tracePt t="131728" x="3808413" y="3651250"/>
          <p14:tracePt t="131760" x="3822700" y="3651250"/>
          <p14:tracePt t="131768" x="3836988" y="3651250"/>
          <p14:tracePt t="131776" x="3857625" y="3651250"/>
          <p14:tracePt t="131784" x="3922713" y="3651250"/>
          <p14:tracePt t="131798" x="3971925" y="3636963"/>
          <p14:tracePt t="131805" x="4079875" y="3636963"/>
          <p14:tracePt t="131822" x="4208463" y="3614738"/>
          <p14:tracePt t="131839" x="4437063" y="3586163"/>
          <p14:tracePt t="131856" x="4572000" y="3586163"/>
          <p14:tracePt t="131873" x="4729163" y="3586163"/>
          <p14:tracePt t="131889" x="4822825" y="3586163"/>
          <p14:tracePt t="131905" x="4886325" y="3586163"/>
          <p14:tracePt t="131922" x="4951413" y="3586163"/>
          <p14:tracePt t="131938" x="4986338" y="3586163"/>
          <p14:tracePt t="131956" x="5051425" y="3586163"/>
          <p14:tracePt t="131971" x="5129213" y="3586163"/>
          <p14:tracePt t="131989" x="5222875" y="3586163"/>
          <p14:tracePt t="132005" x="5329238" y="3586163"/>
          <p14:tracePt t="132022" x="5429250" y="3557588"/>
          <p14:tracePt t="132038" x="5494338" y="3543300"/>
          <p14:tracePt t="132055" x="5572125" y="3543300"/>
          <p14:tracePt t="132055" x="5637213" y="3536950"/>
          <p14:tracePt t="132073" x="5729288" y="3522663"/>
          <p14:tracePt t="132089" x="5857875" y="3500438"/>
          <p14:tracePt t="132105" x="5965825" y="3479800"/>
          <p14:tracePt t="132122" x="6057900" y="3465513"/>
          <p14:tracePt t="132139" x="6157913" y="3443288"/>
          <p14:tracePt t="132154" x="6265863" y="3422650"/>
          <p14:tracePt t="132172" x="6343650" y="3414713"/>
          <p14:tracePt t="132188" x="6429375" y="3394075"/>
          <p14:tracePt t="132205" x="6500813" y="3394075"/>
          <p14:tracePt t="132221" x="6580188" y="3386138"/>
          <p14:tracePt t="132238" x="6672263" y="3386138"/>
          <p14:tracePt t="132255" x="6780213" y="3386138"/>
          <p14:tracePt t="132271" x="6886575" y="3365500"/>
          <p14:tracePt t="132288" x="6965950" y="3343275"/>
          <p14:tracePt t="132304" x="7023100" y="3343275"/>
          <p14:tracePt t="132322" x="7043738" y="3336925"/>
          <p14:tracePt t="132338" x="7086600" y="3322638"/>
          <p14:tracePt t="132355" x="7123113" y="3322638"/>
          <p14:tracePt t="132372" x="7165975" y="3322638"/>
          <p14:tracePt t="132388" x="7200900" y="3322638"/>
          <p14:tracePt t="132405" x="7223125" y="3322638"/>
          <p14:tracePt t="132421" x="7229475" y="3322638"/>
          <p14:tracePt t="132438" x="7243763" y="3322638"/>
          <p14:tracePt t="132454" x="7272338" y="3322638"/>
          <p14:tracePt t="132471" x="7308850" y="3336925"/>
          <p14:tracePt t="132488" x="7337425" y="3336925"/>
          <p14:tracePt t="132505" x="7358063" y="3343275"/>
          <p14:tracePt t="132520" x="7386638" y="3343275"/>
          <p14:tracePt t="132537" x="7415213" y="3351213"/>
          <p14:tracePt t="132554" x="7437438" y="3351213"/>
          <p14:tracePt t="132570" x="7480300" y="3357563"/>
          <p14:tracePt t="132588" x="7486650" y="3357563"/>
          <p14:tracePt t="132604" x="7515225" y="3365500"/>
          <p14:tracePt t="132623" x="7529513" y="3379788"/>
          <p14:tracePt t="132637" x="7558088" y="3386138"/>
          <p14:tracePt t="132654" x="7566025" y="3386138"/>
          <p14:tracePt t="132671" x="7594600" y="3394075"/>
          <p14:tracePt t="132687" x="7608888" y="3394075"/>
          <p14:tracePt t="132705" x="7666038" y="3422650"/>
          <p14:tracePt t="132720" x="7686675" y="3429000"/>
          <p14:tracePt t="132737" x="7723188" y="3457575"/>
          <p14:tracePt t="132754" x="7737475" y="3471863"/>
          <p14:tracePt t="132770" x="7766050" y="3494088"/>
          <p14:tracePt t="132787" x="7786688" y="3508375"/>
          <p14:tracePt t="132804" x="7815263" y="3529013"/>
          <p14:tracePt t="132820" x="7837488" y="3557588"/>
          <p14:tracePt t="132838" x="7851775" y="3565525"/>
          <p14:tracePt t="132854" x="7872413" y="3579813"/>
          <p14:tracePt t="132870" x="7900988" y="3594100"/>
          <p14:tracePt t="132888" x="7923213" y="3600450"/>
          <p14:tracePt t="132904" x="7937500" y="3622675"/>
          <p14:tracePt t="132921" x="7951788" y="3636963"/>
          <p14:tracePt t="132937" x="7966075" y="3651250"/>
          <p14:tracePt t="132954" x="7972425" y="3665538"/>
          <p14:tracePt t="132999" x="7972425" y="3671888"/>
          <p14:tracePt t="133047" x="7972425" y="3679825"/>
          <p14:tracePt t="133103" x="7972425" y="3700463"/>
          <p14:tracePt t="133152" x="7972425" y="3708400"/>
          <p14:tracePt t="133304" x="7972425" y="3714750"/>
          <p14:tracePt t="133384" x="7958138" y="3714750"/>
          <p14:tracePt t="133392" x="7943850" y="3714750"/>
          <p14:tracePt t="133393" x="7923213" y="3722688"/>
          <p14:tracePt t="133404" x="7894638" y="3722688"/>
          <p14:tracePt t="133420" x="7858125" y="3722688"/>
          <p14:tracePt t="133437" x="7800975" y="3722688"/>
          <p14:tracePt t="133453" x="7700963" y="3722688"/>
          <p14:tracePt t="133470" x="7558088" y="3722688"/>
          <p14:tracePt t="133486" x="7323138" y="3736975"/>
          <p14:tracePt t="133503" x="7058025" y="3771900"/>
          <p14:tracePt t="133520" x="6972300" y="3786188"/>
          <p14:tracePt t="133536" x="6908800" y="3794125"/>
          <p14:tracePt t="133553" x="6815138" y="3814763"/>
          <p14:tracePt t="133569" x="6708775" y="3814763"/>
          <p14:tracePt t="133587" x="6565900" y="3829050"/>
          <p14:tracePt t="133603" x="6329363" y="3829050"/>
          <p14:tracePt t="133621" x="6015038" y="3857625"/>
          <p14:tracePt t="133636" x="5637213" y="3886200"/>
          <p14:tracePt t="133654" x="5280025" y="3914775"/>
          <p14:tracePt t="133670" x="4951413" y="3971925"/>
          <p14:tracePt t="133686" x="4657725" y="4000500"/>
          <p14:tracePt t="133703" x="4429125" y="4043363"/>
          <p14:tracePt t="133719" x="4043363" y="4122738"/>
          <p14:tracePt t="133738" x="3822700" y="4137025"/>
          <p14:tracePt t="133753" x="3629025" y="4137025"/>
          <p14:tracePt t="133770" x="3422650" y="4137025"/>
          <p14:tracePt t="133786" x="3236913" y="4137025"/>
          <p14:tracePt t="133803" x="3094038" y="4137025"/>
          <p14:tracePt t="133819" x="2957513" y="4137025"/>
          <p14:tracePt t="133836" x="2886075" y="4137025"/>
          <p14:tracePt t="133852" x="2808288" y="4137025"/>
          <p14:tracePt t="133870" x="2743200" y="4137025"/>
          <p14:tracePt t="133887" x="2651125" y="4137025"/>
          <p14:tracePt t="133902" x="2551113" y="4137025"/>
          <p14:tracePt t="133902" x="2508250" y="4137025"/>
          <p14:tracePt t="133921" x="2479675" y="4137025"/>
          <p14:tracePt t="133936" x="2400300" y="4137025"/>
          <p14:tracePt t="133953" x="2343150" y="4114800"/>
          <p14:tracePt t="133969" x="2293938" y="4086225"/>
          <p14:tracePt t="133986" x="2179638" y="4029075"/>
          <p14:tracePt t="134002" x="2014538" y="3965575"/>
          <p14:tracePt t="134019" x="1914525" y="3922713"/>
          <p14:tracePt t="134036" x="1857375" y="3894138"/>
          <p14:tracePt t="134052" x="1828800" y="3879850"/>
          <p14:tracePt t="134070" x="1800225" y="3857625"/>
          <p14:tracePt t="134085" x="1751013" y="3822700"/>
          <p14:tracePt t="134102" x="1700213" y="3794125"/>
          <p14:tracePt t="134119" x="1579563" y="3743325"/>
          <p14:tracePt t="134137" x="1543050" y="3722688"/>
          <p14:tracePt t="134152" x="1528763" y="3714750"/>
          <p14:tracePt t="134169" x="1522413" y="3708400"/>
          <p14:tracePt t="134185" x="1514475" y="3694113"/>
          <p14:tracePt t="134203" x="1508125" y="3679825"/>
          <p14:tracePt t="134219" x="1508125" y="3671888"/>
          <p14:tracePt t="134236" x="1508125" y="3657600"/>
          <p14:tracePt t="134253" x="1528763" y="3614738"/>
          <p14:tracePt t="134269" x="1557338" y="3586163"/>
          <p14:tracePt t="134286" x="1579563" y="3551238"/>
          <p14:tracePt t="134302" x="1600200" y="3529013"/>
          <p14:tracePt t="134318" x="1622425" y="3508375"/>
          <p14:tracePt t="134318" x="1636713" y="3486150"/>
          <p14:tracePt t="134352" x="1671638" y="3457575"/>
          <p14:tracePt t="134353" x="1693863" y="3451225"/>
          <p14:tracePt t="134369" x="1708150" y="3443288"/>
          <p14:tracePt t="134386" x="1722438" y="3436938"/>
          <p14:tracePt t="134402" x="1736725" y="3436938"/>
          <p14:tracePt t="134419" x="1771650" y="3422650"/>
          <p14:tracePt t="134436" x="1785938" y="3408363"/>
          <p14:tracePt t="134452" x="1808163" y="3400425"/>
          <p14:tracePt t="134468" x="1836738" y="3379788"/>
          <p14:tracePt t="134485" x="1843088" y="3371850"/>
          <p14:tracePt t="134501" x="1857375" y="3365500"/>
          <p14:tracePt t="134536" x="1865313" y="3357563"/>
          <p14:tracePt t="134608" x="1871663" y="3357563"/>
          <p14:tracePt t="134616" x="1885950" y="3357563"/>
          <p14:tracePt t="134619" x="1900238" y="3357563"/>
          <p14:tracePt t="134634" x="1936750" y="3357563"/>
          <p14:tracePt t="134652" x="1951038" y="3357563"/>
          <p14:tracePt t="134669" x="1971675" y="3357563"/>
          <p14:tracePt t="134685" x="1993900" y="3379788"/>
          <p14:tracePt t="134703" x="2014538" y="3394075"/>
          <p14:tracePt t="134718" x="2014538" y="3414713"/>
          <p14:tracePt t="134735" x="2014538" y="3422650"/>
          <p14:tracePt t="134751" x="2014538" y="3451225"/>
          <p14:tracePt t="134768" x="2022475" y="3465513"/>
          <p14:tracePt t="134784" x="2022475" y="3479800"/>
          <p14:tracePt t="134801" x="2028825" y="3486150"/>
          <p14:tracePt t="134818" x="2028825" y="3494088"/>
          <p14:tracePt t="134834" x="2028825" y="3500438"/>
          <p14:tracePt t="134851" x="2028825" y="3529013"/>
          <p14:tracePt t="134868" x="2028825" y="3536950"/>
          <p14:tracePt t="134920" x="2028825" y="3543300"/>
          <p14:tracePt t="134951" x="2028825" y="3557588"/>
          <p14:tracePt t="134968" x="2028825" y="3565525"/>
          <p14:tracePt t="134984" x="2028825" y="3571875"/>
          <p14:tracePt t="134991" x="2028825" y="3579813"/>
          <p14:tracePt t="135001" x="2028825" y="3600450"/>
          <p14:tracePt t="135017" x="2022475" y="3608388"/>
          <p14:tracePt t="135034" x="2014538" y="3614738"/>
          <p14:tracePt t="135050" x="2008188" y="3622675"/>
          <p14:tracePt t="135068" x="1993900" y="3636963"/>
          <p14:tracePt t="135084" x="1985963" y="3636963"/>
          <p14:tracePt t="135101" x="1979613" y="3643313"/>
          <p14:tracePt t="135117" x="1971675" y="3643313"/>
          <p14:tracePt t="135168" x="1951038" y="3643313"/>
          <p14:tracePt t="135174" x="1943100" y="3643313"/>
          <p14:tracePt t="135240" x="1936750" y="3643313"/>
          <p14:tracePt t="135256" x="1928813" y="3643313"/>
          <p14:tracePt t="135297" x="1914525" y="3643313"/>
          <p14:tracePt t="135304" x="1908175" y="3643313"/>
          <p14:tracePt t="135312" x="1900238" y="3643313"/>
          <p14:tracePt t="135320" x="1879600" y="3643313"/>
          <p14:tracePt t="135333" x="1871663" y="3643313"/>
          <p14:tracePt t="135367" x="1865313" y="3643313"/>
          <p14:tracePt t="135383" x="1857375" y="3643313"/>
          <p14:tracePt t="135440" x="1843088" y="3643313"/>
          <p14:tracePt t="135448" x="1836738" y="3643313"/>
          <p14:tracePt t="135504" x="1828800" y="3643313"/>
          <p14:tracePt t="135512" x="1822450" y="3643313"/>
          <p14:tracePt t="135528" x="1800225" y="3643313"/>
          <p14:tracePt t="135544" x="1785938" y="3643313"/>
          <p14:tracePt t="135592" x="1779588" y="3636963"/>
          <p14:tracePt t="135600" x="1765300" y="3636963"/>
          <p14:tracePt t="135616" x="1757363" y="3629025"/>
          <p14:tracePt t="135648" x="1751013" y="3622675"/>
          <p14:tracePt t="135653" x="1751013" y="3614738"/>
          <p14:tracePt t="135672" x="1751013" y="3608388"/>
          <p14:tracePt t="135688" x="1751013" y="3600450"/>
          <p14:tracePt t="135693" x="1751013" y="3594100"/>
          <p14:tracePt t="135700" x="1751013" y="3579813"/>
          <p14:tracePt t="135716" x="1751013" y="3571875"/>
          <p14:tracePt t="135733" x="1751013" y="3565525"/>
          <p14:tracePt t="135767" x="1751013" y="3557588"/>
          <p14:tracePt t="135784" x="1751013" y="3536950"/>
          <p14:tracePt t="135816" x="1743075" y="3529013"/>
          <p14:tracePt t="136008" x="1757363" y="3514725"/>
          <p14:tracePt t="136016" x="1836738" y="3514725"/>
          <p14:tracePt t="136024" x="1957388" y="3514725"/>
          <p14:tracePt t="136032" x="2079625" y="3514725"/>
          <p14:tracePt t="136049" x="2336800" y="3514725"/>
          <p14:tracePt t="136066" x="2708275" y="3514725"/>
          <p14:tracePt t="136082" x="3065463" y="3514725"/>
          <p14:tracePt t="136099" x="3408363" y="3514725"/>
          <p14:tracePt t="136115" x="3729038" y="3514725"/>
          <p14:tracePt t="136133" x="4000500" y="3514725"/>
          <p14:tracePt t="136151" x="4243388" y="3514725"/>
          <p14:tracePt t="136167" x="4414838" y="3514725"/>
          <p14:tracePt t="136167" x="4486275" y="3514725"/>
          <p14:tracePt t="136185" x="4572000" y="3514725"/>
          <p14:tracePt t="136199" x="4943475" y="3514725"/>
          <p14:tracePt t="136218" x="5200650" y="3514725"/>
          <p14:tracePt t="136232" x="5394325" y="3514725"/>
          <p14:tracePt t="136250" x="5580063" y="3514725"/>
          <p14:tracePt t="136265" x="5737225" y="3514725"/>
          <p14:tracePt t="136282" x="5915025" y="3514725"/>
          <p14:tracePt t="136298" x="6137275" y="3514725"/>
          <p14:tracePt t="136315" x="6394450" y="3514725"/>
          <p14:tracePt t="136332" x="6665913" y="3500438"/>
          <p14:tracePt t="136348" x="6908800" y="3457575"/>
          <p14:tracePt t="136365" x="7072313" y="3451225"/>
          <p14:tracePt t="136382" x="7229475" y="3414713"/>
          <p14:tracePt t="136382" x="7323138" y="3386138"/>
          <p14:tracePt t="136400" x="7486650" y="3336925"/>
          <p14:tracePt t="136415" x="7600950" y="3314700"/>
          <p14:tracePt t="136432" x="7694613" y="3294063"/>
          <p14:tracePt t="136449" x="7794625" y="3257550"/>
          <p14:tracePt t="136465" x="7872413" y="3200400"/>
          <p14:tracePt t="136482" x="7929563" y="3157538"/>
          <p14:tracePt t="136499" x="7966075" y="3114675"/>
          <p14:tracePt t="136517" x="8015288" y="3094038"/>
          <p14:tracePt t="136532" x="8043863" y="3071813"/>
          <p14:tracePt t="136549" x="8072438" y="3051175"/>
          <p14:tracePt t="136565" x="8080375" y="3043238"/>
          <p14:tracePt t="136583" x="8086725" y="3036888"/>
          <p14:tracePt t="136648" x="8086725" y="3022600"/>
          <p14:tracePt t="136658" x="8086725" y="3008313"/>
          <p14:tracePt t="136659" x="8086725" y="2994025"/>
          <p14:tracePt t="136665" x="8086725" y="2979738"/>
          <p14:tracePt t="136682" x="8080375" y="2965450"/>
          <p14:tracePt t="136699" x="8043863" y="2965450"/>
          <p14:tracePt t="136715" x="8001000" y="2965450"/>
          <p14:tracePt t="136733" x="7966075" y="2957513"/>
          <p14:tracePt t="136749" x="7951788" y="2957513"/>
          <p14:tracePt t="136765" x="7929563" y="2957513"/>
          <p14:tracePt t="136782" x="7915275" y="2957513"/>
          <p14:tracePt t="136798" x="7908925" y="2957513"/>
          <p14:tracePt t="136815" x="7894638" y="2957513"/>
          <p14:tracePt t="136832" x="7872413" y="2957513"/>
          <p14:tracePt t="136849" x="7800975" y="2957513"/>
          <p14:tracePt t="136866" x="7715250" y="2957513"/>
          <p14:tracePt t="136883" x="7651750" y="2957513"/>
          <p14:tracePt t="136899" x="7637463" y="2957513"/>
          <p14:tracePt t="136915" x="7615238" y="2965450"/>
          <p14:tracePt t="136960" x="7608888" y="2965450"/>
          <p14:tracePt t="136968" x="7600950" y="2965450"/>
          <p14:tracePt t="136976" x="7580313" y="2965450"/>
          <p14:tracePt t="136984" x="7551738" y="2965450"/>
          <p14:tracePt t="136998" x="7508875" y="2986088"/>
          <p14:tracePt t="137015" x="7494588" y="2986088"/>
          <p14:tracePt t="137031" x="7466013" y="3000375"/>
          <p14:tracePt t="137048" x="7437438" y="3022600"/>
          <p14:tracePt t="137065" x="7423150" y="3051175"/>
          <p14:tracePt t="137081" x="7400925" y="3065463"/>
          <p14:tracePt t="137097" x="7394575" y="3079750"/>
          <p14:tracePt t="137114" x="7380288" y="3108325"/>
          <p14:tracePt t="137131" x="7380288" y="3128963"/>
          <p14:tracePt t="137148" x="7380288" y="3143250"/>
          <p14:tracePt t="137164" x="7380288" y="3165475"/>
          <p14:tracePt t="137181" x="7380288" y="3179763"/>
          <p14:tracePt t="137198" x="7380288" y="3208338"/>
          <p14:tracePt t="137216" x="7380288" y="3236913"/>
          <p14:tracePt t="137231" x="7380288" y="3294063"/>
          <p14:tracePt t="137248" x="7380288" y="3328988"/>
          <p14:tracePt t="137264" x="7380288" y="3371850"/>
          <p14:tracePt t="137280" x="7380288" y="3386138"/>
          <p14:tracePt t="137297" x="7380288" y="3400425"/>
          <p14:tracePt t="137314" x="7380288" y="3414713"/>
          <p14:tracePt t="137331" x="7380288" y="3436938"/>
          <p14:tracePt t="137375" x="7380288" y="3451225"/>
          <p14:tracePt t="137415" x="7380288" y="3457575"/>
          <p14:tracePt t="137431" x="7380288" y="3465513"/>
          <p14:tracePt t="137436" x="7386638" y="3471863"/>
          <p14:tracePt t="137447" x="7415213" y="3486150"/>
          <p14:tracePt t="137464" x="7458075" y="3500438"/>
          <p14:tracePt t="137481" x="7472363" y="3500438"/>
          <p14:tracePt t="137497" x="7486650" y="3500438"/>
          <p14:tracePt t="137515" x="7529513" y="3500438"/>
          <p14:tracePt t="137530" x="7586663" y="3500438"/>
          <p14:tracePt t="137548" x="7672388" y="3500438"/>
          <p14:tracePt t="137563" x="7772400" y="3486150"/>
          <p14:tracePt t="137580" x="7837488" y="3471863"/>
          <p14:tracePt t="137597" x="7908925" y="3429000"/>
          <p14:tracePt t="137613" x="7937500" y="3414713"/>
          <p14:tracePt t="137613" x="7943850" y="3400425"/>
          <p14:tracePt t="137632" x="7943850" y="3394075"/>
          <p14:tracePt t="137647" x="7943850" y="3343275"/>
          <p14:tracePt t="137664" x="7943850" y="3308350"/>
          <p14:tracePt t="137680" x="7943850" y="3300413"/>
          <p14:tracePt t="137697" x="7943850" y="3279775"/>
          <p14:tracePt t="137714" x="7923213" y="3257550"/>
          <p14:tracePt t="137730" x="7908925" y="3251200"/>
          <p14:tracePt t="137746" x="7886700" y="3251200"/>
          <p14:tracePt t="137763" x="7843838" y="3251200"/>
          <p14:tracePt t="137780" x="7800975" y="3251200"/>
          <p14:tracePt t="137797" x="7729538" y="3251200"/>
          <p14:tracePt t="137813" x="7629525" y="3251200"/>
          <p14:tracePt t="137830" x="7472363" y="3251200"/>
          <p14:tracePt t="137846" x="7300913" y="3251200"/>
          <p14:tracePt t="137863" x="7023100" y="3286125"/>
          <p14:tracePt t="137880" x="6843713" y="3322638"/>
          <p14:tracePt t="137897" x="6615113" y="3365500"/>
          <p14:tracePt t="137913" x="6337300" y="3379788"/>
          <p14:tracePt t="137930" x="6057900" y="3451225"/>
          <p14:tracePt t="137947" x="5815013" y="3494088"/>
          <p14:tracePt t="137965" x="5537200" y="3529013"/>
          <p14:tracePt t="137980" x="5257800" y="3571875"/>
          <p14:tracePt t="137997" x="5029200" y="3600450"/>
          <p14:tracePt t="138013" x="4800600" y="3643313"/>
          <p14:tracePt t="138030" x="4614863" y="3657600"/>
          <p14:tracePt t="138047" x="4457700" y="3657600"/>
          <p14:tracePt t="138063" x="4214813" y="3657600"/>
          <p14:tracePt t="138080" x="4057650" y="3665538"/>
          <p14:tracePt t="138096" x="3929063" y="3679825"/>
          <p14:tracePt t="138113" x="3886200" y="3686175"/>
          <p14:tracePt t="138129" x="3851275" y="3686175"/>
          <p14:tracePt t="138147" x="3822700" y="3686175"/>
          <p14:tracePt t="138162" x="3814763" y="3686175"/>
          <p14:tracePt t="138180" x="3800475" y="3686175"/>
          <p14:tracePt t="138196" x="3765550" y="3651250"/>
          <p14:tracePt t="138213" x="3714750" y="3608388"/>
          <p14:tracePt t="138230" x="3679825" y="3551238"/>
          <p14:tracePt t="138245" x="3671888" y="3522663"/>
          <p14:tracePt t="138245" x="3671888" y="3508375"/>
          <p14:tracePt t="138264" x="3671888" y="3479800"/>
          <p14:tracePt t="138279" x="3657600" y="3386138"/>
          <p14:tracePt t="138296" x="3651250" y="3351213"/>
          <p14:tracePt t="138312" x="3651250" y="3336925"/>
          <p14:tracePt t="138329" x="3651250" y="3308350"/>
          <p14:tracePt t="138345" x="3651250" y="3294063"/>
          <p14:tracePt t="138362" x="3643313" y="3257550"/>
          <p14:tracePt t="138379" x="3629025" y="3243263"/>
          <p14:tracePt t="138395" x="3622675" y="3236913"/>
          <p14:tracePt t="138455" x="3608388" y="3222625"/>
          <p14:tracePt t="138472" x="3600450" y="3222625"/>
          <p14:tracePt t="138487" x="3579813" y="3222625"/>
          <p14:tracePt t="138496" x="3571875" y="3228975"/>
          <p14:tracePt t="138504" x="3551238" y="3251200"/>
          <p14:tracePt t="138513" x="3536950" y="3286125"/>
          <p14:tracePt t="138528" x="3514725" y="3308350"/>
          <p14:tracePt t="138545" x="3508375" y="3343275"/>
          <p14:tracePt t="138562" x="3508375" y="3371850"/>
          <p14:tracePt t="138579" x="3508375" y="3386138"/>
          <p14:tracePt t="138596" x="3508375" y="3429000"/>
          <p14:tracePt t="138612" x="3508375" y="3451225"/>
          <p14:tracePt t="138630" x="3508375" y="3471863"/>
          <p14:tracePt t="138645" x="3514725" y="3508375"/>
          <p14:tracePt t="138663" x="3529013" y="3536950"/>
          <p14:tracePt t="138679" x="3551238" y="3565525"/>
          <p14:tracePt t="138695" x="3565525" y="3594100"/>
          <p14:tracePt t="138713" x="3594100" y="3614738"/>
          <p14:tracePt t="138729" x="3608388" y="3629025"/>
          <p14:tracePt t="138746" x="3651250" y="3665538"/>
          <p14:tracePt t="138762" x="3671888" y="3679825"/>
          <p14:tracePt t="138779" x="3708400" y="3708400"/>
          <p14:tracePt t="138795" x="3736975" y="3722688"/>
          <p14:tracePt t="138812" x="3779838" y="3722688"/>
          <p14:tracePt t="138828" x="3829050" y="3743325"/>
          <p14:tracePt t="138846" x="3929063" y="3765550"/>
          <p14:tracePt t="138862" x="4029075" y="3771900"/>
          <p14:tracePt t="138878" x="4143375" y="3786188"/>
          <p14:tracePt t="138878" x="4179888" y="3786188"/>
          <p14:tracePt t="138896" x="4300538" y="3814763"/>
          <p14:tracePt t="138912" x="4422775" y="3814763"/>
          <p14:tracePt t="138928" x="4551363" y="3814763"/>
          <p14:tracePt t="138945" x="4651375" y="3814763"/>
          <p14:tracePt t="138963" x="4757738" y="3814763"/>
          <p14:tracePt t="138978" x="4851400" y="3814763"/>
          <p14:tracePt t="138995" x="4943475" y="3814763"/>
          <p14:tracePt t="139012" x="5037138" y="3814763"/>
          <p14:tracePt t="139028" x="5108575" y="3814763"/>
          <p14:tracePt t="139045" x="5194300" y="3814763"/>
          <p14:tracePt t="139061" x="5257800" y="3794125"/>
          <p14:tracePt t="139078" x="5337175" y="3786188"/>
          <p14:tracePt t="139094" x="5537200" y="3751263"/>
          <p14:tracePt t="139112" x="5622925" y="3736975"/>
          <p14:tracePt t="139128" x="5715000" y="3729038"/>
          <p14:tracePt t="139145" x="5751513" y="3722688"/>
          <p14:tracePt t="139161" x="5757863" y="3714750"/>
          <p14:tracePt t="139178" x="5765800" y="3708400"/>
          <p14:tracePt t="139195" x="5780088" y="3708400"/>
          <p14:tracePt t="139211" x="5794375" y="3700463"/>
          <p14:tracePt t="139229" x="5829300" y="3686175"/>
          <p14:tracePt t="139245" x="5872163" y="3665538"/>
          <p14:tracePt t="139262" x="5908675" y="3643313"/>
          <p14:tracePt t="139277" x="5943600" y="3629025"/>
          <p14:tracePt t="139295" x="5951538" y="3622675"/>
          <p14:tracePt t="139295" x="5957888" y="3614738"/>
          <p14:tracePt t="139343" x="5957888" y="3600450"/>
          <p14:tracePt t="139352" x="5957888" y="3594100"/>
          <p14:tracePt t="139359" x="5957888" y="3571875"/>
          <p14:tracePt t="139365" x="5937250" y="3536950"/>
          <p14:tracePt t="139377" x="5880100" y="3522663"/>
          <p14:tracePt t="139394" x="5815013" y="3486150"/>
          <p14:tracePt t="139411" x="5715000" y="3471863"/>
          <p14:tracePt t="139427" x="5600700" y="3443288"/>
          <p14:tracePt t="139444" x="5486400" y="3436938"/>
          <p14:tracePt t="139460" x="5394325" y="3436938"/>
          <p14:tracePt t="139478" x="5300663" y="3436938"/>
          <p14:tracePt t="139494" x="5200650" y="3436938"/>
          <p14:tracePt t="139511" x="5037138" y="3436938"/>
          <p14:tracePt t="139528" x="4972050" y="3436938"/>
          <p14:tracePt t="139545" x="4914900" y="3436938"/>
          <p14:tracePt t="139561" x="4843463" y="3436938"/>
          <p14:tracePt t="139577" x="4772025" y="3436938"/>
          <p14:tracePt t="139594" x="4665663" y="3436938"/>
          <p14:tracePt t="139611" x="4572000" y="3443288"/>
          <p14:tracePt t="139628" x="4522788" y="3457575"/>
          <p14:tracePt t="139644" x="4429125" y="3465513"/>
          <p14:tracePt t="139660" x="4351338" y="3465513"/>
          <p14:tracePt t="139677" x="4286250" y="3465513"/>
          <p14:tracePt t="139693" x="4237038" y="3465513"/>
          <p14:tracePt t="139711" x="4186238" y="3465513"/>
          <p14:tracePt t="139727" x="4094163" y="3465513"/>
          <p14:tracePt t="139745" x="4022725" y="3465513"/>
          <p14:tracePt t="139761" x="3971925" y="3465513"/>
          <p14:tracePt t="139777" x="3922713" y="3486150"/>
          <p14:tracePt t="139795" x="3865563" y="3500438"/>
          <p14:tracePt t="139812" x="3814763" y="3514725"/>
          <p14:tracePt t="139828" x="3729038" y="3536950"/>
          <p14:tracePt t="139844" x="3671888" y="3543300"/>
          <p14:tracePt t="139861" x="3629025" y="3551238"/>
          <p14:tracePt t="139877" x="3608388" y="3565525"/>
          <p14:tracePt t="139895" x="3586163" y="3565525"/>
          <p14:tracePt t="139911" x="3557588" y="3579813"/>
          <p14:tracePt t="139928" x="3551238" y="3586163"/>
          <p14:tracePt t="139944" x="3514725" y="3594100"/>
          <p14:tracePt t="139961" x="3508375" y="3600450"/>
          <p14:tracePt t="139977" x="3494088" y="3622675"/>
          <p14:tracePt t="139994" x="3479800" y="3643313"/>
          <p14:tracePt t="140011" x="3479800" y="3651250"/>
          <p14:tracePt t="140028" x="3479800" y="3657600"/>
          <p14:tracePt t="140045" x="3479800" y="3665538"/>
          <p14:tracePt t="140061" x="3479800" y="3671888"/>
          <p14:tracePt t="140077" x="3479800" y="3686175"/>
          <p14:tracePt t="140112" x="3486150" y="3700463"/>
          <p14:tracePt t="140113" x="3514725" y="3722688"/>
          <p14:tracePt t="140127" x="3551238" y="3743325"/>
          <p14:tracePt t="140145" x="3565525" y="3751263"/>
          <p14:tracePt t="140160" x="3594100" y="3757613"/>
          <p14:tracePt t="140177" x="3614738" y="3765550"/>
          <p14:tracePt t="140193" x="3629025" y="3779838"/>
          <p14:tracePt t="140210" x="3665538" y="3786188"/>
          <p14:tracePt t="140227" x="3686175" y="3786188"/>
          <p14:tracePt t="140244" x="3729038" y="3800475"/>
          <p14:tracePt t="140261" x="3786188" y="3808413"/>
          <p14:tracePt t="140277" x="3865563" y="3829050"/>
          <p14:tracePt t="140294" x="3957638" y="3836988"/>
          <p14:tracePt t="140310" x="4022725" y="3843338"/>
          <p14:tracePt t="140327" x="4114800" y="3843338"/>
          <p14:tracePt t="140327" x="4151313" y="3843338"/>
          <p14:tracePt t="140344" x="4222750" y="3843338"/>
          <p14:tracePt t="140360" x="4300538" y="3857625"/>
          <p14:tracePt t="140377" x="4343400" y="3857625"/>
          <p14:tracePt t="140393" x="4400550" y="3857625"/>
          <p14:tracePt t="140410" x="4465638" y="3857625"/>
          <p14:tracePt t="140426" x="4543425" y="3857625"/>
          <p14:tracePt t="140444" x="4637088" y="3857625"/>
          <p14:tracePt t="140460" x="4714875" y="3879850"/>
          <p14:tracePt t="140477" x="4794250" y="3879850"/>
          <p14:tracePt t="140493" x="4872038" y="3886200"/>
          <p14:tracePt t="140510" x="4957763" y="3900488"/>
          <p14:tracePt t="140527" x="5057775" y="3908425"/>
          <p14:tracePt t="140544" x="5143500" y="3908425"/>
          <p14:tracePt t="140544" x="5186363" y="3908425"/>
          <p14:tracePt t="140561" x="5208588" y="3908425"/>
          <p14:tracePt t="140577" x="5222875" y="3908425"/>
          <p14:tracePt t="140593" x="5237163" y="3908425"/>
          <p14:tracePt t="140610" x="5272088" y="3908425"/>
          <p14:tracePt t="140627" x="5314950" y="3908425"/>
          <p14:tracePt t="140643" x="5357813" y="3908425"/>
          <p14:tracePt t="140659" x="5386388" y="3908425"/>
          <p14:tracePt t="140676" x="5437188" y="3908425"/>
          <p14:tracePt t="140693" x="5480050" y="3908425"/>
          <p14:tracePt t="140710" x="5500688" y="3908425"/>
          <p14:tracePt t="140726" x="5543550" y="3908425"/>
          <p14:tracePt t="140743" x="5594350" y="3894138"/>
          <p14:tracePt t="140761" x="5622925" y="3879850"/>
          <p14:tracePt t="140778" x="5657850" y="3857625"/>
          <p14:tracePt t="140793" x="5672138" y="3843338"/>
          <p14:tracePt t="140808" x="5700713" y="3822700"/>
          <p14:tracePt t="140825" x="5722938" y="3800475"/>
          <p14:tracePt t="140842" x="5743575" y="3786188"/>
          <p14:tracePt t="140859" x="5765800" y="3771900"/>
          <p14:tracePt t="140876" x="5780088" y="3765550"/>
          <p14:tracePt t="140893" x="5794375" y="3743325"/>
          <p14:tracePt t="140909" x="5800725" y="3729038"/>
          <p14:tracePt t="140926" x="5815013" y="3708400"/>
          <p14:tracePt t="140943" x="5815013" y="3700463"/>
          <p14:tracePt t="140960" x="5815013" y="3686175"/>
          <p14:tracePt t="140976" x="5815013" y="3657600"/>
          <p14:tracePt t="140992" x="5815013" y="3651250"/>
          <p14:tracePt t="141032" x="5815013" y="3643313"/>
          <p14:tracePt t="141048" x="5815013" y="3636963"/>
          <p14:tracePt t="141056" x="5808663" y="3629025"/>
          <p14:tracePt t="141071" x="5786438" y="3622675"/>
          <p14:tracePt t="141076" x="5772150" y="3608388"/>
          <p14:tracePt t="141092" x="5737225" y="3600450"/>
          <p14:tracePt t="141110" x="5708650" y="3594100"/>
          <p14:tracePt t="141126" x="5657850" y="3571875"/>
          <p14:tracePt t="141142" x="5608638" y="3571875"/>
          <p14:tracePt t="141142" x="5551488" y="3571875"/>
          <p14:tracePt t="141160" x="5500688" y="3571875"/>
          <p14:tracePt t="141175" x="5294313" y="3571875"/>
          <p14:tracePt t="141193" x="5214938" y="3571875"/>
          <p14:tracePt t="141209" x="5108575" y="3571875"/>
          <p14:tracePt t="141226" x="5043488" y="3571875"/>
          <p14:tracePt t="141242" x="4986338" y="3571875"/>
          <p14:tracePt t="141259" x="4937125" y="3571875"/>
          <p14:tracePt t="141275" x="4843463" y="3571875"/>
          <p14:tracePt t="141291" x="4743450" y="3571875"/>
          <p14:tracePt t="141308" x="4637088" y="3571875"/>
          <p14:tracePt t="141325" x="4514850" y="3571875"/>
          <p14:tracePt t="141341" x="4357688" y="3571875"/>
          <p14:tracePt t="141358" x="4229100" y="3571875"/>
          <p14:tracePt t="141358" x="4165600" y="3571875"/>
          <p14:tracePt t="141377" x="4108450" y="3571875"/>
          <p14:tracePt t="141392" x="3951288" y="3557588"/>
          <p14:tracePt t="141408" x="3871913" y="3551238"/>
          <p14:tracePt t="141425" x="3808413" y="3551238"/>
          <p14:tracePt t="141442" x="3771900" y="3551238"/>
          <p14:tracePt t="141458" x="3714750" y="3551238"/>
          <p14:tracePt t="141475" x="3694113" y="3551238"/>
          <p14:tracePt t="141492" x="3671888" y="3551238"/>
          <p14:tracePt t="141508" x="3643313" y="3551238"/>
          <p14:tracePt t="141526" x="3629025" y="3551238"/>
          <p14:tracePt t="141542" x="3586163" y="3565525"/>
          <p14:tracePt t="141560" x="3571875" y="3565525"/>
          <p14:tracePt t="141575" x="3565525" y="3571875"/>
          <p14:tracePt t="141592" x="3557588" y="3571875"/>
          <p14:tracePt t="141609" x="3536950" y="3579813"/>
          <p14:tracePt t="141625" x="3529013" y="3579813"/>
          <p14:tracePt t="141664" x="3514725" y="3579813"/>
          <p14:tracePt t="141664" x="3508375" y="3594100"/>
          <p14:tracePt t="141675" x="3500438" y="3600450"/>
          <p14:tracePt t="141691" x="3500438" y="3608388"/>
          <p14:tracePt t="141708" x="3486150" y="3629025"/>
          <p14:tracePt t="141724" x="3486150" y="3636963"/>
          <p14:tracePt t="141741" x="3486150" y="3643313"/>
          <p14:tracePt t="143504" x="3486150" y="3657600"/>
          <p14:tracePt t="148734" x="3479800" y="3657600"/>
          <p14:tracePt t="148752" x="3471863" y="3657600"/>
          <p14:tracePt t="148760" x="3457575" y="3657600"/>
          <p14:tracePt t="148768" x="3429000" y="3665538"/>
          <p14:tracePt t="148781" x="3400425" y="3665538"/>
          <p14:tracePt t="148781" x="3357563" y="3665538"/>
          <p14:tracePt t="148798" x="3279775" y="3686175"/>
          <p14:tracePt t="148814" x="3128963" y="3708400"/>
          <p14:tracePt t="148814" x="3094038" y="3708400"/>
          <p14:tracePt t="148832" x="3065463" y="3714750"/>
          <p14:tracePt t="148832" x="3036888" y="3714750"/>
          <p14:tracePt t="148848" x="2979738" y="3736975"/>
          <p14:tracePt t="148864" x="2951163" y="3736975"/>
          <p14:tracePt t="148881" x="2928938" y="3743325"/>
          <p14:tracePt t="148898" x="2914650" y="3743325"/>
          <p14:tracePt t="148914" x="2879725" y="3751263"/>
          <p14:tracePt t="148931" x="2828925" y="3779838"/>
          <p14:tracePt t="148948" x="2765425" y="3800475"/>
          <p14:tracePt t="148964" x="2651125" y="3822700"/>
          <p14:tracePt t="148981" x="2571750" y="3851275"/>
          <p14:tracePt t="148997" x="2514600" y="3865563"/>
          <p14:tracePt t="149015" x="2471738" y="3886200"/>
          <p14:tracePt t="149031" x="2436813" y="3886200"/>
          <p14:tracePt t="149031" x="2422525" y="3900488"/>
          <p14:tracePt t="149064" x="2379663" y="3908425"/>
          <p14:tracePt t="149065" x="2336800" y="3929063"/>
          <p14:tracePt t="149081" x="2286000" y="3937000"/>
          <p14:tracePt t="149097" x="2243138" y="3943350"/>
          <p14:tracePt t="149114" x="2214563" y="3951288"/>
          <p14:tracePt t="149131" x="2185988" y="3971925"/>
          <p14:tracePt t="149147" x="2171700" y="3971925"/>
          <p14:tracePt t="149164" x="2165350" y="3971925"/>
          <p14:tracePt t="149180" x="2128838" y="3979863"/>
          <p14:tracePt t="149198" x="2114550" y="3986213"/>
          <p14:tracePt t="149213" x="2093913" y="3994150"/>
          <p14:tracePt t="149231" x="2079625" y="3994150"/>
          <p14:tracePt t="149247" x="2051050" y="4000500"/>
          <p14:tracePt t="149264" x="2036763" y="4008438"/>
          <p14:tracePt t="149280" x="2022475" y="4008438"/>
          <p14:tracePt t="149297" x="2000250" y="4014788"/>
          <p14:tracePt t="149313" x="1993900" y="4014788"/>
          <p14:tracePt t="149330" x="1979613" y="4022725"/>
          <p14:tracePt t="149347" x="1965325" y="4022725"/>
          <p14:tracePt t="149363" x="1957388" y="4029075"/>
          <p14:tracePt t="149380" x="1936750" y="4029075"/>
          <p14:tracePt t="149396" x="1922463" y="4037013"/>
          <p14:tracePt t="149413" x="1914525" y="4043363"/>
          <p14:tracePt t="149430" x="1908175" y="4043363"/>
          <p14:tracePt t="149447" x="1900238" y="4043363"/>
          <p14:tracePt t="149464" x="1879600" y="4057650"/>
          <p14:tracePt t="149480" x="1865313" y="4057650"/>
          <p14:tracePt t="149497" x="1851025" y="4065588"/>
          <p14:tracePt t="149536" x="1843088" y="4065588"/>
          <p14:tracePt t="149544" x="1822450" y="4065588"/>
          <p14:tracePt t="149552" x="1808163" y="4071938"/>
          <p14:tracePt t="149563" x="1800225" y="4071938"/>
          <p14:tracePt t="149580" x="1765300" y="4094163"/>
          <p14:tracePt t="149640" x="1757363" y="4094163"/>
          <p14:tracePt t="149648" x="1743075" y="4094163"/>
          <p14:tracePt t="149664" x="1736725" y="4094163"/>
          <p14:tracePt t="149840" x="1728788" y="4094163"/>
          <p14:tracePt t="149848" x="1722438" y="4071938"/>
          <p14:tracePt t="149848" x="1722438" y="4065588"/>
          <p14:tracePt t="149864" x="1722438" y="4057650"/>
          <p14:tracePt t="149864" x="1722438" y="4051300"/>
          <p14:tracePt t="149879" x="1722438" y="4029075"/>
          <p14:tracePt t="149896" x="1722438" y="4022725"/>
          <p14:tracePt t="149944" x="1722438" y="4014788"/>
          <p14:tracePt t="149976" x="1722438" y="4008438"/>
          <p14:tracePt t="150032" x="1722438" y="3994150"/>
          <p14:tracePt t="150048" x="1722438" y="3986213"/>
          <p14:tracePt t="150067" x="1722438" y="3979863"/>
          <p14:tracePt t="150096" x="1728788" y="3957638"/>
          <p14:tracePt t="150150" x="1728788" y="3951288"/>
          <p14:tracePt t="150160" x="1728788" y="3943350"/>
          <p14:tracePt t="150168" x="1736725" y="3937000"/>
          <p14:tracePt t="150184" x="1743075" y="3929063"/>
          <p14:tracePt t="150200" x="1751013" y="3922713"/>
          <p14:tracePt t="150263" x="1765300" y="3908425"/>
          <p14:tracePt t="150271" x="1771650" y="3900488"/>
          <p14:tracePt t="150351" x="1779588" y="3900488"/>
          <p14:tracePt t="150367" x="1800225" y="3894138"/>
          <p14:tracePt t="150479" x="1808163" y="3894138"/>
          <p14:tracePt t="150496" x="1814513" y="3894138"/>
          <p14:tracePt t="150511" x="1822450" y="3894138"/>
          <p14:tracePt t="150522" x="1843088" y="3894138"/>
          <p14:tracePt t="150528" x="1857375" y="3900488"/>
          <p14:tracePt t="150616" x="1879600" y="3900488"/>
          <p14:tracePt t="150625" x="1893888" y="3908425"/>
          <p14:tracePt t="150632" x="1900238" y="3914775"/>
          <p14:tracePt t="150647" x="1914525" y="3922713"/>
          <p14:tracePt t="150661" x="1922463" y="3922713"/>
          <p14:tracePt t="150671" x="1943100" y="3943350"/>
          <p14:tracePt t="150703" x="1951038" y="3951288"/>
          <p14:tracePt t="150711" x="1965325" y="3957638"/>
          <p14:tracePt t="150712" x="1979613" y="3979863"/>
          <p14:tracePt t="150768" x="1985963" y="3986213"/>
          <p14:tracePt t="150784" x="1993900" y="4000500"/>
          <p14:tracePt t="150785" x="2000250" y="4008438"/>
          <p14:tracePt t="150795" x="2000250" y="4022725"/>
          <p14:tracePt t="150812" x="2008188" y="4029075"/>
          <p14:tracePt t="150846" x="2008188" y="4051300"/>
          <p14:tracePt t="150857" x="2008188" y="4057650"/>
          <p14:tracePt t="150896" x="2008188" y="4065588"/>
          <p14:tracePt t="150904" x="2008188" y="4071938"/>
          <p14:tracePt t="150936" x="2008188" y="4094163"/>
          <p14:tracePt t="150944" x="2000250" y="4100513"/>
          <p14:tracePt t="150984" x="1993900" y="4108450"/>
          <p14:tracePt t="150992" x="1979613" y="4137025"/>
          <p14:tracePt t="151005" x="1951038" y="4143375"/>
          <p14:tracePt t="151012" x="1928813" y="4143375"/>
          <p14:tracePt t="151028" x="1914525" y="4143375"/>
          <p14:tracePt t="151045" x="1908175" y="4143375"/>
          <p14:tracePt t="151061" x="1893888" y="4151313"/>
          <p14:tracePt t="151096" x="1885950" y="4151313"/>
          <p14:tracePt t="151096" x="1871663" y="4151313"/>
          <p14:tracePt t="151111" x="1828800" y="4151313"/>
          <p14:tracePt t="151129" x="1808163" y="4151313"/>
          <p14:tracePt t="151144" x="1785938" y="4143375"/>
          <p14:tracePt t="151162" x="1757363" y="4137025"/>
          <p14:tracePt t="151177" x="1736725" y="4137025"/>
          <p14:tracePt t="151195" x="1728788" y="4129088"/>
          <p14:tracePt t="151211" x="1722438" y="4129088"/>
          <p14:tracePt t="151248" x="1714500" y="4129088"/>
          <p14:tracePt t="151256" x="1700213" y="4122738"/>
          <p14:tracePt t="151256" x="1693863" y="4122738"/>
          <p14:tracePt t="151280" x="1685925" y="4122738"/>
          <p14:tracePt t="151288" x="1671638" y="4114800"/>
          <p14:tracePt t="151328" x="1671638" y="4108450"/>
          <p14:tracePt t="151336" x="1651000" y="4086225"/>
          <p14:tracePt t="151368" x="1643063" y="4057650"/>
          <p14:tracePt t="151384" x="1643063" y="4051300"/>
          <p14:tracePt t="151394" x="1643063" y="4043363"/>
          <p14:tracePt t="151411" x="1643063" y="4029075"/>
          <p14:tracePt t="151412" x="1643063" y="4014788"/>
          <p14:tracePt t="151427" x="1643063" y="4008438"/>
          <p14:tracePt t="151444" x="1643063" y="3994150"/>
          <p14:tracePt t="151461" x="1643063" y="3979863"/>
          <p14:tracePt t="151477" x="1643063" y="3971925"/>
          <p14:tracePt t="151494" x="1643063" y="3951288"/>
          <p14:tracePt t="151511" x="1643063" y="3943350"/>
          <p14:tracePt t="151527" x="1643063" y="3914775"/>
          <p14:tracePt t="151544" x="1651000" y="3908425"/>
          <p14:tracePt t="151562" x="1657350" y="3900488"/>
          <p14:tracePt t="151577" x="1665288" y="3894138"/>
          <p14:tracePt t="151594" x="1671638" y="3886200"/>
          <p14:tracePt t="151611" x="1693863" y="3871913"/>
          <p14:tracePt t="151628" x="1700213" y="3865563"/>
          <p14:tracePt t="151643" x="1708150" y="3857625"/>
          <p14:tracePt t="151688" x="1728788" y="3851275"/>
          <p14:tracePt t="151745" x="1736725" y="3851275"/>
          <p14:tracePt t="151752" x="1743075" y="3843338"/>
          <p14:tracePt t="151760" x="1751013" y="3836988"/>
          <p14:tracePt t="151808" x="1757363" y="3836988"/>
          <p14:tracePt t="151816" x="1765300" y="3836988"/>
          <p14:tracePt t="151820" x="1771650" y="3836988"/>
          <p14:tracePt t="151827" x="1793875" y="3836988"/>
          <p14:tracePt t="151843" x="1800225" y="3836988"/>
          <p14:tracePt t="151861" x="1828800" y="3836988"/>
          <p14:tracePt t="151876" x="1836738" y="3836988"/>
          <p14:tracePt t="151893" x="1851025" y="3836988"/>
          <p14:tracePt t="151936" x="1865313" y="3836988"/>
          <p14:tracePt t="151944" x="1871663" y="3836988"/>
          <p14:tracePt t="151960" x="1879600" y="3836988"/>
          <p14:tracePt t="151976" x="1900238" y="3836988"/>
          <p14:tracePt t="151978" x="1908175" y="3836988"/>
          <p14:tracePt t="151993" x="1922463" y="3836988"/>
          <p14:tracePt t="152011" x="1951038" y="3843338"/>
          <p14:tracePt t="152048" x="1957388" y="3843338"/>
          <p14:tracePt t="152075" x="1979613" y="3857625"/>
          <p14:tracePt t="152088" x="1993900" y="3871913"/>
          <p14:tracePt t="152128" x="2014538" y="3879850"/>
          <p14:tracePt t="152146" x="2022475" y="3886200"/>
          <p14:tracePt t="152184" x="2028825" y="3886200"/>
          <p14:tracePt t="152200" x="2036763" y="3894138"/>
          <p14:tracePt t="152232" x="2043113" y="3900488"/>
          <p14:tracePt t="152240" x="2043113" y="3908425"/>
          <p14:tracePt t="152248" x="2051050" y="3914775"/>
          <p14:tracePt t="152264" x="2051050" y="3943350"/>
          <p14:tracePt t="152277" x="2051050" y="3957638"/>
          <p14:tracePt t="152293" x="2051050" y="3979863"/>
          <p14:tracePt t="152310" x="2051050" y="3986213"/>
          <p14:tracePt t="152327" x="2051050" y="3994150"/>
          <p14:tracePt t="152368" x="2051050" y="4014788"/>
          <p14:tracePt t="152384" x="2036763" y="4037013"/>
          <p14:tracePt t="152432" x="2028825" y="4043363"/>
          <p14:tracePt t="152448" x="2022475" y="4051300"/>
          <p14:tracePt t="152452" x="2014538" y="4065588"/>
          <p14:tracePt t="152459" x="2008188" y="4071938"/>
          <p14:tracePt t="152476" x="2000250" y="4079875"/>
          <p14:tracePt t="152492" x="1993900" y="4079875"/>
          <p14:tracePt t="152510" x="1985963" y="4079875"/>
          <p14:tracePt t="152527" x="1965325" y="4079875"/>
          <p14:tracePt t="152543" x="1951038" y="4079875"/>
          <p14:tracePt t="152559" x="1914525" y="4079875"/>
          <p14:tracePt t="152576" x="1879600" y="4079875"/>
          <p14:tracePt t="152592" x="1828800" y="4079875"/>
          <p14:tracePt t="152610" x="1808163" y="4079875"/>
          <p14:tracePt t="152626" x="1800225" y="4079875"/>
          <p14:tracePt t="152642" x="1793875" y="4079875"/>
          <p14:tracePt t="152658" x="1771650" y="4079875"/>
          <p14:tracePt t="152676" x="1765300" y="4079875"/>
          <p14:tracePt t="152692" x="1751013" y="4079875"/>
          <p14:tracePt t="152708" x="1736725" y="4079875"/>
          <p14:tracePt t="152726" x="1722438" y="4079875"/>
          <p14:tracePt t="152742" x="1700213" y="4079875"/>
          <p14:tracePt t="152759" x="1679575" y="4057650"/>
          <p14:tracePt t="152776" x="1671638" y="4051300"/>
          <p14:tracePt t="152793" x="1665288" y="4043363"/>
          <p14:tracePt t="152808" x="1657350" y="4029075"/>
          <p14:tracePt t="152826" x="1651000" y="4022725"/>
          <p14:tracePt t="152841" x="1643063" y="4014788"/>
          <p14:tracePt t="152860" x="1636713" y="4008438"/>
          <p14:tracePt t="152875" x="1636713" y="4000500"/>
          <p14:tracePt t="152892" x="1636713" y="3986213"/>
          <p14:tracePt t="152909" x="1636713" y="3957638"/>
          <p14:tracePt t="152925" x="1636713" y="3951288"/>
          <p14:tracePt t="152942" x="1636713" y="3943350"/>
          <p14:tracePt t="152958" x="1636713" y="3929063"/>
          <p14:tracePt t="152975" x="1636713" y="3908425"/>
          <p14:tracePt t="152992" x="1665288" y="3894138"/>
          <p14:tracePt t="153008" x="1685925" y="3879850"/>
          <p14:tracePt t="153025" x="1736725" y="3857625"/>
          <p14:tracePt t="153042" x="1779588" y="3857625"/>
          <p14:tracePt t="153058" x="1808163" y="3843338"/>
          <p14:tracePt t="153075" x="1814513" y="3843338"/>
          <p14:tracePt t="153091" x="1822450" y="3843338"/>
          <p14:tracePt t="153108" x="1828800" y="3843338"/>
          <p14:tracePt t="153125" x="1857375" y="3843338"/>
          <p14:tracePt t="153141" x="1871663" y="3843338"/>
          <p14:tracePt t="153158" x="1900238" y="3843338"/>
          <p14:tracePt t="153174" x="1922463" y="3857625"/>
          <p14:tracePt t="153192" x="1951038" y="3871913"/>
          <p14:tracePt t="153207" x="1971675" y="3894138"/>
          <p14:tracePt t="153224" x="1979613" y="3900488"/>
          <p14:tracePt t="153241" x="2000250" y="3914775"/>
          <p14:tracePt t="153257" x="2008188" y="3922713"/>
          <p14:tracePt t="153274" x="2014538" y="3929063"/>
          <p14:tracePt t="153311" x="2028825" y="3937000"/>
          <p14:tracePt t="153319" x="2036763" y="3943350"/>
          <p14:tracePt t="153335" x="2043113" y="3957638"/>
          <p14:tracePt t="153367" x="2051050" y="3965575"/>
          <p14:tracePt t="153375" x="2057400" y="3986213"/>
          <p14:tracePt t="153377" x="2065338" y="3994150"/>
          <p14:tracePt t="153423" x="2065338" y="4000500"/>
          <p14:tracePt t="153431" x="2065338" y="4008438"/>
          <p14:tracePt t="153439" x="2065338" y="4022725"/>
          <p14:tracePt t="153448" x="2065338" y="4029075"/>
          <p14:tracePt t="153457" x="2065338" y="4037013"/>
          <p14:tracePt t="153474" x="2065338" y="4057650"/>
          <p14:tracePt t="153520" x="2065338" y="4065588"/>
          <p14:tracePt t="153527" x="2057400" y="4079875"/>
          <p14:tracePt t="153541" x="2051050" y="4086225"/>
          <p14:tracePt t="153541" x="2036763" y="4100513"/>
          <p14:tracePt t="153558" x="2028825" y="4108450"/>
          <p14:tracePt t="153574" x="2014538" y="4114800"/>
          <p14:tracePt t="153590" x="1971675" y="4114800"/>
          <p14:tracePt t="153608" x="1928813" y="4114800"/>
          <p14:tracePt t="153625" x="1885950" y="4114800"/>
          <p14:tracePt t="153641" x="1851025" y="4114800"/>
          <p14:tracePt t="153658" x="1836738" y="4114800"/>
          <p14:tracePt t="153675" x="1800225" y="4100513"/>
          <p14:tracePt t="153690" x="1793875" y="4094163"/>
          <p14:tracePt t="153707" x="1779588" y="4094163"/>
          <p14:tracePt t="153724" x="1765300" y="4086225"/>
          <p14:tracePt t="153739" x="1751013" y="4071938"/>
          <p14:tracePt t="153757" x="1743075" y="4071938"/>
          <p14:tracePt t="153773" x="1736725" y="4065588"/>
          <p14:tracePt t="153790" x="1728788" y="4057650"/>
          <p14:tracePt t="153807" x="1708150" y="4037013"/>
          <p14:tracePt t="153825" x="1700213" y="4029075"/>
          <p14:tracePt t="153864" x="1693863" y="4022725"/>
          <p14:tracePt t="153872" x="1685925" y="4008438"/>
          <p14:tracePt t="153892" x="1685925" y="4000500"/>
          <p14:tracePt t="153892" x="1685925" y="3986213"/>
          <p14:tracePt t="153908" x="1685925" y="3965575"/>
          <p14:tracePt t="153924" x="1685925" y="3957638"/>
          <p14:tracePt t="153941" x="1685925" y="3929063"/>
          <p14:tracePt t="153957" x="1685925" y="3914775"/>
          <p14:tracePt t="154000" x="1685925" y="3900488"/>
          <p14:tracePt t="154000" x="1700213" y="3886200"/>
          <p14:tracePt t="154024" x="1708150" y="3879850"/>
          <p14:tracePt t="154032" x="1714500" y="3871913"/>
          <p14:tracePt t="154064" x="1736725" y="3851275"/>
          <p14:tracePt t="154080" x="1743075" y="3843338"/>
          <p14:tracePt t="154112" x="1751013" y="3843338"/>
          <p14:tracePt t="154112" x="1765300" y="3843338"/>
          <p14:tracePt t="154128" x="1779588" y="3843338"/>
          <p14:tracePt t="154136" x="1808163" y="3843338"/>
          <p14:tracePt t="154159" x="1828800" y="3836988"/>
          <p14:tracePt t="154159" x="1836738" y="3836988"/>
          <p14:tracePt t="154173" x="1871663" y="3836988"/>
          <p14:tracePt t="154190" x="1951038" y="3836988"/>
          <p14:tracePt t="154190" x="1979613" y="3836988"/>
          <p14:tracePt t="154209" x="2008188" y="3836988"/>
          <p14:tracePt t="154223" x="2100263" y="3836988"/>
          <p14:tracePt t="154241" x="2179638" y="3836988"/>
          <p14:tracePt t="154257" x="2243138" y="3836988"/>
          <p14:tracePt t="154274" x="2293938" y="3836988"/>
          <p14:tracePt t="154290" x="2336800" y="3836988"/>
          <p14:tracePt t="154307" x="2365375" y="3836988"/>
          <p14:tracePt t="154324" x="2400300" y="3836988"/>
          <p14:tracePt t="154340" x="2422525" y="3836988"/>
          <p14:tracePt t="154357" x="2465388" y="3836988"/>
          <p14:tracePt t="154374" x="2543175" y="3836988"/>
          <p14:tracePt t="154391" x="2608263" y="3836988"/>
          <p14:tracePt t="154407" x="2686050" y="3836988"/>
          <p14:tracePt t="154424" x="2751138" y="3836988"/>
          <p14:tracePt t="154439" x="2908300" y="3836988"/>
          <p14:tracePt t="154457" x="3000375" y="3836988"/>
          <p14:tracePt t="154473" x="3108325" y="3822700"/>
          <p14:tracePt t="154490" x="3200400" y="3814763"/>
          <p14:tracePt t="154506" x="3328988" y="3786188"/>
          <p14:tracePt t="154523" x="3457575" y="3765550"/>
          <p14:tracePt t="154539" x="3536950" y="3757613"/>
          <p14:tracePt t="154557" x="3594100" y="3736975"/>
          <p14:tracePt t="154573" x="3600450" y="3736975"/>
          <p14:tracePt t="154673" x="3614738" y="3729038"/>
          <p14:tracePt t="154705" x="3622675" y="3729038"/>
          <p14:tracePt t="154752" x="3629025" y="3729038"/>
          <p14:tracePt t="154768" x="3636963" y="3729038"/>
          <p14:tracePt t="154776" x="3643313" y="3729038"/>
          <p14:tracePt t="154784" x="3665538" y="3729038"/>
          <p14:tracePt t="154789" x="3679825" y="3729038"/>
          <p14:tracePt t="154806" x="3708400" y="3729038"/>
          <p14:tracePt t="154823" x="3722688" y="3729038"/>
          <p14:tracePt t="154839" x="3751263" y="3729038"/>
          <p14:tracePt t="154928" x="3757613" y="3729038"/>
          <p14:tracePt t="154960" x="3779838" y="3729038"/>
          <p14:tracePt t="154972" x="3786188" y="3729038"/>
          <p14:tracePt t="154973" x="3794125" y="3729038"/>
          <p14:tracePt t="155016" x="3800475" y="3729038"/>
          <p14:tracePt t="155032" x="3814763" y="3736975"/>
          <p14:tracePt t="155046" x="3822700" y="3743325"/>
          <p14:tracePt t="155064" x="3829050" y="3751263"/>
          <p14:tracePt t="155080" x="3829050" y="3757613"/>
          <p14:tracePt t="155083" x="3836988" y="3765550"/>
          <p14:tracePt t="155091" x="3843338" y="3779838"/>
          <p14:tracePt t="155105" x="3843338" y="3794125"/>
          <p14:tracePt t="155152" x="3843338" y="3800475"/>
          <p14:tracePt t="155160" x="3865563" y="3836988"/>
          <p14:tracePt t="155160" x="3865563" y="3843338"/>
          <p14:tracePt t="155172" x="3865563" y="3900488"/>
          <p14:tracePt t="155188" x="3871913" y="3929063"/>
          <p14:tracePt t="155205" x="3879850" y="3965575"/>
          <p14:tracePt t="155221" x="3886200" y="3986213"/>
          <p14:tracePt t="155239" x="3886200" y="4008438"/>
          <p14:tracePt t="155254" x="3886200" y="4029075"/>
          <p14:tracePt t="155272" x="3886200" y="4043363"/>
          <p14:tracePt t="155311" x="3886200" y="4051300"/>
          <p14:tracePt t="155319" x="3886200" y="4057650"/>
          <p14:tracePt t="155328" x="3871913" y="4071938"/>
          <p14:tracePt t="155342" x="3857625" y="4094163"/>
          <p14:tracePt t="155355" x="3822700" y="4100513"/>
          <p14:tracePt t="155371" x="3786188" y="4108450"/>
          <p14:tracePt t="155388" x="3751263" y="4114800"/>
          <p14:tracePt t="155404" x="3736975" y="4137025"/>
          <p14:tracePt t="155422" x="3708400" y="4143375"/>
          <p14:tracePt t="155437" x="3694113" y="4151313"/>
          <p14:tracePt t="155455" x="3686175" y="4151313"/>
          <p14:tracePt t="155470" x="3657600" y="4151313"/>
          <p14:tracePt t="155487" x="3636963" y="4151313"/>
          <p14:tracePt t="155504" x="3622675" y="4151313"/>
          <p14:tracePt t="155521" x="3614738" y="4151313"/>
          <p14:tracePt t="155537" x="3579813" y="4151313"/>
          <p14:tracePt t="155554" x="3551238" y="4151313"/>
          <p14:tracePt t="155572" x="3500438" y="4129088"/>
          <p14:tracePt t="155588" x="3486150" y="4114800"/>
          <p14:tracePt t="155605" x="3465513" y="4100513"/>
          <p14:tracePt t="155622" x="3443288" y="4086225"/>
          <p14:tracePt t="155637" x="3422650" y="4051300"/>
          <p14:tracePt t="155655" x="3400425" y="4022725"/>
          <p14:tracePt t="155672" x="3394075" y="4008438"/>
          <p14:tracePt t="155688" x="3386138" y="3994150"/>
          <p14:tracePt t="155704" x="3386138" y="3971925"/>
          <p14:tracePt t="155721" x="3386138" y="3965575"/>
          <p14:tracePt t="155738" x="3379788" y="3943350"/>
          <p14:tracePt t="155755" x="3379788" y="3937000"/>
          <p14:tracePt t="155771" x="3379788" y="3929063"/>
          <p14:tracePt t="155789" x="3379788" y="3908425"/>
          <p14:tracePt t="155823" x="3386138" y="3900488"/>
          <p14:tracePt t="155824" x="3394075" y="3894138"/>
          <p14:tracePt t="155838" x="3400425" y="3886200"/>
          <p14:tracePt t="155853" x="3414713" y="3865563"/>
          <p14:tracePt t="155888" x="3422650" y="3857625"/>
          <p14:tracePt t="155888" x="3457575" y="3851275"/>
          <p14:tracePt t="155904" x="3471863" y="3851275"/>
          <p14:tracePt t="155920" x="3486150" y="3851275"/>
          <p14:tracePt t="155937" x="3494088" y="3851275"/>
          <p14:tracePt t="155954" x="3508375" y="3851275"/>
          <p14:tracePt t="155970" x="3529013" y="3851275"/>
          <p14:tracePt t="155987" x="3565525" y="3851275"/>
          <p14:tracePt t="156003" x="3586163" y="3851275"/>
          <p14:tracePt t="156021" x="3629025" y="3851275"/>
          <p14:tracePt t="156036" x="3657600" y="3865563"/>
          <p14:tracePt t="156054" x="3671888" y="3865563"/>
          <p14:tracePt t="156070" x="3686175" y="3871913"/>
          <p14:tracePt t="156111" x="3700463" y="3871913"/>
          <p14:tracePt t="156129" x="3708400" y="3871913"/>
          <p14:tracePt t="156130" x="3714750" y="3879850"/>
          <p14:tracePt t="156137" x="3736975" y="3886200"/>
          <p14:tracePt t="156153" x="3743325" y="3886200"/>
          <p14:tracePt t="156171" x="3779838" y="3886200"/>
          <p14:tracePt t="156187" x="3786188" y="3894138"/>
          <p14:tracePt t="156203" x="3800475" y="3900488"/>
          <p14:tracePt t="156247" x="3814763" y="3908425"/>
          <p14:tracePt t="156263" x="3829050" y="3914775"/>
          <p14:tracePt t="156269" x="3836988" y="3914775"/>
          <p14:tracePt t="156286" x="3843338" y="3922713"/>
          <p14:tracePt t="156327" x="3851275" y="3929063"/>
          <p14:tracePt t="156335" x="3851275" y="3937000"/>
          <p14:tracePt t="156343" x="3851275" y="3943350"/>
          <p14:tracePt t="156353" x="3851275" y="3965575"/>
          <p14:tracePt t="156369" x="3851275" y="3986213"/>
          <p14:tracePt t="156387" x="3851275" y="4014788"/>
          <p14:tracePt t="156403" x="3843338" y="4022725"/>
          <p14:tracePt t="156420" x="3836988" y="4029075"/>
          <p14:tracePt t="156436" x="3822700" y="4051300"/>
          <p14:tracePt t="156453" x="3814763" y="4051300"/>
          <p14:tracePt t="156469" x="3808413" y="4057650"/>
          <p14:tracePt t="156486" x="3800475" y="4065588"/>
          <p14:tracePt t="156527" x="3779838" y="4079875"/>
          <p14:tracePt t="156543" x="3771900" y="4086225"/>
          <p14:tracePt t="156583" x="3757613" y="4094163"/>
          <p14:tracePt t="156631" x="3751263" y="4100513"/>
          <p14:tracePt t="156639" x="3743325" y="4100513"/>
          <p14:tracePt t="156655" x="3736975" y="4100513"/>
          <p14:tracePt t="156671" x="3729038" y="4100513"/>
          <p14:tracePt t="156687" x="3722688" y="4100513"/>
          <p14:tracePt t="156703" x="3708400" y="4108450"/>
          <p14:tracePt t="156713" x="3700463" y="4108450"/>
          <p14:tracePt t="156720" x="3694113" y="4108450"/>
          <p14:tracePt t="156736" x="3665538" y="4108450"/>
          <p14:tracePt t="156753" x="3657600" y="4108450"/>
          <p14:tracePt t="156769" x="3629025" y="4108450"/>
          <p14:tracePt t="156786" x="3622675" y="4108450"/>
          <p14:tracePt t="156802" x="3600450" y="4094163"/>
          <p14:tracePt t="156819" x="3594100" y="4094163"/>
          <p14:tracePt t="156837" x="3586163" y="4094163"/>
          <p14:tracePt t="156853" x="3571875" y="4086225"/>
          <p14:tracePt t="156896" x="3557588" y="4086225"/>
          <p14:tracePt t="156899" x="3536950" y="4079875"/>
          <p14:tracePt t="156952" x="3529013" y="4079875"/>
          <p14:tracePt t="156960" x="3522663" y="4071938"/>
          <p14:tracePt t="156970" x="3514725" y="4071938"/>
          <p14:tracePt t="156974" x="3500438" y="4057650"/>
          <p14:tracePt t="157031" x="3494088" y="4051300"/>
          <p14:tracePt t="157039" x="3486150" y="4043363"/>
          <p14:tracePt t="157047" x="3471863" y="4037013"/>
          <p14:tracePt t="157052" x="3471863" y="4029075"/>
          <p14:tracePt t="157068" x="3465513" y="4022725"/>
          <p14:tracePt t="157111" x="3465513" y="4014788"/>
          <p14:tracePt t="157361" x="3457575" y="4008438"/>
          <p14:tracePt t="157408" x="3443288" y="4008438"/>
          <p14:tracePt t="157416" x="3422650" y="4000500"/>
          <p14:tracePt t="157425" x="3422650" y="3994150"/>
          <p14:tracePt t="157435" x="3408363" y="3979863"/>
          <p14:tracePt t="157452" x="3394075" y="3965575"/>
          <p14:tracePt t="157495" x="3386138" y="3957638"/>
          <p14:tracePt t="157512" x="3379788" y="3943350"/>
          <p14:tracePt t="157531" x="3379788" y="3937000"/>
          <p14:tracePt t="157544" x="3379788" y="3929063"/>
          <p14:tracePt t="157560" x="3379788" y="3914775"/>
          <p14:tracePt t="157560" x="3379788" y="3908425"/>
          <p14:tracePt t="157576" x="3379788" y="3900488"/>
          <p14:tracePt t="157584" x="3379788" y="3894138"/>
          <p14:tracePt t="157602" x="3379788" y="3871913"/>
          <p14:tracePt t="157605" x="3386138" y="3851275"/>
          <p14:tracePt t="157618" x="3400425" y="3836988"/>
          <p14:tracePt t="157635" x="3436938" y="3814763"/>
          <p14:tracePt t="157652" x="3486150" y="3786188"/>
          <p14:tracePt t="157668" x="3536950" y="3757613"/>
          <p14:tracePt t="157685" x="3571875" y="3736975"/>
          <p14:tracePt t="157701" x="3579813" y="3736975"/>
          <p14:tracePt t="157743" x="3586163" y="3736975"/>
          <p14:tracePt t="157751" x="3600450" y="3736975"/>
          <p14:tracePt t="157757" x="3608388" y="3736975"/>
          <p14:tracePt t="157768" x="3622675" y="3736975"/>
          <p14:tracePt t="157785" x="3636963" y="3736975"/>
          <p14:tracePt t="157802" x="3651250" y="3736975"/>
          <p14:tracePt t="157818" x="3657600" y="3736975"/>
          <p14:tracePt t="157856" x="3671888" y="3736975"/>
          <p14:tracePt t="157865" x="3679825" y="3736975"/>
          <p14:tracePt t="157868" x="3686175" y="3736975"/>
          <p14:tracePt t="157885" x="3694113" y="3736975"/>
          <p14:tracePt t="157903" x="3700463" y="3736975"/>
          <p14:tracePt t="157918" x="3722688" y="3736975"/>
          <p14:tracePt t="157935" x="3729038" y="3736975"/>
          <p14:tracePt t="157951" x="3765550" y="3743325"/>
          <p14:tracePt t="158000" x="3771900" y="3751263"/>
          <p14:tracePt t="158016" x="3794125" y="3757613"/>
          <p14:tracePt t="158024" x="3808413" y="3765550"/>
          <p14:tracePt t="158032" x="3814763" y="3771900"/>
          <p14:tracePt t="158040" x="3836988" y="3786188"/>
          <p14:tracePt t="158052" x="3843338" y="3794125"/>
          <p14:tracePt t="158068" x="3871913" y="3814763"/>
          <p14:tracePt t="158085" x="3894138" y="3822700"/>
          <p14:tracePt t="158121" x="3900488" y="3829050"/>
          <p14:tracePt t="158124" x="3900488" y="3843338"/>
          <p14:tracePt t="158135" x="3914775" y="3865563"/>
          <p14:tracePt t="158151" x="3929063" y="3914775"/>
          <p14:tracePt t="158169" x="3929063" y="3929063"/>
          <p14:tracePt t="158185" x="3929063" y="3937000"/>
          <p14:tracePt t="158240" x="3929063" y="3943350"/>
          <p14:tracePt t="158256" x="3929063" y="3957638"/>
          <p14:tracePt t="158272" x="3929063" y="3965575"/>
          <p14:tracePt t="158273" x="3929063" y="3971925"/>
          <p14:tracePt t="158284" x="3929063" y="3994150"/>
          <p14:tracePt t="158300" x="3929063" y="4022725"/>
          <p14:tracePt t="158318" x="3922713" y="4037013"/>
          <p14:tracePt t="158334" x="3914775" y="4043363"/>
          <p14:tracePt t="158367" x="3908425" y="4051300"/>
          <p14:tracePt t="158408" x="3900488" y="4057650"/>
          <p14:tracePt t="158416" x="3886200" y="4071938"/>
          <p14:tracePt t="158464" x="3879850" y="4079875"/>
          <p14:tracePt t="158480" x="3871913" y="4086225"/>
          <p14:tracePt t="158512" x="3843338" y="4100513"/>
          <p14:tracePt t="158529" x="3836988" y="4100513"/>
          <p14:tracePt t="158543" x="3829050" y="4100513"/>
          <p14:tracePt t="158551" x="3814763" y="4100513"/>
          <p14:tracePt t="158559" x="3808413" y="4100513"/>
          <p14:tracePt t="158567" x="3794125" y="4108450"/>
          <p14:tracePt t="158583" x="3751263" y="4108450"/>
          <p14:tracePt t="158600" x="3729038" y="4108450"/>
          <p14:tracePt t="158616" x="3714750" y="4108450"/>
          <p14:tracePt t="158633" x="3694113" y="4108450"/>
          <p14:tracePt t="158651" x="3679825" y="4122738"/>
          <p14:tracePt t="158667" x="3671888" y="4122738"/>
          <p14:tracePt t="158684" x="3657600" y="4122738"/>
          <p14:tracePt t="158700" x="3651250" y="4122738"/>
          <p14:tracePt t="158716" x="3636963" y="4122738"/>
          <p14:tracePt t="158734" x="3600450" y="4122738"/>
          <p14:tracePt t="158751" x="3579813" y="4122738"/>
          <p14:tracePt t="158767" x="3571875" y="4122738"/>
          <p14:tracePt t="158783" x="3543300" y="4122738"/>
          <p14:tracePt t="158801" x="3529013" y="4108450"/>
          <p14:tracePt t="158817" x="3514725" y="4100513"/>
          <p14:tracePt t="158834" x="3486150" y="4079875"/>
          <p14:tracePt t="158849" x="3479800" y="4071938"/>
          <p14:tracePt t="158867" x="3479800" y="4057650"/>
          <p14:tracePt t="158883" x="3471863" y="4051300"/>
          <p14:tracePt t="158920" x="3471863" y="4043363"/>
          <p14:tracePt t="158936" x="3465513" y="4037013"/>
          <p14:tracePt t="158939" x="3457575" y="4029075"/>
          <p14:tracePt t="158967" x="3451225" y="4014788"/>
          <p14:tracePt t="158983" x="3451225" y="4008438"/>
          <p14:tracePt t="158984" x="3451225" y="4000500"/>
          <p14:tracePt t="158999" x="3451225" y="3979863"/>
          <p14:tracePt t="159016" x="3451225" y="3957638"/>
          <p14:tracePt t="159032" x="3457575" y="3951288"/>
          <p14:tracePt t="159049" x="3457575" y="3943350"/>
          <p14:tracePt t="159066" x="3465513" y="3937000"/>
          <p14:tracePt t="159082" x="3479800" y="3922713"/>
          <p14:tracePt t="159100" x="3500438" y="3914775"/>
          <p14:tracePt t="159115" x="3529013" y="3894138"/>
          <p14:tracePt t="159133" x="3543300" y="3886200"/>
          <p14:tracePt t="159149" x="3565525" y="3879850"/>
          <p14:tracePt t="159166" x="3594100" y="3857625"/>
          <p14:tracePt t="159183" x="3614738" y="3851275"/>
          <p14:tracePt t="159200" x="3636963" y="3843338"/>
          <p14:tracePt t="159215" x="3643313" y="3843338"/>
          <p14:tracePt t="159232" x="3665538" y="3836988"/>
          <p14:tracePt t="159249" x="3700463" y="3814763"/>
          <p14:tracePt t="159266" x="3729038" y="3808413"/>
          <p14:tracePt t="159282" x="3771900" y="3800475"/>
          <p14:tracePt t="159298" x="3829050" y="3800475"/>
          <p14:tracePt t="159316" x="3843338" y="3800475"/>
          <p14:tracePt t="159332" x="3857625" y="3800475"/>
          <p14:tracePt t="159367" x="3865563" y="3800475"/>
          <p14:tracePt t="159376" x="3879850" y="3800475"/>
          <p14:tracePt t="159384" x="3914775" y="3800475"/>
          <p14:tracePt t="159384" x="3922713" y="3800475"/>
          <p14:tracePt t="159416" x="3951288" y="3800475"/>
          <p14:tracePt t="159416" x="3957638" y="3800475"/>
          <p14:tracePt t="159433" x="3971925" y="3800475"/>
          <p14:tracePt t="159449" x="3994150" y="3800475"/>
          <p14:tracePt t="159488" x="4000500" y="3808413"/>
          <p14:tracePt t="159504" x="4008438" y="3814763"/>
          <p14:tracePt t="159504" x="4022725" y="3822700"/>
          <p14:tracePt t="159516" x="4037013" y="3836988"/>
          <p14:tracePt t="159532" x="4051300" y="3857625"/>
          <p14:tracePt t="159549" x="4057650" y="3865563"/>
          <p14:tracePt t="159565" x="4071938" y="3886200"/>
          <p14:tracePt t="159582" x="4071938" y="3894138"/>
          <p14:tracePt t="159599" x="4071938" y="3914775"/>
          <p14:tracePt t="159616" x="4071938" y="3922713"/>
          <p14:tracePt t="159632" x="4071938" y="3929063"/>
          <p14:tracePt t="159649" x="4071938" y="3957638"/>
          <p14:tracePt t="159666" x="4071938" y="3965575"/>
          <p14:tracePt t="159683" x="4071938" y="3979863"/>
          <p14:tracePt t="159728" x="4071938" y="3994150"/>
          <p14:tracePt t="159736" x="4071938" y="4000500"/>
          <p14:tracePt t="159744" x="4065588" y="4014788"/>
          <p14:tracePt t="159756" x="4057650" y="4022725"/>
          <p14:tracePt t="159765" x="4051300" y="4037013"/>
          <p14:tracePt t="159782" x="4022725" y="4043363"/>
          <p14:tracePt t="159799" x="4014788" y="4051300"/>
          <p14:tracePt t="159815" x="4008438" y="4057650"/>
          <p14:tracePt t="159832" x="3986213" y="4079875"/>
          <p14:tracePt t="159848" x="3979863" y="4086225"/>
          <p14:tracePt t="159865" x="3957638" y="4094163"/>
          <p14:tracePt t="159882" x="3937000" y="4100513"/>
          <p14:tracePt t="159898" x="3914775" y="4100513"/>
          <p14:tracePt t="159916" x="3900488" y="4122738"/>
          <p14:tracePt t="159932" x="3865563" y="4129088"/>
          <p14:tracePt t="159949" x="3851275" y="4129088"/>
          <p14:tracePt t="159964" x="3829050" y="4129088"/>
          <p14:tracePt t="159982" x="3814763" y="4137025"/>
          <p14:tracePt t="159998" x="3794125" y="4137025"/>
          <p14:tracePt t="160016" x="3779838" y="4137025"/>
          <p14:tracePt t="160032" x="3743325" y="4137025"/>
          <p14:tracePt t="160048" x="3729038" y="4137025"/>
          <p14:tracePt t="160065" x="3708400" y="4137025"/>
          <p14:tracePt t="160081" x="3694113" y="4137025"/>
          <p14:tracePt t="160098" x="3671888" y="4137025"/>
          <p14:tracePt t="160114" x="3657600" y="4137025"/>
          <p14:tracePt t="160132" x="3643313" y="4129088"/>
          <p14:tracePt t="160148" x="3636963" y="4129088"/>
          <p14:tracePt t="160165" x="3614738" y="4122738"/>
          <p14:tracePt t="160208" x="3608388" y="4122738"/>
          <p14:tracePt t="160223" x="3600450" y="4114800"/>
          <p14:tracePt t="160223" x="3594100" y="4100513"/>
          <p14:tracePt t="160256" x="3586163" y="4094163"/>
          <p14:tracePt t="160264" x="3579813" y="4086225"/>
          <p14:tracePt t="160271" x="3557588" y="4079875"/>
          <p14:tracePt t="160304" x="3551238" y="4071938"/>
          <p14:tracePt t="160336" x="3543300" y="4057650"/>
          <p14:tracePt t="160344" x="3543300" y="4051300"/>
          <p14:tracePt t="160349" x="3536950" y="4037013"/>
          <p14:tracePt t="160364" x="3529013" y="4037013"/>
          <p14:tracePt t="160364" x="3522663" y="4022725"/>
          <p14:tracePt t="160381" x="3514725" y="4008438"/>
          <p14:tracePt t="160398" x="3514725" y="4000500"/>
          <p14:tracePt t="160414" x="3514725" y="3979863"/>
          <p14:tracePt t="160431" x="3514725" y="3957638"/>
          <p14:tracePt t="160448" x="3514725" y="3943350"/>
          <p14:tracePt t="160464" x="3514725" y="3937000"/>
          <p14:tracePt t="160520" x="3514725" y="3929063"/>
          <p14:tracePt t="160528" x="3514725" y="3922713"/>
          <p14:tracePt t="160544" x="3522663" y="3908425"/>
          <p14:tracePt t="160560" x="3529013" y="3900488"/>
          <p14:tracePt t="160608" x="3536950" y="3894138"/>
          <p14:tracePt t="160616" x="3543300" y="3886200"/>
          <p14:tracePt t="160648" x="3551238" y="3886200"/>
          <p14:tracePt t="160656" x="3557588" y="3886200"/>
          <p14:tracePt t="160664" x="3565525" y="3886200"/>
          <p14:tracePt t="160680" x="3579813" y="3886200"/>
          <p14:tracePt t="160683" x="3586163" y="3886200"/>
          <p14:tracePt t="160697" x="3594100" y="3886200"/>
          <p14:tracePt t="160714" x="3629025" y="3871913"/>
          <p14:tracePt t="160730" x="3636963" y="3871913"/>
          <p14:tracePt t="160747" x="3651250" y="3871913"/>
          <p14:tracePt t="160764" x="3657600" y="3871913"/>
          <p14:tracePt t="160839" x="3665538" y="3871913"/>
          <p14:tracePt t="161032" x="3671888" y="3871913"/>
          <p14:tracePt t="161048" x="3679825" y="3871913"/>
          <p14:tracePt t="161087" x="3694113" y="3871913"/>
          <p14:tracePt t="161119" x="3700463" y="3871913"/>
          <p14:tracePt t="161120" x="3708400" y="3871913"/>
          <p14:tracePt t="161128" x="3714750" y="3871913"/>
          <p14:tracePt t="161146" x="3736975" y="3871913"/>
          <p14:tracePt t="161162" x="3743325" y="3871913"/>
          <p14:tracePt t="161263" x="3751263" y="3871913"/>
          <p14:tracePt t="161279" x="3757613" y="3871913"/>
          <p14:tracePt t="161319" x="3771900" y="3871913"/>
          <p14:tracePt t="161327" x="3779838" y="3871913"/>
          <p14:tracePt t="161346" x="3786188" y="3871913"/>
          <p14:tracePt t="161350" x="3794125" y="3871913"/>
          <p14:tracePt t="161362" x="3808413" y="3871913"/>
          <p14:tracePt t="161400" x="3814763" y="3871913"/>
          <p14:tracePt t="161415" x="3822700" y="3871913"/>
          <p14:tracePt t="161423" x="3829050" y="3871913"/>
          <p14:tracePt t="161429" x="3843338" y="3871913"/>
          <p14:tracePt t="161445" x="3851275" y="3871913"/>
          <p14:tracePt t="161495" x="3857625" y="3871913"/>
          <p14:tracePt t="161616" x="3865563" y="3879850"/>
          <p14:tracePt t="161624" x="3871913" y="3886200"/>
          <p14:tracePt t="161640" x="3879850" y="3894138"/>
          <p14:tracePt t="161673" x="3886200" y="3908425"/>
          <p14:tracePt t="161704" x="3894138" y="3914775"/>
          <p14:tracePt t="161720" x="3908425" y="3922713"/>
          <p14:tracePt t="161736" x="3908425" y="3929063"/>
          <p14:tracePt t="161768" x="3908425" y="3937000"/>
          <p14:tracePt t="161784" x="3908425" y="3943350"/>
          <p14:tracePt t="161816" x="3908425" y="3957638"/>
          <p14:tracePt t="161856" x="3908425" y="3965575"/>
          <p14:tracePt t="161960" x="3908425" y="3971925"/>
          <p14:tracePt t="161976" x="3908425" y="3979863"/>
          <p14:tracePt t="161992" x="3908425" y="3994150"/>
          <p14:tracePt t="162160" x="3908425" y="4000500"/>
          <p14:tracePt t="162167" x="3908425" y="4014788"/>
          <p14:tracePt t="162184" x="3908425" y="4037013"/>
          <p14:tracePt t="162200" x="3908425" y="4043363"/>
          <p14:tracePt t="163263" x="3900488" y="4051300"/>
          <p14:tracePt t="163303" x="3894138" y="4051300"/>
          <p14:tracePt t="163311" x="3886200" y="4051300"/>
          <p14:tracePt t="163317" x="3879850" y="4051300"/>
          <p14:tracePt t="163327" x="3865563" y="4051300"/>
          <p14:tracePt t="163343" x="3857625" y="4051300"/>
          <p14:tracePt t="163378" x="3851275" y="4051300"/>
          <p14:tracePt t="163407" x="3843338" y="4051300"/>
          <p14:tracePt t="163415" x="3829050" y="4057650"/>
          <p14:tracePt t="163423" x="3822700" y="4057650"/>
          <p14:tracePt t="163428" x="3814763" y="4057650"/>
          <p14:tracePt t="163442" x="3779838" y="4057650"/>
          <p14:tracePt t="163459" x="3771900" y="4065588"/>
          <p14:tracePt t="163520" x="3765550" y="4065588"/>
          <p14:tracePt t="163560" x="3751263" y="4065588"/>
          <p14:tracePt t="163576" x="3743325" y="4065588"/>
          <p14:tracePt t="163615" x="3736975" y="4065588"/>
          <p14:tracePt t="163623" x="3729038" y="4065588"/>
          <p14:tracePt t="163639" x="3708400" y="4065588"/>
          <p14:tracePt t="163649" x="3700463" y="4065588"/>
          <p14:tracePt t="163659" x="3679825" y="4065588"/>
          <p14:tracePt t="163675" x="3671888" y="4065588"/>
          <p14:tracePt t="163692" x="3665538" y="4065588"/>
          <p14:tracePt t="163735" x="3657600" y="4065588"/>
          <p14:tracePt t="163754" x="3651250" y="4065588"/>
          <p14:tracePt t="163767" x="3643313" y="4065588"/>
          <p14:tracePt t="163768" x="3636963" y="4065588"/>
          <p14:tracePt t="163776" x="3629025" y="4065588"/>
          <p14:tracePt t="163792" x="3600450" y="4065588"/>
          <p14:tracePt t="163856" x="3594100" y="4065588"/>
          <p14:tracePt t="163928" x="3586163" y="4065588"/>
          <p14:tracePt t="163959" x="3579813" y="4065588"/>
          <p14:tracePt t="164136" x="3565525" y="4065588"/>
          <p14:tracePt t="164144" x="3557588" y="4065588"/>
          <p14:tracePt t="164160" x="3551238" y="4065588"/>
          <p14:tracePt t="164168" x="3529013" y="4043363"/>
          <p14:tracePt t="164175" x="3529013" y="4014788"/>
          <p14:tracePt t="164192" x="3529013" y="3994150"/>
          <p14:tracePt t="164209" x="3529013" y="3979863"/>
          <p14:tracePt t="164225" x="3514725" y="3965575"/>
          <p14:tracePt t="164296" x="3522663" y="3943350"/>
          <p14:tracePt t="164336" x="3522663" y="3937000"/>
          <p14:tracePt t="164352" x="3529013" y="3929063"/>
          <p14:tracePt t="164368" x="3536950" y="3922713"/>
          <p14:tracePt t="164384" x="3551238" y="3908425"/>
          <p14:tracePt t="164416" x="3551238" y="3900488"/>
          <p14:tracePt t="164424" x="3557588" y="3886200"/>
          <p14:tracePt t="164430" x="3565525" y="3879850"/>
          <p14:tracePt t="164442" x="3600450" y="3871913"/>
          <p14:tracePt t="164459" x="3622675" y="3871913"/>
          <p14:tracePt t="164475" x="3629025" y="3871913"/>
          <p14:tracePt t="164536" x="3643313" y="3865563"/>
          <p14:tracePt t="164544" x="3665538" y="3851275"/>
          <p14:tracePt t="164576" x="3671888" y="3851275"/>
          <p14:tracePt t="164592" x="3679825" y="3851275"/>
          <p14:tracePt t="164600" x="3700463" y="3851275"/>
          <p14:tracePt t="164600" x="3708400" y="3851275"/>
          <p14:tracePt t="164617" x="3714750" y="3851275"/>
          <p14:tracePt t="164626" x="3743325" y="3851275"/>
          <p14:tracePt t="164642" x="3765550" y="3851275"/>
          <p14:tracePt t="164659" x="3786188" y="3851275"/>
          <p14:tracePt t="164674" x="3794125" y="3857625"/>
          <p14:tracePt t="164719" x="3800475" y="3865563"/>
          <p14:tracePt t="164726" x="3814763" y="3865563"/>
          <p14:tracePt t="164741" x="3822700" y="3871913"/>
          <p14:tracePt t="164742" x="3829050" y="3879850"/>
          <p14:tracePt t="164800" x="3829050" y="3886200"/>
          <p14:tracePt t="164801" x="3829050" y="3914775"/>
          <p14:tracePt t="164808" x="3829050" y="3922713"/>
          <p14:tracePt t="164848" x="3829050" y="3929063"/>
          <p14:tracePt t="164856" x="3829050" y="3937000"/>
          <p14:tracePt t="164864" x="3829050" y="3951288"/>
          <p14:tracePt t="164875" x="3829050" y="3957638"/>
          <p14:tracePt t="164891" x="3829050" y="3971925"/>
          <p14:tracePt t="164907" x="3836988" y="3994150"/>
          <p14:tracePt t="164924" x="3843338" y="4000500"/>
          <p14:tracePt t="164985" x="3851275" y="4022725"/>
          <p14:tracePt t="164987" x="3857625" y="4029075"/>
          <p14:tracePt t="165008" x="3857625" y="4037013"/>
          <p14:tracePt t="165009" x="3857625" y="4043363"/>
          <p14:tracePt t="165056" x="3857625" y="4051300"/>
          <p14:tracePt t="165063" x="3857625" y="4065588"/>
          <p14:tracePt t="165095" x="3857625" y="4071938"/>
          <p14:tracePt t="165111" x="3857625" y="4079875"/>
          <p14:tracePt t="165152" x="3851275" y="4079875"/>
          <p14:tracePt t="165159" x="3836988" y="4079875"/>
          <p14:tracePt t="165167" x="3829050" y="4079875"/>
          <p14:tracePt t="165173" x="3814763" y="4079875"/>
          <p14:tracePt t="165190" x="3794125" y="4079875"/>
          <p14:tracePt t="165207" x="3786188" y="4079875"/>
          <p14:tracePt t="165223" x="3779838" y="4079875"/>
          <p14:tracePt t="165263" x="3757613" y="4079875"/>
          <p14:tracePt t="165279" x="3751263" y="4079875"/>
          <p14:tracePt t="165295" x="3743325" y="4079875"/>
          <p14:tracePt t="165344" x="3736975" y="4079875"/>
          <p14:tracePt t="165384" x="3722688" y="4079875"/>
          <p14:tracePt t="165392" x="3714750" y="4079875"/>
          <p14:tracePt t="165408" x="3708400" y="4079875"/>
          <p14:tracePt t="166824" x="3714750" y="4079875"/>
          <p14:tracePt t="166848" x="3722688" y="4079875"/>
          <p14:tracePt t="166856" x="3751263" y="4071938"/>
          <p14:tracePt t="166856" x="3786188" y="4051300"/>
          <p14:tracePt t="166872" x="3808413" y="4029075"/>
          <p14:tracePt t="166889" x="3822700" y="4014788"/>
          <p14:tracePt t="166905" x="3851275" y="3979863"/>
          <p14:tracePt t="166923" x="3900488" y="3937000"/>
          <p14:tracePt t="166938" x="3986213" y="3857625"/>
          <p14:tracePt t="166956" x="4257675" y="3729038"/>
          <p14:tracePt t="166972" x="4508500" y="3594100"/>
          <p14:tracePt t="166989" x="4714875" y="3471863"/>
          <p14:tracePt t="167005" x="4900613" y="3351213"/>
          <p14:tracePt t="167021" x="5014913" y="3314700"/>
          <p14:tracePt t="167039" x="5100638" y="3271838"/>
          <p14:tracePt t="167054" x="5172075" y="3243263"/>
          <p14:tracePt t="167073" x="5243513" y="3214688"/>
          <p14:tracePt t="167089" x="5329238" y="3171825"/>
          <p14:tracePt t="167105" x="5457825" y="3108325"/>
          <p14:tracePt t="167122" x="5514975" y="3079750"/>
          <p14:tracePt t="167139" x="5529263" y="3065463"/>
          <p14:tracePt t="167155" x="5543550" y="3057525"/>
          <p14:tracePt t="167171" x="5572125" y="3043238"/>
          <p14:tracePt t="167188" x="5586413" y="3022600"/>
          <p14:tracePt t="167205" x="5686425" y="2979738"/>
          <p14:tracePt t="167222" x="5915025" y="2900363"/>
          <p14:tracePt t="167238" x="6129338" y="2843213"/>
          <p14:tracePt t="167255" x="6243638" y="2822575"/>
          <p14:tracePt t="167271" x="6343650" y="2786063"/>
          <p14:tracePt t="167288" x="6400800" y="2771775"/>
          <p14:tracePt t="167304" x="6515100" y="2736850"/>
          <p14:tracePt t="167321" x="6629400" y="2714625"/>
          <p14:tracePt t="167338" x="6772275" y="2671763"/>
          <p14:tracePt t="167355" x="6900863" y="2665413"/>
          <p14:tracePt t="167372" x="7029450" y="2628900"/>
          <p14:tracePt t="167388" x="7151688" y="2614613"/>
          <p14:tracePt t="167405" x="7280275" y="2608263"/>
          <p14:tracePt t="167421" x="7372350" y="2593975"/>
          <p14:tracePt t="167438" x="7415213" y="2571750"/>
          <p14:tracePt t="167454" x="7429500" y="2571750"/>
          <p14:tracePt t="167471" x="7472363" y="2565400"/>
          <p14:tracePt t="167488" x="7486650" y="2565400"/>
          <p14:tracePt t="167504" x="7529513" y="2565400"/>
          <p14:tracePt t="167521" x="7543800" y="2565400"/>
          <p14:tracePt t="167537" x="7566025" y="2565400"/>
          <p14:tracePt t="167555" x="7572375" y="2565400"/>
          <p14:tracePt t="168319" x="7580313" y="2557463"/>
          <p14:tracePt t="168912" x="7586663" y="2551113"/>
          <p14:tracePt t="168919" x="7608888" y="2551113"/>
          <p14:tracePt t="168935" x="7623175" y="2528888"/>
          <p14:tracePt t="169032" x="7629525" y="2528888"/>
          <p14:tracePt t="169048" x="7643813" y="2528888"/>
          <p14:tracePt t="169064" x="7651750" y="2528888"/>
          <p14:tracePt t="169068" x="7658100" y="2528888"/>
          <p14:tracePt t="169088" x="7686675" y="2528888"/>
          <p14:tracePt t="169096" x="7694613" y="2528888"/>
          <p14:tracePt t="169104" x="7723188" y="2528888"/>
          <p14:tracePt t="169104" x="7743825" y="2528888"/>
          <p14:tracePt t="169120" x="7751763" y="2528888"/>
          <p14:tracePt t="169135" x="7772400" y="2528888"/>
          <p14:tracePt t="169176" x="7780338" y="2528888"/>
          <p14:tracePt t="169179" x="7800975" y="2528888"/>
          <p14:tracePt t="169186" x="7829550" y="2528888"/>
          <p14:tracePt t="169202" x="7872413" y="2528888"/>
          <p14:tracePt t="169219" x="7908925" y="2528888"/>
          <p14:tracePt t="169235" x="7943850" y="2528888"/>
          <p14:tracePt t="169251" x="7980363" y="2528888"/>
          <p14:tracePt t="169267" x="8023225" y="2528888"/>
          <p14:tracePt t="169284" x="8051800" y="2528888"/>
          <p14:tracePt t="169301" x="8080375" y="2528888"/>
          <p14:tracePt t="169317" x="8108950" y="2536825"/>
          <p14:tracePt t="169334" x="8151813" y="2536825"/>
          <p14:tracePt t="169351" x="8194675" y="2551113"/>
          <p14:tracePt t="169369" x="8201025" y="2551113"/>
          <p14:tracePt t="169384" x="8215313" y="2551113"/>
          <p14:tracePt t="169440" x="8223250" y="2551113"/>
          <p14:tracePt t="169448" x="8237538" y="2565400"/>
          <p14:tracePt t="169456" x="8258175" y="2571750"/>
          <p14:tracePt t="169464" x="8266113" y="2571750"/>
          <p14:tracePt t="169472" x="8286750" y="2579688"/>
          <p14:tracePt t="169485" x="8323263" y="2608263"/>
          <p14:tracePt t="169501" x="8337550" y="2622550"/>
          <p14:tracePt t="169517" x="8351838" y="2636838"/>
          <p14:tracePt t="169535" x="8358188" y="2643188"/>
          <p14:tracePt t="169567" x="8366125" y="2651125"/>
          <p14:tracePt t="169600" x="8366125" y="2657475"/>
          <p14:tracePt t="169616" x="8366125" y="2671763"/>
          <p14:tracePt t="169620" x="8366125" y="2679700"/>
          <p14:tracePt t="169624" x="8366125" y="2686050"/>
          <p14:tracePt t="169635" x="8366125" y="2714625"/>
          <p14:tracePt t="169651" x="8380413" y="2736850"/>
          <p14:tracePt t="169696" x="8380413" y="2743200"/>
          <p14:tracePt t="169704" x="8380413" y="2765425"/>
          <p14:tracePt t="169717" x="8380413" y="2771775"/>
          <p14:tracePt t="169720" x="8380413" y="2794000"/>
          <p14:tracePt t="169720" x="8380413" y="2800350"/>
          <p14:tracePt t="169736" x="8380413" y="2808288"/>
          <p14:tracePt t="169751" x="8380413" y="2843213"/>
          <p14:tracePt t="169768" x="8380413" y="2851150"/>
          <p14:tracePt t="169785" x="8380413" y="2879725"/>
          <p14:tracePt t="169801" x="8380413" y="2886075"/>
          <p14:tracePt t="169818" x="8380413" y="2908300"/>
          <p14:tracePt t="169835" x="8380413" y="2914650"/>
          <p14:tracePt t="169851" x="8380413" y="2928938"/>
          <p14:tracePt t="169867" x="8372475" y="2951163"/>
          <p14:tracePt t="169885" x="8366125" y="2971800"/>
          <p14:tracePt t="169901" x="8358188" y="2979738"/>
          <p14:tracePt t="169917" x="8337550" y="3000375"/>
          <p14:tracePt t="169935" x="8308975" y="3008313"/>
          <p14:tracePt t="169951" x="8294688" y="3008313"/>
          <p14:tracePt t="169968" x="8272463" y="3008313"/>
          <p14:tracePt t="169985" x="8243888" y="3014663"/>
          <p14:tracePt t="170001" x="8215313" y="3036888"/>
          <p14:tracePt t="170016" x="8172450" y="3043238"/>
          <p14:tracePt t="170033" x="8137525" y="3051175"/>
          <p14:tracePt t="170049" x="8108950" y="3057525"/>
          <p14:tracePt t="170066" x="8094663" y="3057525"/>
          <p14:tracePt t="170083" x="8072438" y="3071813"/>
          <p14:tracePt t="170101" x="8058150" y="3071813"/>
          <p14:tracePt t="170118" x="8051800" y="3071813"/>
          <p14:tracePt t="170134" x="8029575" y="3071813"/>
          <p14:tracePt t="170134" x="8023225" y="3071813"/>
          <p14:tracePt t="170168" x="8015288" y="3071813"/>
          <p14:tracePt t="170168" x="7994650" y="3071813"/>
          <p14:tracePt t="170184" x="7986713" y="3071813"/>
          <p14:tracePt t="170201" x="7966075" y="3071813"/>
          <p14:tracePt t="170217" x="7937500" y="3065463"/>
          <p14:tracePt t="170234" x="7937500" y="3057525"/>
          <p14:tracePt t="170250" x="7929563" y="3043238"/>
          <p14:tracePt t="170267" x="7915275" y="3022600"/>
          <p14:tracePt t="170283" x="7915275" y="2994025"/>
          <p14:tracePt t="170300" x="7915275" y="2957513"/>
          <p14:tracePt t="170317" x="7915275" y="2922588"/>
          <p14:tracePt t="170334" x="7915275" y="2886075"/>
          <p14:tracePt t="170350" x="7915275" y="2865438"/>
          <p14:tracePt t="170367" x="7915275" y="2843213"/>
          <p14:tracePt t="170383" x="7923213" y="2814638"/>
          <p14:tracePt t="170400" x="7929563" y="2800350"/>
          <p14:tracePt t="170418" x="7943850" y="2786063"/>
          <p14:tracePt t="170472" x="7958138" y="2771775"/>
          <p14:tracePt t="170488" x="7966075" y="2765425"/>
          <p14:tracePt t="170504" x="7966075" y="2757488"/>
          <p14:tracePt t="170512" x="7972425" y="2751138"/>
          <p14:tracePt t="170517" x="7986713" y="2743200"/>
          <p14:tracePt t="170533" x="8008938" y="2722563"/>
          <p14:tracePt t="170549" x="8015288" y="2722563"/>
          <p14:tracePt t="170566" x="8023225" y="2722563"/>
          <p14:tracePt t="170616" x="8029575" y="2722563"/>
          <p14:tracePt t="170624" x="8037513" y="2722563"/>
          <p14:tracePt t="170626" x="8043863" y="2722563"/>
          <p14:tracePt t="170633" x="8058150" y="2779713"/>
          <p14:tracePt t="170649" x="8058150" y="2851150"/>
          <p14:tracePt t="170667" x="8058150" y="2922588"/>
          <p14:tracePt t="170683" x="8058150" y="3008313"/>
          <p14:tracePt t="170701" x="8058150" y="3065463"/>
          <p14:tracePt t="170716" x="8037513" y="3143250"/>
          <p14:tracePt t="170733" x="7929563" y="3265488"/>
          <p14:tracePt t="170750" x="7786688" y="3408363"/>
          <p14:tracePt t="170766" x="7629525" y="3551238"/>
          <p14:tracePt t="170783" x="7458075" y="3686175"/>
          <p14:tracePt t="170799" x="7137400" y="3965575"/>
          <p14:tracePt t="170817" x="6915150" y="4100513"/>
          <p14:tracePt t="170833" x="6708775" y="4251325"/>
          <p14:tracePt t="170850" x="6508750" y="4386263"/>
          <p14:tracePt t="170866" x="6300788" y="4500563"/>
          <p14:tracePt t="170883" x="6051550" y="4579938"/>
          <p14:tracePt t="170916" x="5772150" y="4651375"/>
          <p14:tracePt t="170916" x="5443538" y="4722813"/>
          <p14:tracePt t="170934" x="5143500" y="4765675"/>
          <p14:tracePt t="170950" x="4900613" y="4794250"/>
          <p14:tracePt t="170966" x="4657725" y="4837113"/>
          <p14:tracePt t="170983" x="4479925" y="4857750"/>
          <p14:tracePt t="170983" x="4414838" y="4857750"/>
          <p14:tracePt t="171000" x="4300538" y="4872038"/>
          <p14:tracePt t="171016" x="4165600" y="4872038"/>
          <p14:tracePt t="171032" x="3971925" y="4872038"/>
          <p14:tracePt t="171049" x="3751263" y="4872038"/>
          <p14:tracePt t="171066" x="3594100" y="4872038"/>
          <p14:tracePt t="171082" x="3457575" y="4872038"/>
          <p14:tracePt t="171099" x="3357563" y="4843463"/>
          <p14:tracePt t="171116" x="3300413" y="4837113"/>
          <p14:tracePt t="171132" x="3243263" y="4814888"/>
          <p14:tracePt t="171149" x="3208338" y="4794250"/>
          <p14:tracePt t="171166" x="3151188" y="4765675"/>
          <p14:tracePt t="171183" x="3128963" y="4729163"/>
          <p14:tracePt t="171199" x="3086100" y="4679950"/>
          <p14:tracePt t="171215" x="3043238" y="4608513"/>
          <p14:tracePt t="171233" x="3008313" y="4557713"/>
          <p14:tracePt t="171249" x="3000375" y="4537075"/>
          <p14:tracePt t="171266" x="2986088" y="4494213"/>
          <p14:tracePt t="171281" x="2986088" y="4437063"/>
          <p14:tracePt t="171299" x="2986088" y="4379913"/>
          <p14:tracePt t="171315" x="2986088" y="4329113"/>
          <p14:tracePt t="171332" x="2994025" y="4251325"/>
          <p14:tracePt t="171348" x="2994025" y="4194175"/>
          <p14:tracePt t="171365" x="3014663" y="4157663"/>
          <p14:tracePt t="171381" x="3028950" y="4114800"/>
          <p14:tracePt t="171398" x="3043238" y="4065588"/>
          <p14:tracePt t="171398" x="3065463" y="4051300"/>
          <p14:tracePt t="171417" x="3094038" y="4014788"/>
          <p14:tracePt t="171432" x="3128963" y="3979863"/>
          <p14:tracePt t="171449" x="3143250" y="3951288"/>
          <p14:tracePt t="171465" x="3179763" y="3929063"/>
          <p14:tracePt t="171482" x="3236913" y="3900488"/>
          <p14:tracePt t="171498" x="3251200" y="3879850"/>
          <p14:tracePt t="171515" x="3286125" y="3871913"/>
          <p14:tracePt t="171531" x="3314700" y="3865563"/>
          <p14:tracePt t="171549" x="3351213" y="3851275"/>
          <p14:tracePt t="171565" x="3408363" y="3829050"/>
          <p14:tracePt t="171581" x="3451225" y="3822700"/>
          <p14:tracePt t="171598" x="3486150" y="3808413"/>
          <p14:tracePt t="171614" x="3557588" y="3794125"/>
          <p14:tracePt t="171633" x="3622675" y="3794125"/>
          <p14:tracePt t="171648" x="3679825" y="3786188"/>
          <p14:tracePt t="171665" x="3700463" y="3779838"/>
          <p14:tracePt t="171681" x="3729038" y="3779838"/>
          <p14:tracePt t="171698" x="3736975" y="3779838"/>
          <p14:tracePt t="171715" x="3757613" y="3779838"/>
          <p14:tracePt t="171731" x="3779838" y="3771900"/>
          <p14:tracePt t="171748" x="3786188" y="3765550"/>
          <p14:tracePt t="171764" x="3794125" y="3765550"/>
          <p14:tracePt t="171781" x="3800475" y="3765550"/>
          <p14:tracePt t="171798" x="3808413" y="3765550"/>
          <p14:tracePt t="171814" x="3836988" y="3765550"/>
          <p14:tracePt t="171831" x="3865563" y="3765550"/>
          <p14:tracePt t="171848" x="3871913" y="3771900"/>
          <p14:tracePt t="171864" x="3879850" y="3779838"/>
          <p14:tracePt t="171881" x="3908425" y="3808413"/>
          <p14:tracePt t="171897" x="3914775" y="3829050"/>
          <p14:tracePt t="171914" x="3922713" y="3843338"/>
          <p14:tracePt t="171932" x="3929063" y="3865563"/>
          <p14:tracePt t="171948" x="3937000" y="3879850"/>
          <p14:tracePt t="171964" x="3937000" y="3900488"/>
          <p14:tracePt t="171981" x="3957638" y="3922713"/>
          <p14:tracePt t="171998" x="3957638" y="3943350"/>
          <p14:tracePt t="172015" x="3957638" y="3965575"/>
          <p14:tracePt t="172031" x="3957638" y="3994150"/>
          <p14:tracePt t="172049" x="3957638" y="4029075"/>
          <p14:tracePt t="172064" x="3957638" y="4043363"/>
          <p14:tracePt t="172081" x="3957638" y="4065588"/>
          <p14:tracePt t="172097" x="3951288" y="4079875"/>
          <p14:tracePt t="172114" x="3943350" y="4094163"/>
          <p14:tracePt t="172131" x="3914775" y="4108450"/>
          <p14:tracePt t="172147" x="3886200" y="4122738"/>
          <p14:tracePt t="172164" x="3829050" y="4129088"/>
          <p14:tracePt t="172180" x="3771900" y="4151313"/>
          <p14:tracePt t="172198" x="3729038" y="4157663"/>
          <p14:tracePt t="172214" x="3700463" y="4165600"/>
          <p14:tracePt t="172214" x="3694113" y="4165600"/>
          <p14:tracePt t="172232" x="3686175" y="4165600"/>
          <p14:tracePt t="172247" x="3651250" y="4165600"/>
          <p14:tracePt t="172264" x="3614738" y="4165600"/>
          <p14:tracePt t="172280" x="3579813" y="4165600"/>
          <p14:tracePt t="172298" x="3565525" y="4165600"/>
          <p14:tracePt t="172313" x="3529013" y="4157663"/>
          <p14:tracePt t="172330" x="3522663" y="4143375"/>
          <p14:tracePt t="172347" x="3508375" y="4137025"/>
          <p14:tracePt t="172363" x="3486150" y="4122738"/>
          <p14:tracePt t="172380" x="3471863" y="4108450"/>
          <p14:tracePt t="172397" x="3457575" y="4079875"/>
          <p14:tracePt t="172414" x="3457575" y="4065588"/>
          <p14:tracePt t="172430" x="3457575" y="4043363"/>
          <p14:tracePt t="172430" x="3457575" y="4037013"/>
          <p14:tracePt t="172448" x="3457575" y="4022725"/>
          <p14:tracePt t="172464" x="3457575" y="3986213"/>
          <p14:tracePt t="172481" x="3457575" y="3965575"/>
          <p14:tracePt t="172497" x="3457575" y="3943350"/>
          <p14:tracePt t="172513" x="3457575" y="3922713"/>
          <p14:tracePt t="172530" x="3457575" y="3908425"/>
          <p14:tracePt t="172546" x="3457575" y="3886200"/>
          <p14:tracePt t="172564" x="3457575" y="3871913"/>
          <p14:tracePt t="172579" x="3465513" y="3865563"/>
          <p14:tracePt t="172597" x="3479800" y="3857625"/>
          <p14:tracePt t="172613" x="3494088" y="3857625"/>
          <p14:tracePt t="172630" x="3529013" y="3857625"/>
          <p14:tracePt t="172646" x="3579813" y="3843338"/>
          <p14:tracePt t="172663" x="3586163" y="3843338"/>
          <p14:tracePt t="172663" x="3608388" y="3843338"/>
          <p14:tracePt t="172696" x="3643313" y="3843338"/>
          <p14:tracePt t="172696" x="3665538" y="3843338"/>
          <p14:tracePt t="172713" x="3679825" y="3843338"/>
          <p14:tracePt t="172730" x="3686175" y="3843338"/>
          <p14:tracePt t="172808" x="3694113" y="3843338"/>
          <p14:tracePt t="172847" x="3700463" y="3843338"/>
          <p14:tracePt t="172863" x="3722688" y="3843338"/>
          <p14:tracePt t="172879" x="3736975" y="3843338"/>
          <p14:tracePt t="172911" x="3743325" y="3851275"/>
          <p14:tracePt t="172927" x="3771900" y="3857625"/>
          <p14:tracePt t="172959" x="3779838" y="3865563"/>
          <p14:tracePt t="172967" x="3786188" y="3871913"/>
          <p14:tracePt t="172975" x="3794125" y="3879850"/>
          <p14:tracePt t="172983" x="3800475" y="3886200"/>
          <p14:tracePt t="172983" x="3814763" y="3894138"/>
          <p14:tracePt t="173000" x="3822700" y="3900488"/>
          <p14:tracePt t="173012" x="3829050" y="3922713"/>
          <p14:tracePt t="173029" x="3836988" y="3929063"/>
          <p14:tracePt t="173046" x="3851275" y="3951288"/>
          <p14:tracePt t="173063" x="3851275" y="3965575"/>
          <p14:tracePt t="173063" x="3857625" y="3979863"/>
          <p14:tracePt t="173080" x="3857625" y="4000500"/>
          <p14:tracePt t="173096" x="3857625" y="4029075"/>
          <p14:tracePt t="173112" x="3865563" y="4037013"/>
          <p14:tracePt t="173129" x="3865563" y="4043363"/>
          <p14:tracePt t="173145" x="3865563" y="4057650"/>
          <p14:tracePt t="173183" x="3865563" y="4065588"/>
          <p14:tracePt t="173184" x="3865563" y="4071938"/>
          <p14:tracePt t="173212" x="3865563" y="4079875"/>
          <p14:tracePt t="173212" x="3865563" y="4100513"/>
          <p14:tracePt t="173230" x="3857625" y="4108450"/>
          <p14:tracePt t="173246" x="3851275" y="4114800"/>
          <p14:tracePt t="173311" x="3843338" y="4143375"/>
          <p14:tracePt t="173327" x="3836988" y="4151313"/>
          <p14:tracePt t="173359" x="3822700" y="4157663"/>
          <p14:tracePt t="173367" x="3814763" y="4157663"/>
          <p14:tracePt t="173369" x="3808413" y="4165600"/>
          <p14:tracePt t="173379" x="3765550" y="4179888"/>
          <p14:tracePt t="173395" x="3757613" y="4179888"/>
          <p14:tracePt t="173411" x="3751263" y="4194175"/>
          <p14:tracePt t="173463" x="3743325" y="4194175"/>
          <p14:tracePt t="173504" x="3736975" y="4194175"/>
          <p14:tracePt t="173512" x="3729038" y="4194175"/>
          <p14:tracePt t="173518" x="3700463" y="4186238"/>
          <p14:tracePt t="173528" x="3679825" y="4186238"/>
          <p14:tracePt t="173545" x="3643313" y="4179888"/>
          <p14:tracePt t="173562" x="3622675" y="4171950"/>
          <p14:tracePt t="173578" x="3614738" y="4165600"/>
          <p14:tracePt t="173624" x="3608388" y="4157663"/>
          <p14:tracePt t="173631" x="3600450" y="4143375"/>
          <p14:tracePt t="173631" x="3594100" y="4137025"/>
          <p14:tracePt t="173645" x="3586163" y="4129088"/>
          <p14:tracePt t="173661" x="3571875" y="4108450"/>
          <p14:tracePt t="173678" x="3557588" y="4094163"/>
          <p14:tracePt t="173694" x="3536950" y="4065588"/>
          <p14:tracePt t="173736" x="3529013" y="4057650"/>
          <p14:tracePt t="173741" x="3529013" y="4043363"/>
          <p14:tracePt t="173746" x="3522663" y="4029075"/>
          <p14:tracePt t="173762" x="3522663" y="4000500"/>
          <p14:tracePt t="173779" x="3522663" y="3994150"/>
          <p14:tracePt t="173795" x="3514725" y="3979863"/>
          <p14:tracePt t="173812" x="3514725" y="3965575"/>
          <p14:tracePt t="173829" x="3514725" y="3957638"/>
          <p14:tracePt t="173845" x="3514725" y="3951288"/>
          <p14:tracePt t="173862" x="3514725" y="3929063"/>
          <p14:tracePt t="173878" x="3514725" y="3922713"/>
          <p14:tracePt t="173895" x="3514725" y="3914775"/>
          <p14:tracePt t="173912" x="3514725" y="3908425"/>
          <p14:tracePt t="173928" x="3514725" y="3894138"/>
          <p14:tracePt t="173945" x="3529013" y="3879850"/>
          <p14:tracePt t="173992" x="3536950" y="3865563"/>
          <p14:tracePt t="174040" x="3543300" y="3857625"/>
          <p14:tracePt t="174056" x="3565525" y="3857625"/>
          <p14:tracePt t="174064" x="3586163" y="3843338"/>
          <p14:tracePt t="174136" x="3600450" y="3843338"/>
          <p14:tracePt t="174144" x="3608388" y="3836988"/>
          <p14:tracePt t="174176" x="3614738" y="3836988"/>
          <p14:tracePt t="174208" x="3622675" y="3836988"/>
          <p14:tracePt t="174219" x="3629025" y="3836988"/>
          <p14:tracePt t="174223" x="3636963" y="3836988"/>
          <p14:tracePt t="174231" x="3643313" y="3836988"/>
          <p14:tracePt t="174244" x="3657600" y="3836988"/>
          <p14:tracePt t="174262" x="3679825" y="3836988"/>
          <p14:tracePt t="174304" x="3686175" y="3836988"/>
          <p14:tracePt t="174312" x="3694113" y="3836988"/>
          <p14:tracePt t="174344" x="3700463" y="3836988"/>
          <p14:tracePt t="174352" x="3708400" y="3836988"/>
          <p14:tracePt t="174360" x="3714750" y="3836988"/>
          <p14:tracePt t="174368" x="3729038" y="3843338"/>
          <p14:tracePt t="174399" x="3736975" y="3843338"/>
          <p14:tracePt t="174411" x="3751263" y="3851275"/>
          <p14:tracePt t="174440" x="3757613" y="3851275"/>
          <p14:tracePt t="174446" x="3765550" y="3851275"/>
          <p14:tracePt t="174461" x="3771900" y="3857625"/>
          <p14:tracePt t="174488" x="3786188" y="3857625"/>
          <p14:tracePt t="174496" x="3808413" y="3857625"/>
          <p14:tracePt t="174504" x="3814763" y="3865563"/>
          <p14:tracePt t="174512" x="3829050" y="3886200"/>
          <p14:tracePt t="174527" x="3843338" y="3894138"/>
          <p14:tracePt t="174576" x="3851275" y="3900488"/>
          <p14:tracePt t="174584" x="3857625" y="3908425"/>
          <p14:tracePt t="174592" x="3871913" y="3922713"/>
          <p14:tracePt t="174632" x="3879850" y="3929063"/>
          <p14:tracePt t="174648" x="3879850" y="3943350"/>
          <p14:tracePt t="174664" x="3879850" y="3951288"/>
          <p14:tracePt t="174668" x="3879850" y="3957638"/>
          <p14:tracePt t="174696" x="3879850" y="3965575"/>
          <p14:tracePt t="174712" x="3879850" y="3979863"/>
          <p14:tracePt t="174728" x="3879850" y="3986213"/>
          <p14:tracePt t="174729" x="3879850" y="3994150"/>
          <p14:tracePt t="174760" x="3879850" y="4000500"/>
          <p14:tracePt t="174761" x="3879850" y="4022725"/>
          <p14:tracePt t="174778" x="3879850" y="4029075"/>
          <p14:tracePt t="174823" x="3879850" y="4043363"/>
          <p14:tracePt t="174831" x="3871913" y="4051300"/>
          <p14:tracePt t="174847" x="3865563" y="4057650"/>
          <p14:tracePt t="174854" x="3857625" y="4071938"/>
          <p14:tracePt t="174888" x="3851275" y="4071938"/>
          <p14:tracePt t="174904" x="3843338" y="4079875"/>
          <p14:tracePt t="174920" x="3836988" y="4079875"/>
          <p14:tracePt t="174936" x="3822700" y="4086225"/>
          <p14:tracePt t="174944" x="3814763" y="4086225"/>
          <p14:tracePt t="174952" x="3786188" y="4108450"/>
          <p14:tracePt t="174960" x="3771900" y="4108450"/>
          <p14:tracePt t="174977" x="3757613" y="4108450"/>
          <p14:tracePt t="175048" x="3751263" y="4108450"/>
          <p14:tracePt t="175071" x="3729038" y="4108450"/>
          <p14:tracePt t="175076" x="3722688" y="4108450"/>
          <p14:tracePt t="175096" x="3714750" y="4108450"/>
          <p14:tracePt t="175112" x="3708400" y="4108450"/>
          <p14:tracePt t="175128" x="3686175" y="4108450"/>
          <p14:tracePt t="175160" x="3679825" y="4108450"/>
          <p14:tracePt t="175192" x="3671888" y="4108450"/>
          <p14:tracePt t="175200" x="3657600" y="4108450"/>
          <p14:tracePt t="175218" x="3651250" y="4108450"/>
          <p14:tracePt t="175224" x="3643313" y="4108450"/>
          <p14:tracePt t="175231" x="3629025" y="4100513"/>
          <p14:tracePt t="175243" x="3622675" y="4100513"/>
          <p14:tracePt t="175259" x="3608388" y="4094163"/>
          <p14:tracePt t="175277" x="3594100" y="4071938"/>
          <p14:tracePt t="175293" x="3565525" y="4065588"/>
          <p14:tracePt t="175310" x="3557588" y="4057650"/>
          <p14:tracePt t="175326" x="3536950" y="4051300"/>
          <p14:tracePt t="175343" x="3508375" y="4014788"/>
          <p14:tracePt t="175360" x="3500438" y="4008438"/>
          <p14:tracePt t="175376" x="3486150" y="3986213"/>
          <p14:tracePt t="175424" x="3486150" y="3979863"/>
          <p14:tracePt t="175432" x="3479800" y="3971925"/>
          <p14:tracePt t="175440" x="3479800" y="3965575"/>
          <p14:tracePt t="175440" x="3479800" y="3957638"/>
          <p14:tracePt t="175459" x="3479800" y="3951288"/>
          <p14:tracePt t="175460" x="3479800" y="3937000"/>
          <p14:tracePt t="175476" x="3479800" y="3922713"/>
          <p14:tracePt t="175493" x="3479800" y="3914775"/>
          <p14:tracePt t="175528" x="3479800" y="3908425"/>
          <p14:tracePt t="175528" x="3479800" y="3894138"/>
          <p14:tracePt t="175568" x="3479800" y="3886200"/>
          <p14:tracePt t="175576" x="3479800" y="3879850"/>
          <p14:tracePt t="175608" x="3486150" y="3857625"/>
          <p14:tracePt t="175648" x="3494088" y="3843338"/>
          <p14:tracePt t="175688" x="3500438" y="3836988"/>
          <p14:tracePt t="175696" x="3514725" y="3836988"/>
          <p14:tracePt t="175711" x="3522663" y="3829050"/>
          <p14:tracePt t="175728" x="3529013" y="3829050"/>
          <p14:tracePt t="175760" x="3536950" y="3829050"/>
          <p14:tracePt t="175768" x="3557588" y="3822700"/>
          <p14:tracePt t="175776" x="3571875" y="3800475"/>
          <p14:tracePt t="175912" x="3579813" y="3794125"/>
          <p14:tracePt t="175920" x="3594100" y="3794125"/>
          <p14:tracePt t="175928" x="3608388" y="3794125"/>
          <p14:tracePt t="175942" x="3614738" y="3794125"/>
          <p14:tracePt t="175958" x="3636963" y="3794125"/>
          <p14:tracePt t="175958" x="3651250" y="3794125"/>
          <p14:tracePt t="175976" x="3657600" y="3794125"/>
          <p14:tracePt t="175992" x="3671888" y="3794125"/>
          <p14:tracePt t="176010" x="3694113" y="3794125"/>
          <p14:tracePt t="176064" x="3700463" y="3794125"/>
          <p14:tracePt t="176072" x="3722688" y="3794125"/>
          <p14:tracePt t="176078" x="3729038" y="3794125"/>
          <p14:tracePt t="176085" x="3736975" y="3800475"/>
          <p14:tracePt t="176092" x="3765550" y="3800475"/>
          <p14:tracePt t="176108" x="3771900" y="3808413"/>
          <p14:tracePt t="176143" x="3779838" y="3814763"/>
          <p14:tracePt t="176160" x="3794125" y="3814763"/>
          <p14:tracePt t="176176" x="3808413" y="3829050"/>
          <p14:tracePt t="176184" x="3814763" y="3836988"/>
          <p14:tracePt t="176224" x="3829050" y="3836988"/>
          <p14:tracePt t="176232" x="3843338" y="3843338"/>
          <p14:tracePt t="176248" x="3857625" y="3843338"/>
          <p14:tracePt t="176280" x="3871913" y="3843338"/>
          <p14:tracePt t="176288" x="3879850" y="3851275"/>
          <p14:tracePt t="176360" x="3886200" y="3857625"/>
          <p14:tracePt t="176369" x="3900488" y="3871913"/>
          <p14:tracePt t="176408" x="3908425" y="3879850"/>
          <p14:tracePt t="176411" x="3914775" y="3886200"/>
          <p14:tracePt t="176448" x="3922713" y="3894138"/>
          <p14:tracePt t="176464" x="3929063" y="3900488"/>
          <p14:tracePt t="176520" x="3929063" y="3908425"/>
          <p14:tracePt t="176536" x="3929063" y="3914775"/>
          <p14:tracePt t="176576" x="3943350" y="3929063"/>
          <p14:tracePt t="176624" x="3943350" y="3943350"/>
          <p14:tracePt t="176632" x="3943350" y="3951288"/>
          <p14:tracePt t="176634" x="3943350" y="3957638"/>
          <p14:tracePt t="176641" x="3943350" y="3965575"/>
          <p14:tracePt t="176680" x="3943350" y="3979863"/>
          <p14:tracePt t="176760" x="3943350" y="3986213"/>
          <p14:tracePt t="176792" x="3943350" y="3994150"/>
          <p14:tracePt t="176800" x="3937000" y="4008438"/>
          <p14:tracePt t="176952" x="3937000" y="4014788"/>
          <p14:tracePt t="176984" x="3937000" y="4022725"/>
          <p14:tracePt t="176992" x="3937000" y="4029075"/>
          <p14:tracePt t="177000" x="3929063" y="4037013"/>
          <p14:tracePt t="177007" x="3914775" y="4051300"/>
          <p14:tracePt t="177024" x="3908425" y="4057650"/>
          <p14:tracePt t="177168" x="3900488" y="4065588"/>
          <p14:tracePt t="177280" x="3900488" y="4071938"/>
          <p14:tracePt t="177288" x="3900488" y="4086225"/>
          <p14:tracePt t="177320" x="3894138" y="4094163"/>
          <p14:tracePt t="177328" x="3886200" y="4100513"/>
          <p14:tracePt t="177376" x="3879850" y="4100513"/>
          <p14:tracePt t="177416" x="3871913" y="4100513"/>
          <p14:tracePt t="177528" x="3857625" y="4100513"/>
          <p14:tracePt t="177560" x="3843338" y="4114800"/>
          <p14:tracePt t="177608" x="3836988" y="4114800"/>
          <p14:tracePt t="177648" x="3814763" y="4114800"/>
          <p14:tracePt t="178031" x="3808413" y="4114800"/>
          <p14:tracePt t="178247" x="3800475" y="4114800"/>
          <p14:tracePt t="178383" x="3794125" y="4122738"/>
          <p14:tracePt t="178576" x="3779838" y="4122738"/>
          <p14:tracePt t="178584" x="3771900" y="4129088"/>
          <p14:tracePt t="178616" x="3765550" y="4137025"/>
          <p14:tracePt t="178808" x="3757613" y="4137025"/>
          <p14:tracePt t="178871" x="3751263" y="4129088"/>
          <p14:tracePt t="178927" x="3743325" y="4129088"/>
          <p14:tracePt t="179104" x="3736975" y="4129088"/>
          <p14:tracePt t="179584" x="3729038" y="4129088"/>
          <p14:tracePt t="179592" x="3722688" y="4129088"/>
          <p14:tracePt t="179600" x="3708400" y="4129088"/>
          <p14:tracePt t="179604" x="3700463" y="4129088"/>
          <p14:tracePt t="179620" x="3694113" y="4129088"/>
          <p14:tracePt t="179636" x="3686175" y="4122738"/>
          <p14:tracePt t="179653" x="3671888" y="4122738"/>
          <p14:tracePt t="179670" x="3665538" y="4122738"/>
          <p14:tracePt t="179670" x="3643313" y="4114800"/>
          <p14:tracePt t="179720" x="3636963" y="4108450"/>
          <p14:tracePt t="179728" x="3622675" y="4094163"/>
          <p14:tracePt t="179768" x="3614738" y="4094163"/>
          <p14:tracePt t="179784" x="3600450" y="4086225"/>
          <p14:tracePt t="179815" x="3594100" y="4086225"/>
          <p14:tracePt t="179831" x="3586163" y="4086225"/>
          <p14:tracePt t="179839" x="3579813" y="4086225"/>
          <p14:tracePt t="179847" x="3571875" y="4079875"/>
          <p14:tracePt t="179862" x="3565525" y="4071938"/>
          <p14:tracePt t="179870" x="3565525" y="4065588"/>
          <p14:tracePt t="179886" x="3551238" y="4051300"/>
          <p14:tracePt t="179927" x="3536950" y="4037013"/>
          <p14:tracePt t="179943" x="3529013" y="4029075"/>
          <p14:tracePt t="179959" x="3522663" y="4022725"/>
          <p14:tracePt t="179975" x="3522663" y="4014788"/>
          <p14:tracePt t="179991" x="3522663" y="4000500"/>
          <p14:tracePt t="180003" x="3514725" y="3994150"/>
          <p14:tracePt t="180007" x="3508375" y="3986213"/>
          <p14:tracePt t="180045" x="3508375" y="3979863"/>
          <p14:tracePt t="180079" x="3508375" y="3957638"/>
          <p14:tracePt t="180095" x="3508375" y="3951288"/>
          <p14:tracePt t="180127" x="3508375" y="3943350"/>
          <p14:tracePt t="180135" x="3508375" y="3937000"/>
          <p14:tracePt t="180216" x="3508375" y="3922713"/>
          <p14:tracePt t="180223" x="3508375" y="3914775"/>
          <p14:tracePt t="180255" x="3514725" y="3908425"/>
          <p14:tracePt t="180263" x="3522663" y="3900488"/>
          <p14:tracePt t="180279" x="3536950" y="3886200"/>
          <p14:tracePt t="180287" x="3543300" y="3879850"/>
          <p14:tracePt t="180359" x="3557588" y="3871913"/>
          <p14:tracePt t="180399" x="3571875" y="3871913"/>
          <p14:tracePt t="180432" x="3579813" y="3865563"/>
          <p14:tracePt t="180496" x="3586163" y="3865563"/>
          <p14:tracePt t="180512" x="3600450" y="3857625"/>
          <p14:tracePt t="180520" x="3608388" y="3857625"/>
          <p14:tracePt t="180552" x="3629025" y="3836988"/>
          <p14:tracePt t="180800" x="3636963" y="3836988"/>
          <p14:tracePt t="180817" x="3643313" y="3836988"/>
          <p14:tracePt t="180835" x="3651250" y="3836988"/>
          <p14:tracePt t="180853" x="3657600" y="3836988"/>
          <p14:tracePt t="180871" x="3665538" y="3836988"/>
          <p14:tracePt t="180888" x="3671888" y="3843338"/>
          <p14:tracePt t="180952" x="3686175" y="3851275"/>
          <p14:tracePt t="180967" x="3694113" y="3851275"/>
          <p14:tracePt t="180983" x="3700463" y="3851275"/>
          <p14:tracePt t="181003" x="3708400" y="3857625"/>
          <p14:tracePt t="181039" x="3714750" y="3865563"/>
          <p14:tracePt t="181079" x="3722688" y="3865563"/>
          <p14:tracePt t="181086" x="3729038" y="3865563"/>
          <p14:tracePt t="181119" x="3736975" y="3865563"/>
          <p14:tracePt t="181127" x="3765550" y="3879850"/>
          <p14:tracePt t="181149" x="3771900" y="3886200"/>
          <p14:tracePt t="181175" x="3779838" y="3886200"/>
          <p14:tracePt t="181188" x="3786188" y="3886200"/>
          <p14:tracePt t="181198" x="3808413" y="3894138"/>
          <p14:tracePt t="181255" x="3814763" y="3894138"/>
          <p14:tracePt t="181263" x="3822700" y="3894138"/>
          <p14:tracePt t="181263" x="3829050" y="3900488"/>
          <p14:tracePt t="181279" x="3851275" y="3914775"/>
          <p14:tracePt t="181296" x="3857625" y="3922713"/>
          <p14:tracePt t="181311" x="3857625" y="3937000"/>
          <p14:tracePt t="181343" x="3857625" y="3943350"/>
          <p14:tracePt t="181359" x="3865563" y="3965575"/>
          <p14:tracePt t="181399" x="3865563" y="3979863"/>
          <p14:tracePt t="181407" x="3865563" y="3986213"/>
          <p14:tracePt t="181420" x="3865563" y="3994150"/>
          <p14:tracePt t="181439" x="3865563" y="4000500"/>
          <p14:tracePt t="181455" x="3865563" y="4014788"/>
          <p14:tracePt t="181457" x="3865563" y="4022725"/>
          <p14:tracePt t="181467" x="3865563" y="4029075"/>
          <p14:tracePt t="181511" x="3865563" y="4037013"/>
          <p14:tracePt t="181519" x="3865563" y="4051300"/>
          <p14:tracePt t="181535" x="3865563" y="4071938"/>
          <p14:tracePt t="181567" x="3857625" y="4079875"/>
          <p14:tracePt t="181607" x="3851275" y="4086225"/>
          <p14:tracePt t="181615" x="3843338" y="4086225"/>
          <p14:tracePt t="181623" x="3836988" y="4094163"/>
          <p14:tracePt t="181634" x="3829050" y="4100513"/>
          <p14:tracePt t="181642" x="3822700" y="4100513"/>
          <p14:tracePt t="181650" x="3814763" y="4100513"/>
          <p14:tracePt t="181667" x="3794125" y="4108450"/>
          <p14:tracePt t="181684" x="3779838" y="4108450"/>
          <p14:tracePt t="181700" x="3771900" y="4108450"/>
          <p14:tracePt t="181717" x="3765550" y="4114800"/>
          <p14:tracePt t="181733" x="3743325" y="4114800"/>
          <p14:tracePt t="181750" x="3736975" y="4114800"/>
          <p14:tracePt t="181750" x="3729038" y="4114800"/>
          <p14:tracePt t="181768" x="3700463" y="4114800"/>
          <p14:tracePt t="181815" x="3694113" y="4114800"/>
          <p14:tracePt t="181823" x="3686175" y="4114800"/>
          <p14:tracePt t="181828" x="3671888" y="4114800"/>
          <p14:tracePt t="181833" x="3657600" y="4114800"/>
          <p14:tracePt t="181849" x="3636963" y="4108450"/>
          <p14:tracePt t="181867" x="3629025" y="4108450"/>
          <p14:tracePt t="181883" x="3614738" y="4100513"/>
          <p14:tracePt t="181900" x="3594100" y="4100513"/>
          <p14:tracePt t="181916" x="3586163" y="4094163"/>
          <p14:tracePt t="181933" x="3579813" y="4086225"/>
          <p14:tracePt t="181951" x="3565525" y="4071938"/>
          <p14:tracePt t="181966" x="3551238" y="4043363"/>
          <p14:tracePt t="181984" x="3536950" y="4037013"/>
          <p14:tracePt t="181999" x="3536950" y="4022725"/>
          <p14:tracePt t="182016" x="3536950" y="4014788"/>
          <p14:tracePt t="182033" x="3529013" y="4000500"/>
          <p14:tracePt t="182095" x="3529013" y="3994150"/>
          <p14:tracePt t="182103" x="3529013" y="3986213"/>
          <p14:tracePt t="182121" x="3529013" y="3979863"/>
          <p14:tracePt t="182122" x="3529013" y="3965575"/>
          <p14:tracePt t="182133" x="3529013" y="3957638"/>
          <p14:tracePt t="182175" x="3529013" y="3951288"/>
          <p14:tracePt t="182183" x="3529013" y="3943350"/>
          <p14:tracePt t="182231" x="3529013" y="3922713"/>
          <p14:tracePt t="182343" x="3536950" y="3908425"/>
          <p14:tracePt t="182399" x="3543300" y="3900488"/>
          <p14:tracePt t="182407" x="3551238" y="3900488"/>
          <p14:tracePt t="182680" x="3543300" y="3900488"/>
          <p14:tracePt t="182688" x="3536950" y="3900488"/>
          <p14:tracePt t="182696" x="3522663" y="3900488"/>
          <p14:tracePt t="182704" x="3500438" y="3900488"/>
          <p14:tracePt t="182719" x="3451225" y="3900488"/>
          <p14:tracePt t="182733" x="3408363" y="3914775"/>
          <p14:tracePt t="182749" x="3336925" y="3914775"/>
          <p14:tracePt t="182766" x="3286125" y="3922713"/>
          <p14:tracePt t="182782" x="3251200" y="3929063"/>
          <p14:tracePt t="182799" x="3194050" y="3943350"/>
          <p14:tracePt t="182816" x="3143250" y="3957638"/>
          <p14:tracePt t="182833" x="3086100" y="3979863"/>
          <p14:tracePt t="182849" x="2994025" y="4008438"/>
          <p14:tracePt t="182866" x="2951163" y="4029075"/>
          <p14:tracePt t="182882" x="2851150" y="4057650"/>
          <p14:tracePt t="182899" x="2779713" y="4071938"/>
          <p14:tracePt t="182917" x="2714625" y="4086225"/>
          <p14:tracePt t="182932" x="2651125" y="4108450"/>
          <p14:tracePt t="182950" x="2600325" y="4108450"/>
          <p14:tracePt t="182966" x="2557463" y="4114800"/>
          <p14:tracePt t="182981" x="2536825" y="4114800"/>
          <p14:tracePt t="182998" x="2486025" y="4114800"/>
          <p14:tracePt t="183016" x="2428875" y="4114800"/>
          <p14:tracePt t="183032" x="2336800" y="4129088"/>
          <p14:tracePt t="183048" x="2271713" y="4137025"/>
          <p14:tracePt t="183065" x="2222500" y="4157663"/>
          <p14:tracePt t="183081" x="2193925" y="4157663"/>
          <p14:tracePt t="183098" x="2143125" y="4165600"/>
          <p14:tracePt t="183115" x="2122488" y="4165600"/>
          <p14:tracePt t="183133" x="2114550" y="4165600"/>
          <p14:tracePt t="183148" x="2108200" y="4165600"/>
          <p14:tracePt t="183165" x="2079625" y="4165600"/>
          <p14:tracePt t="183182" x="2065338" y="4165600"/>
          <p14:tracePt t="183198" x="2036763" y="4165600"/>
          <p14:tracePt t="183232" x="2022475" y="4171950"/>
          <p14:tracePt t="183272" x="2008188" y="4171950"/>
          <p14:tracePt t="183307" x="2000250" y="4171950"/>
          <p14:tracePt t="183743" x="2008188" y="4171950"/>
          <p14:tracePt t="183823" x="2022475" y="4171950"/>
          <p14:tracePt t="183840" x="2028825" y="4171950"/>
          <p14:tracePt t="183847" x="2036763" y="4171950"/>
          <p14:tracePt t="183855" x="2057400" y="4171950"/>
          <p14:tracePt t="183864" x="2065338" y="4171950"/>
          <p14:tracePt t="183881" x="2071688" y="4171950"/>
          <p14:tracePt t="183897" x="2079625" y="4171950"/>
          <p14:tracePt t="183914" x="2108200" y="4171950"/>
          <p14:tracePt t="183930" x="2136775" y="4171950"/>
          <p14:tracePt t="183948" x="2151063" y="4171950"/>
          <p14:tracePt t="183964" x="2171700" y="4171950"/>
          <p14:tracePt t="183981" x="2193925" y="4171950"/>
          <p14:tracePt t="183997" x="2228850" y="4171950"/>
          <p14:tracePt t="184014" x="2265363" y="4171950"/>
          <p14:tracePt t="184030" x="2279650" y="4171950"/>
          <p14:tracePt t="184047" x="2343150" y="4171950"/>
          <p14:tracePt t="184064" x="2386013" y="4171950"/>
          <p14:tracePt t="184080" x="2428875" y="4171950"/>
          <p14:tracePt t="184097" x="2451100" y="4171950"/>
          <p14:tracePt t="184113" x="2471738" y="4171950"/>
          <p14:tracePt t="184131" x="2514600" y="4171950"/>
          <p14:tracePt t="184146" x="2565400" y="4171950"/>
          <p14:tracePt t="184163" x="2622550" y="4171950"/>
          <p14:tracePt t="184180" x="2700338" y="4171950"/>
          <p14:tracePt t="184197" x="2765425" y="4171950"/>
          <p14:tracePt t="184214" x="2800350" y="4171950"/>
          <p14:tracePt t="184230" x="2822575" y="4171950"/>
          <p14:tracePt t="184230" x="2843213" y="4171950"/>
          <p14:tracePt t="184248" x="2879725" y="4179888"/>
          <p14:tracePt t="184264" x="2922588" y="4179888"/>
          <p14:tracePt t="184280" x="3014663" y="4200525"/>
          <p14:tracePt t="184297" x="3108325" y="4214813"/>
          <p14:tracePt t="184313" x="3222625" y="4222750"/>
          <p14:tracePt t="184329" x="3300413" y="4257675"/>
          <p14:tracePt t="184346" x="3371850" y="4257675"/>
          <p14:tracePt t="184363" x="3414713" y="4257675"/>
          <p14:tracePt t="184379" x="3457575" y="4257675"/>
          <p14:tracePt t="184397" x="3514725" y="4257675"/>
          <p14:tracePt t="184413" x="3557588" y="4243388"/>
          <p14:tracePt t="184429" x="3622675" y="4237038"/>
          <p14:tracePt t="184446" x="3700463" y="4214813"/>
          <p14:tracePt t="184464" x="3729038" y="4214813"/>
          <p14:tracePt t="184480" x="3771900" y="4208463"/>
          <p14:tracePt t="184496" x="3786188" y="4208463"/>
          <p14:tracePt t="184513" x="3814763" y="4208463"/>
          <p14:tracePt t="184656" x="3794125" y="4208463"/>
          <p14:tracePt t="184664" x="3771900" y="4208463"/>
          <p14:tracePt t="184672" x="3765550" y="4208463"/>
          <p14:tracePt t="184680" x="3700463" y="4208463"/>
          <p14:tracePt t="184696" x="3665538" y="4208463"/>
          <p14:tracePt t="184713" x="3600450" y="4208463"/>
          <p14:tracePt t="184730" x="3522663" y="4208463"/>
          <p14:tracePt t="184747" x="3486150" y="4186238"/>
          <p14:tracePt t="184764" x="3451225" y="4171950"/>
          <p14:tracePt t="184779" x="3443288" y="4165600"/>
          <p14:tracePt t="184797" x="3436938" y="4165600"/>
          <p14:tracePt t="184812" x="3414713" y="4157663"/>
          <p14:tracePt t="184829" x="3408363" y="4143375"/>
          <p14:tracePt t="184846" x="3408363" y="4122738"/>
          <p14:tracePt t="184862" x="3408363" y="4094163"/>
          <p14:tracePt t="184862" x="3408363" y="4086225"/>
          <p14:tracePt t="184880" x="3408363" y="4065588"/>
          <p14:tracePt t="184896" x="3408363" y="4051300"/>
          <p14:tracePt t="184913" x="3408363" y="4037013"/>
          <p14:tracePt t="184929" x="3422650" y="4008438"/>
          <p14:tracePt t="184946" x="3429000" y="4000500"/>
          <p14:tracePt t="184962" x="3451225" y="3971925"/>
          <p14:tracePt t="184979" x="3465513" y="3957638"/>
          <p14:tracePt t="184996" x="3479800" y="3943350"/>
          <p14:tracePt t="185012" x="3514725" y="3922713"/>
          <p14:tracePt t="185030" x="3522663" y="3914775"/>
          <p14:tracePt t="185046" x="3543300" y="3900488"/>
          <p14:tracePt t="185063" x="3551238" y="3894138"/>
          <p14:tracePt t="185079" x="3579813" y="3879850"/>
          <p14:tracePt t="185095" x="3586163" y="3871913"/>
          <p14:tracePt t="185112" x="3608388" y="3865563"/>
          <p14:tracePt t="185130" x="3622675" y="3857625"/>
          <p14:tracePt t="185145" x="3636963" y="3843338"/>
          <p14:tracePt t="185192" x="3651250" y="3843338"/>
          <p14:tracePt t="185208" x="3657600" y="3843338"/>
          <p14:tracePt t="185248" x="3665538" y="3843338"/>
          <p14:tracePt t="185256" x="3694113" y="3836988"/>
          <p14:tracePt t="185264" x="3700463" y="3836988"/>
          <p14:tracePt t="185272" x="3708400" y="3836988"/>
          <p14:tracePt t="185278" x="3729038" y="3836988"/>
          <p14:tracePt t="185328" x="3736975" y="3836988"/>
          <p14:tracePt t="185336" x="3743325" y="3836988"/>
          <p14:tracePt t="185336" x="3751263" y="3836988"/>
          <p14:tracePt t="185360" x="3765550" y="3836988"/>
          <p14:tracePt t="185368" x="3771900" y="3836988"/>
          <p14:tracePt t="185376" x="3794125" y="3836988"/>
          <p14:tracePt t="185385" x="3836988" y="3879850"/>
          <p14:tracePt t="185432" x="3843338" y="3886200"/>
          <p14:tracePt t="185440" x="3851275" y="3894138"/>
          <p14:tracePt t="185447" x="3851275" y="3900488"/>
          <p14:tracePt t="185462" x="3851275" y="3908425"/>
          <p14:tracePt t="185468" x="3857625" y="3922713"/>
          <p14:tracePt t="185479" x="3865563" y="3937000"/>
          <p14:tracePt t="185495" x="3865563" y="3957638"/>
          <p14:tracePt t="185512" x="3865563" y="3979863"/>
          <p14:tracePt t="185528" x="3865563" y="3986213"/>
          <p14:tracePt t="185545" x="3865563" y="4008438"/>
          <p14:tracePt t="185562" x="3865563" y="4014788"/>
          <p14:tracePt t="185578" x="3865563" y="4022725"/>
          <p14:tracePt t="185595" x="3865563" y="4037013"/>
          <p14:tracePt t="185612" x="3857625" y="4051300"/>
          <p14:tracePt t="185628" x="3851275" y="4065588"/>
          <p14:tracePt t="185644" x="3836988" y="4079875"/>
          <p14:tracePt t="185661" x="3822700" y="4100513"/>
          <p14:tracePt t="185696" x="3822700" y="4108450"/>
          <p14:tracePt t="185696" x="3814763" y="4122738"/>
          <p14:tracePt t="185712" x="3808413" y="4129088"/>
          <p14:tracePt t="185751" x="3800475" y="4137025"/>
          <p14:tracePt t="185768" x="3794125" y="4137025"/>
          <p14:tracePt t="185776" x="3779838" y="4143375"/>
          <p14:tracePt t="185791" x="3765550" y="4143375"/>
          <p14:tracePt t="185796" x="3757613" y="4151313"/>
          <p14:tracePt t="185811" x="3751263" y="4151313"/>
          <p14:tracePt t="185827" x="3743325" y="4151313"/>
          <p14:tracePt t="185863" x="3722688" y="4151313"/>
          <p14:tracePt t="185871" x="3714750" y="4151313"/>
          <p14:tracePt t="185877" x="3708400" y="4151313"/>
          <p14:tracePt t="185894" x="3700463" y="4151313"/>
          <p14:tracePt t="185911" x="3686175" y="4151313"/>
          <p14:tracePt t="186063" x="3714750" y="4151313"/>
          <p14:tracePt t="186071" x="3751263" y="4151313"/>
          <p14:tracePt t="186079" x="3765550" y="4151313"/>
          <p14:tracePt t="186088" x="3794125" y="4129088"/>
          <p14:tracePt t="186095" x="3851275" y="4129088"/>
          <p14:tracePt t="186110" x="3894138" y="4129088"/>
          <p14:tracePt t="186127" x="4000500" y="4129088"/>
          <p14:tracePt t="186144" x="4086225" y="4129088"/>
          <p14:tracePt t="186160" x="4143375" y="4122738"/>
          <p14:tracePt t="186177" x="4237038" y="4114800"/>
          <p14:tracePt t="186193" x="4365625" y="4079875"/>
          <p14:tracePt t="186210" x="4471988" y="4065588"/>
          <p14:tracePt t="186227" x="4551363" y="4057650"/>
          <p14:tracePt t="186244" x="4614863" y="4043363"/>
          <p14:tracePt t="186261" x="4657725" y="4029075"/>
          <p14:tracePt t="186277" x="4714875" y="4008438"/>
          <p14:tracePt t="186294" x="4886325" y="3971925"/>
          <p14:tracePt t="186310" x="5051425" y="3937000"/>
          <p14:tracePt t="186310" x="5137150" y="3908425"/>
          <p14:tracePt t="186328" x="5337175" y="3843338"/>
          <p14:tracePt t="186344" x="5529263" y="3800475"/>
          <p14:tracePt t="186361" x="5694363" y="3751263"/>
          <p14:tracePt t="186376" x="5780088" y="3722688"/>
          <p14:tracePt t="186394" x="5822950" y="3722688"/>
          <p14:tracePt t="186410" x="5851525" y="3714750"/>
          <p14:tracePt t="186427" x="5908675" y="3714750"/>
          <p14:tracePt t="186443" x="6015038" y="3714750"/>
          <p14:tracePt t="186460" x="6223000" y="3714750"/>
          <p14:tracePt t="186476" x="6457950" y="3714750"/>
          <p14:tracePt t="186493" x="6580188" y="3714750"/>
          <p14:tracePt t="186493" x="6623050" y="3714750"/>
          <p14:tracePt t="186511" x="6657975" y="3714750"/>
          <p14:tracePt t="186526" x="6751638" y="3714750"/>
          <p14:tracePt t="186544" x="6815138" y="3714750"/>
          <p14:tracePt t="186560" x="6894513" y="3714750"/>
          <p14:tracePt t="186577" x="6915150" y="3714750"/>
          <p14:tracePt t="186593" x="6958013" y="3714750"/>
          <p14:tracePt t="186610" x="6994525" y="3714750"/>
          <p14:tracePt t="186627" x="7051675" y="3714750"/>
          <p14:tracePt t="186643" x="7129463" y="3714750"/>
          <p14:tracePt t="186660" x="7229475" y="3714750"/>
          <p14:tracePt t="186676" x="7337425" y="3714750"/>
          <p14:tracePt t="186693" x="7458075" y="3714750"/>
          <p14:tracePt t="186709" x="7543800" y="3714750"/>
          <p14:tracePt t="186726" x="7586663" y="3714750"/>
          <p14:tracePt t="186743" x="7600950" y="3714750"/>
          <p14:tracePt t="186759" x="7608888" y="3714750"/>
          <p14:tracePt t="186776" x="7629525" y="3714750"/>
          <p14:tracePt t="186793" x="7680325" y="3714750"/>
          <p14:tracePt t="186810" x="7729538" y="3714750"/>
          <p14:tracePt t="186826" x="7758113" y="3714750"/>
          <p14:tracePt t="186843" x="7766050" y="3714750"/>
          <p14:tracePt t="186887" x="7772400" y="3714750"/>
          <p14:tracePt t="186895" x="7794625" y="3722688"/>
          <p14:tracePt t="186909" x="7800975" y="3722688"/>
          <p14:tracePt t="186910" x="7815263" y="3729038"/>
          <p14:tracePt t="186925" x="7843838" y="3743325"/>
          <p14:tracePt t="186942" x="7872413" y="3779838"/>
          <p14:tracePt t="186964" x="7886700" y="3800475"/>
          <p14:tracePt t="186976" x="7894638" y="3843338"/>
          <p14:tracePt t="186992" x="7908925" y="3879850"/>
          <p14:tracePt t="187009" x="7923213" y="3894138"/>
          <p14:tracePt t="187055" x="7923213" y="3908425"/>
          <p14:tracePt t="187063" x="7923213" y="3914775"/>
          <p14:tracePt t="187071" x="7923213" y="3929063"/>
          <p14:tracePt t="187087" x="7923213" y="3951288"/>
          <p14:tracePt t="187094" x="7923213" y="3957638"/>
          <p14:tracePt t="187109" x="7923213" y="3965575"/>
          <p14:tracePt t="187144" x="7923213" y="3971925"/>
          <p14:tracePt t="187144" x="7923213" y="3994150"/>
          <p14:tracePt t="187159" x="7923213" y="4029075"/>
          <p14:tracePt t="187176" x="7923213" y="4037013"/>
          <p14:tracePt t="187192" x="7923213" y="4051300"/>
          <p14:tracePt t="187209" x="7915275" y="4079875"/>
          <p14:tracePt t="187255" x="7894638" y="4094163"/>
          <p14:tracePt t="187263" x="7880350" y="4100513"/>
          <p14:tracePt t="187271" x="7843838" y="4100513"/>
          <p14:tracePt t="187281" x="7829550" y="4114800"/>
          <p14:tracePt t="187292" x="7800975" y="4129088"/>
          <p14:tracePt t="187309" x="7780338" y="4129088"/>
          <p14:tracePt t="187326" x="7758113" y="4129088"/>
          <p14:tracePt t="187342" x="7743825" y="4129088"/>
          <p14:tracePt t="187342" x="7715250" y="4129088"/>
          <p14:tracePt t="187360" x="7708900" y="4129088"/>
          <p14:tracePt t="187375" x="7666038" y="4129088"/>
          <p14:tracePt t="187393" x="7629525" y="4129088"/>
          <p14:tracePt t="187408" x="7623175" y="4129088"/>
          <p14:tracePt t="187448" x="7608888" y="4129088"/>
          <p14:tracePt t="187455" x="7600950" y="4114800"/>
          <p14:tracePt t="187475" x="7586663" y="4100513"/>
          <p14:tracePt t="187476" x="7558088" y="4079875"/>
          <p14:tracePt t="187492" x="7543800" y="4057650"/>
          <p14:tracePt t="187509" x="7523163" y="4022725"/>
          <p14:tracePt t="187526" x="7508875" y="3994150"/>
          <p14:tracePt t="187543" x="7508875" y="3965575"/>
          <p14:tracePt t="187558" x="7508875" y="3943350"/>
          <p14:tracePt t="187575" x="7508875" y="3922713"/>
          <p14:tracePt t="187592" x="7508875" y="3914775"/>
          <p14:tracePt t="187609" x="7508875" y="3894138"/>
          <p14:tracePt t="187626" x="7523163" y="3857625"/>
          <p14:tracePt t="187641" x="7529513" y="3857625"/>
          <p14:tracePt t="187659" x="7543800" y="3843338"/>
          <p14:tracePt t="187675" x="7558088" y="3843338"/>
          <p14:tracePt t="187692" x="7586663" y="3836988"/>
          <p14:tracePt t="187728" x="7608888" y="3836988"/>
          <p14:tracePt t="187736" x="7623175" y="3836988"/>
          <p14:tracePt t="187744" x="7629525" y="3836988"/>
          <p14:tracePt t="187760" x="7637463" y="3836988"/>
          <p14:tracePt t="187775" x="7658100" y="3836988"/>
          <p14:tracePt t="187792" x="7666038" y="3829050"/>
          <p14:tracePt t="187809" x="7672388" y="3829050"/>
          <p14:tracePt t="187825" x="7680325" y="3829050"/>
          <p14:tracePt t="187842" x="7708900" y="3829050"/>
          <p14:tracePt t="187858" x="7723188" y="3829050"/>
          <p14:tracePt t="187875" x="7751763" y="3836988"/>
          <p14:tracePt t="187891" x="7766050" y="3843338"/>
          <p14:tracePt t="187908" x="7794625" y="3851275"/>
          <p14:tracePt t="187924" x="7800975" y="3851275"/>
          <p14:tracePt t="187941" x="7823200" y="3857625"/>
          <p14:tracePt t="187958" x="7837488" y="3871913"/>
          <p14:tracePt t="188000" x="7851775" y="3871913"/>
          <p14:tracePt t="188008" x="7858125" y="3879850"/>
          <p14:tracePt t="188016" x="7866063" y="3886200"/>
          <p14:tracePt t="188048" x="7872413" y="3886200"/>
          <p14:tracePt t="188056" x="7900988" y="3900488"/>
          <p14:tracePt t="188088" x="7908925" y="3908425"/>
          <p14:tracePt t="188120" x="7915275" y="3914775"/>
          <p14:tracePt t="188240" x="7915275" y="3922713"/>
          <p14:tracePt t="188256" x="7915275" y="3929063"/>
          <p14:tracePt t="188272" x="7915275" y="3943350"/>
          <p14:tracePt t="188280" x="7923213" y="3951288"/>
          <p14:tracePt t="188336" x="7923213" y="3957638"/>
          <p14:tracePt t="188368" x="7937500" y="3971925"/>
          <p14:tracePt t="188376" x="7937500" y="3979863"/>
          <p14:tracePt t="188495" x="7937500" y="3986213"/>
          <p14:tracePt t="188511" x="7937500" y="3994150"/>
          <p14:tracePt t="188533" x="7937500" y="4000500"/>
          <p14:tracePt t="188560" x="7937500" y="4022725"/>
          <p14:tracePt t="188575" x="7937500" y="4029075"/>
          <p14:tracePt t="188592" x="7937500" y="4037013"/>
          <p14:tracePt t="188624" x="7929563" y="4043363"/>
          <p14:tracePt t="188640" x="7923213" y="4051300"/>
          <p14:tracePt t="188653" x="7915275" y="4065588"/>
          <p14:tracePt t="188656" x="7908925" y="4065588"/>
          <p14:tracePt t="188674" x="7894638" y="4071938"/>
          <p14:tracePt t="188690" x="7866063" y="4079875"/>
          <p14:tracePt t="188706" x="7851775" y="4079875"/>
          <p14:tracePt t="188723" x="7837488" y="4079875"/>
          <p14:tracePt t="188740" x="7823200" y="4086225"/>
          <p14:tracePt t="188757" x="7808913" y="4086225"/>
          <p14:tracePt t="188773" x="7786688" y="4086225"/>
          <p14:tracePt t="188791" x="7772400" y="4086225"/>
          <p14:tracePt t="188791" x="7758113" y="4086225"/>
          <p14:tracePt t="188808" x="7737475" y="4108450"/>
          <p14:tracePt t="188823" x="7715250" y="4108450"/>
          <p14:tracePt t="188840" x="7708900" y="4108450"/>
          <p14:tracePt t="188856" x="7700963" y="4114800"/>
          <p14:tracePt t="188873" x="7694613" y="4114800"/>
          <p14:tracePt t="188890" x="7666038" y="4114800"/>
          <p14:tracePt t="188906" x="7651750" y="4114800"/>
          <p14:tracePt t="188975" x="7637463" y="4114800"/>
          <p14:tracePt t="188986" x="7629525" y="4108450"/>
          <p14:tracePt t="189039" x="7623175" y="4100513"/>
          <p14:tracePt t="189095" x="7615238" y="4094163"/>
          <p14:tracePt t="189127" x="7608888" y="4086225"/>
          <p14:tracePt t="189134" x="7600950" y="4079875"/>
          <p14:tracePt t="189151" x="7594600" y="4071938"/>
          <p14:tracePt t="189183" x="7586663" y="4065588"/>
          <p14:tracePt t="189216" x="7586663" y="4043363"/>
          <p14:tracePt t="189231" x="7580313" y="4029075"/>
          <p14:tracePt t="189271" x="7580313" y="4022725"/>
          <p14:tracePt t="189279" x="7580313" y="4014788"/>
          <p14:tracePt t="189282" x="7580313" y="4008438"/>
          <p14:tracePt t="189288" x="7580313" y="4000500"/>
          <p14:tracePt t="189359" x="7580313" y="3994150"/>
          <p14:tracePt t="189407" x="7580313" y="3986213"/>
          <p14:tracePt t="189425" x="7580313" y="3971925"/>
          <p14:tracePt t="189464" x="7580313" y="3965575"/>
          <p14:tracePt t="189503" x="7580313" y="3957638"/>
          <p14:tracePt t="189551" x="7580313" y="3951288"/>
          <p14:tracePt t="189567" x="7572375" y="3943350"/>
          <p14:tracePt t="189712" x="7572375" y="3937000"/>
          <p14:tracePt t="190912" x="7572375" y="3929063"/>
          <p14:tracePt t="190920" x="7572375" y="3922713"/>
          <p14:tracePt t="190936" x="7580313" y="3900488"/>
          <p14:tracePt t="190968" x="7594600" y="3894138"/>
          <p14:tracePt t="190984" x="7600950" y="3886200"/>
          <p14:tracePt t="190992" x="7608888" y="3879850"/>
          <p14:tracePt t="191791" x="7637463" y="3865563"/>
          <p14:tracePt t="191799" x="7643813" y="3865563"/>
          <p14:tracePt t="191803" x="7658100" y="3865563"/>
          <p14:tracePt t="191819" x="7666038" y="3865563"/>
          <p14:tracePt t="191855" x="7672388" y="3857625"/>
          <p14:tracePt t="191863" x="7680325" y="3851275"/>
          <p14:tracePt t="191911" x="7694613" y="3851275"/>
          <p14:tracePt t="191919" x="7715250" y="3836988"/>
          <p14:tracePt t="191934" x="7723188" y="3836988"/>
          <p14:tracePt t="191961" x="7737475" y="3829050"/>
          <p14:tracePt t="191991" x="7743825" y="3829050"/>
          <p14:tracePt t="192031" x="7751763" y="3829050"/>
          <p14:tracePt t="192051" x="7758113" y="3829050"/>
          <p14:tracePt t="192159" x="7743825" y="3829050"/>
          <p14:tracePt t="192167" x="7680325" y="3829050"/>
          <p14:tracePt t="192174" x="7508875" y="3886200"/>
          <p14:tracePt t="192184" x="7351713" y="3914775"/>
          <p14:tracePt t="192201" x="7158038" y="3951288"/>
          <p14:tracePt t="192218" x="6980238" y="3979863"/>
          <p14:tracePt t="192235" x="6386513" y="4071938"/>
          <p14:tracePt t="192252" x="6008688" y="4114800"/>
          <p14:tracePt t="192268" x="5780088" y="4157663"/>
          <p14:tracePt t="192286" x="5580063" y="4208463"/>
          <p14:tracePt t="192301" x="5372100" y="4237038"/>
          <p14:tracePt t="192318" x="5143500" y="4286250"/>
          <p14:tracePt t="192318" x="5022850" y="4300538"/>
          <p14:tracePt t="192336" x="4794250" y="4343400"/>
          <p14:tracePt t="192352" x="4565650" y="4371975"/>
          <p14:tracePt t="192369" x="4386263" y="4408488"/>
          <p14:tracePt t="192385" x="4229100" y="4422775"/>
          <p14:tracePt t="192403" x="4157663" y="4429125"/>
          <p14:tracePt t="192419" x="4086225" y="4429125"/>
          <p14:tracePt t="192436" x="3994150" y="4429125"/>
          <p14:tracePt t="192452" x="3914775" y="4429125"/>
          <p14:tracePt t="192468" x="3822700" y="4429125"/>
          <p14:tracePt t="192486" x="3743325" y="4429125"/>
          <p14:tracePt t="192501" x="3679825" y="4429125"/>
          <p14:tracePt t="192518" x="3594100" y="4429125"/>
          <p14:tracePt t="192535" x="3351213" y="4429125"/>
          <p14:tracePt t="192552" x="3251200" y="4400550"/>
          <p14:tracePt t="192568" x="3208338" y="4386263"/>
          <p14:tracePt t="192585" x="3186113" y="4365625"/>
          <p14:tracePt t="192601" x="3179763" y="4357688"/>
          <p14:tracePt t="192618" x="3151188" y="4337050"/>
          <p14:tracePt t="192636" x="3136900" y="4322763"/>
          <p14:tracePt t="192651" x="3114675" y="4294188"/>
          <p14:tracePt t="192669" x="3114675" y="4279900"/>
          <p14:tracePt t="192685" x="3114675" y="4237038"/>
          <p14:tracePt t="192703" x="3114675" y="4208463"/>
          <p14:tracePt t="192717" x="3114675" y="4186238"/>
          <p14:tracePt t="192717" x="3114675" y="4171950"/>
          <p14:tracePt t="192736" x="3114675" y="4157663"/>
          <p14:tracePt t="192751" x="3165475" y="4100513"/>
          <p14:tracePt t="192769" x="3186113" y="4079875"/>
          <p14:tracePt t="192784" x="3214688" y="4051300"/>
          <p14:tracePt t="192801" x="3243263" y="4029075"/>
          <p14:tracePt t="192818" x="3294063" y="4008438"/>
          <p14:tracePt t="192834" x="3336925" y="3994150"/>
          <p14:tracePt t="192852" x="3379788" y="3971925"/>
          <p14:tracePt t="192867" x="3422650" y="3951288"/>
          <p14:tracePt t="192886" x="3451225" y="3943350"/>
          <p14:tracePt t="192901" x="3465513" y="3937000"/>
          <p14:tracePt t="192918" x="3494088" y="3929063"/>
          <p14:tracePt t="192935" x="3536950" y="3900488"/>
          <p14:tracePt t="192951" x="3622675" y="3865563"/>
          <p14:tracePt t="192968" x="3679825" y="3843338"/>
          <p14:tracePt t="192985" x="3714750" y="3843338"/>
          <p14:tracePt t="193001" x="3722688" y="3836988"/>
          <p14:tracePt t="193072" x="3729038" y="3836988"/>
          <p14:tracePt t="193080" x="3751263" y="3836988"/>
          <p14:tracePt t="193088" x="3771900" y="3814763"/>
          <p14:tracePt t="193096" x="3779838" y="3808413"/>
          <p14:tracePt t="193101" x="3800475" y="3800475"/>
          <p14:tracePt t="193117" x="3808413" y="3800475"/>
          <p14:tracePt t="193151" x="3814763" y="3800475"/>
          <p14:tracePt t="193200" x="3829050" y="3800475"/>
          <p14:tracePt t="193208" x="3851275" y="3800475"/>
          <p14:tracePt t="193213" x="3857625" y="3800475"/>
          <p14:tracePt t="193217" x="3871913" y="3800475"/>
          <p14:tracePt t="193234" x="3886200" y="3800475"/>
          <p14:tracePt t="193251" x="3908425" y="3800475"/>
          <p14:tracePt t="193267" x="3922713" y="3800475"/>
          <p14:tracePt t="193284" x="3957638" y="3808413"/>
          <p14:tracePt t="193299" x="3965575" y="3822700"/>
          <p14:tracePt t="193316" x="3971925" y="3843338"/>
          <p14:tracePt t="193334" x="3979863" y="3857625"/>
          <p14:tracePt t="193350" x="3994150" y="3886200"/>
          <p14:tracePt t="193367" x="4000500" y="3908425"/>
          <p14:tracePt t="193383" x="4000500" y="3929063"/>
          <p14:tracePt t="193402" x="4008438" y="3937000"/>
          <p14:tracePt t="193417" x="4008438" y="3943350"/>
          <p14:tracePt t="193433" x="4008438" y="3957638"/>
          <p14:tracePt t="193450" x="4008438" y="3965575"/>
          <p14:tracePt t="193467" x="4008438" y="3971925"/>
          <p14:tracePt t="193484" x="4000500" y="3994150"/>
          <p14:tracePt t="193500" x="3994150" y="4008438"/>
          <p14:tracePt t="193543" x="3986213" y="4014788"/>
          <p14:tracePt t="193551" x="3979863" y="4022725"/>
          <p14:tracePt t="193551" x="3979863" y="4037013"/>
          <p14:tracePt t="193566" x="3965575" y="4057650"/>
          <p14:tracePt t="193615" x="3957638" y="4065588"/>
          <p14:tracePt t="193623" x="3951288" y="4086225"/>
          <p14:tracePt t="193639" x="3943350" y="4094163"/>
          <p14:tracePt t="193647" x="3937000" y="4100513"/>
          <p14:tracePt t="193657" x="3914775" y="4108450"/>
          <p14:tracePt t="193666" x="3900488" y="4114800"/>
          <p14:tracePt t="193682" x="3879850" y="4122738"/>
          <p14:tracePt t="193699" x="3851275" y="4129088"/>
          <p14:tracePt t="193715" x="3843338" y="4129088"/>
          <p14:tracePt t="193733" x="3829050" y="4137025"/>
          <p14:tracePt t="193749" x="3808413" y="4137025"/>
          <p14:tracePt t="193766" x="3794125" y="4137025"/>
          <p14:tracePt t="193766" x="3779838" y="4137025"/>
          <p14:tracePt t="193783" x="3765550" y="4143375"/>
          <p14:tracePt t="193799" x="3736975" y="4143375"/>
          <p14:tracePt t="193816" x="3722688" y="4143375"/>
          <p14:tracePt t="193832" x="3700463" y="4143375"/>
          <p14:tracePt t="193849" x="3686175" y="4143375"/>
          <p14:tracePt t="193865" x="3665538" y="4143375"/>
          <p14:tracePt t="193882" x="3657600" y="4143375"/>
          <p14:tracePt t="193899" x="3643313" y="4129088"/>
          <p14:tracePt t="193916" x="3614738" y="4100513"/>
          <p14:tracePt t="193933" x="3600450" y="4086225"/>
          <p14:tracePt t="193949" x="3571875" y="4057650"/>
          <p14:tracePt t="193966" x="3557588" y="4043363"/>
          <p14:tracePt t="193982" x="3551238" y="4037013"/>
          <p14:tracePt t="193999" x="3529013" y="4022725"/>
          <p14:tracePt t="194016" x="3522663" y="3994150"/>
          <p14:tracePt t="194032" x="3514725" y="3965575"/>
          <p14:tracePt t="194048" x="3508375" y="3951288"/>
          <p14:tracePt t="194065" x="3500438" y="3937000"/>
          <p14:tracePt t="194082" x="3494088" y="3929063"/>
          <p14:tracePt t="194098" x="3486150" y="3922713"/>
          <p14:tracePt t="194135" x="3479800" y="3908425"/>
          <p14:tracePt t="194139" x="3479800" y="3900488"/>
          <p14:tracePt t="194148" x="3479800" y="3886200"/>
          <p14:tracePt t="194165" x="3479800" y="3879850"/>
          <p14:tracePt t="194183" x="3479800" y="3865563"/>
          <p14:tracePt t="194199" x="3479800" y="3851275"/>
          <p14:tracePt t="194216" x="3494088" y="3843338"/>
          <p14:tracePt t="194232" x="3514725" y="3829050"/>
          <p14:tracePt t="194271" x="3536950" y="3829050"/>
          <p14:tracePt t="194281" x="3565525" y="3814763"/>
          <p14:tracePt t="194281" x="3571875" y="3814763"/>
          <p14:tracePt t="194288" x="3594100" y="3814763"/>
          <p14:tracePt t="194298" x="3622675" y="3814763"/>
          <p14:tracePt t="194315" x="3665538" y="3800475"/>
          <p14:tracePt t="194332" x="3722688" y="3794125"/>
          <p14:tracePt t="194348" x="3729038" y="3794125"/>
          <p14:tracePt t="194407" x="3751263" y="3794125"/>
          <p14:tracePt t="194415" x="3757613" y="3794125"/>
          <p14:tracePt t="194423" x="3771900" y="3794125"/>
          <p14:tracePt t="194436" x="3794125" y="3794125"/>
          <p14:tracePt t="194448" x="3808413" y="3794125"/>
          <p14:tracePt t="194465" x="3829050" y="3794125"/>
          <p14:tracePt t="194482" x="3836988" y="3794125"/>
          <p14:tracePt t="194498" x="3865563" y="3794125"/>
          <p14:tracePt t="194516" x="3879850" y="3808413"/>
          <p14:tracePt t="194531" x="3886200" y="3814763"/>
          <p14:tracePt t="194548" x="3894138" y="3836988"/>
          <p14:tracePt t="194564" x="3908425" y="3851275"/>
          <p14:tracePt t="194607" x="3914775" y="3857625"/>
          <p14:tracePt t="194615" x="3922713" y="3879850"/>
          <p14:tracePt t="194640" x="3922713" y="3886200"/>
          <p14:tracePt t="194647" x="3929063" y="3894138"/>
          <p14:tracePt t="194655" x="3929063" y="3914775"/>
          <p14:tracePt t="194665" x="3943350" y="3943350"/>
          <p14:tracePt t="194681" x="3943350" y="3957638"/>
          <p14:tracePt t="194699" x="3943350" y="3965575"/>
          <p14:tracePt t="194714" x="3943350" y="3986213"/>
          <p14:tracePt t="194731" x="3943350" y="3994150"/>
          <p14:tracePt t="194767" x="3943350" y="4000500"/>
          <p14:tracePt t="194783" x="3943350" y="4008438"/>
          <p14:tracePt t="194791" x="3943350" y="4022725"/>
          <p14:tracePt t="194791" x="3943350" y="4029075"/>
          <p14:tracePt t="194823" x="3937000" y="4037013"/>
          <p14:tracePt t="194839" x="3937000" y="4043363"/>
          <p14:tracePt t="194844" x="3922713" y="4051300"/>
          <p14:tracePt t="194851" x="3908425" y="4065588"/>
          <p14:tracePt t="194864" x="3900488" y="4071938"/>
          <p14:tracePt t="194881" x="3879850" y="4079875"/>
          <p14:tracePt t="194897" x="3871913" y="4079875"/>
          <p14:tracePt t="194914" x="3857625" y="4094163"/>
          <p14:tracePt t="194931" x="3843338" y="4094163"/>
          <p14:tracePt t="194947" x="3829050" y="4094163"/>
          <p14:tracePt t="194965" x="3794125" y="4108450"/>
          <p14:tracePt t="194980" x="3786188" y="4108450"/>
          <p14:tracePt t="194997" x="3771900" y="4108450"/>
          <p14:tracePt t="195015" x="3757613" y="4108450"/>
          <p14:tracePt t="195015" x="3751263" y="4108450"/>
          <p14:tracePt t="195048" x="3722688" y="4114800"/>
          <p14:tracePt t="195049" x="3694113" y="4114800"/>
          <p14:tracePt t="195065" x="3679825" y="4114800"/>
          <p14:tracePt t="195112" x="3671888" y="4114800"/>
          <p14:tracePt t="195143" x="3651250" y="4114800"/>
          <p14:tracePt t="195152" x="3636963" y="4114800"/>
          <p14:tracePt t="195168" x="3629025" y="4114800"/>
          <p14:tracePt t="195184" x="3608388" y="4114800"/>
          <p14:tracePt t="195200" x="3600450" y="4108450"/>
          <p14:tracePt t="195200" x="3586163" y="4100513"/>
          <p14:tracePt t="195232" x="3571875" y="4094163"/>
          <p14:tracePt t="195240" x="3565525" y="4086225"/>
          <p14:tracePt t="195248" x="3557588" y="4079875"/>
          <p14:tracePt t="195252" x="3551238" y="4071938"/>
          <p14:tracePt t="195264" x="3543300" y="4043363"/>
          <p14:tracePt t="195281" x="3543300" y="4029075"/>
          <p14:tracePt t="195298" x="3543300" y="4008438"/>
          <p14:tracePt t="195314" x="3543300" y="3994150"/>
          <p14:tracePt t="195331" x="3543300" y="3986213"/>
          <p14:tracePt t="195347" x="3543300" y="3965575"/>
          <p14:tracePt t="195363" x="3543300" y="3957638"/>
          <p14:tracePt t="195380" x="3543300" y="3951288"/>
          <p14:tracePt t="195396" x="3543300" y="3929063"/>
          <p14:tracePt t="195448" x="3543300" y="3922713"/>
          <p14:tracePt t="195504" x="3543300" y="3914775"/>
          <p14:tracePt t="195520" x="3551238" y="3914775"/>
          <p14:tracePt t="195536" x="3565525" y="3908425"/>
          <p14:tracePt t="195584" x="3571875" y="3908425"/>
          <p14:tracePt t="195600" x="3594100" y="3908425"/>
          <p14:tracePt t="195608" x="3600450" y="3908425"/>
          <p14:tracePt t="195640" x="3608388" y="3908425"/>
          <p14:tracePt t="195648" x="3614738" y="3908425"/>
          <p14:tracePt t="195656" x="3629025" y="3900488"/>
          <p14:tracePt t="195665" x="3636963" y="3900488"/>
          <p14:tracePt t="195680" x="3657600" y="3886200"/>
          <p14:tracePt t="195698" x="3671888" y="3886200"/>
          <p14:tracePt t="195743" x="3679825" y="3879850"/>
          <p14:tracePt t="195759" x="3686175" y="3879850"/>
          <p14:tracePt t="195767" x="3700463" y="3879850"/>
          <p14:tracePt t="195808" x="3708400" y="3879850"/>
          <p14:tracePt t="195847" x="3714750" y="3879850"/>
          <p14:tracePt t="195855" x="3736975" y="3894138"/>
          <p14:tracePt t="195871" x="3736975" y="3914775"/>
          <p14:tracePt t="195879" x="3736975" y="3922713"/>
          <p14:tracePt t="195882" x="3736975" y="3937000"/>
          <p14:tracePt t="195896" x="3736975" y="3951288"/>
          <p14:tracePt t="195943" x="3743325" y="3971925"/>
          <p14:tracePt t="195951" x="3751263" y="3971925"/>
          <p14:tracePt t="195957" x="3757613" y="3971925"/>
          <p14:tracePt t="195963" x="3765550" y="3979863"/>
          <p14:tracePt t="195999" x="3779838" y="3986213"/>
          <p14:tracePt t="196007" x="3794125" y="3986213"/>
          <p14:tracePt t="196015" x="3836988" y="4000500"/>
          <p14:tracePt t="196030" x="3886200" y="4022725"/>
          <p14:tracePt t="196046" x="3994150" y="4065588"/>
          <p14:tracePt t="196063" x="4051300" y="4065588"/>
          <p14:tracePt t="196063" x="4100513" y="4065588"/>
          <p14:tracePt t="196079" x="4279900" y="4086225"/>
          <p14:tracePt t="196096" x="4394200" y="4108450"/>
          <p14:tracePt t="196113" x="4443413" y="4114800"/>
          <p14:tracePt t="196129" x="4514850" y="4114800"/>
          <p14:tracePt t="196146" x="4551363" y="4129088"/>
          <p14:tracePt t="196162" x="4579938" y="4137025"/>
          <p14:tracePt t="196179" x="4622800" y="4137025"/>
          <p14:tracePt t="196195" x="4700588" y="4165600"/>
          <p14:tracePt t="196213" x="4772025" y="4171950"/>
          <p14:tracePt t="196230" x="4943475" y="4214813"/>
          <p14:tracePt t="196246" x="5122863" y="4229100"/>
          <p14:tracePt t="196246" x="5208588" y="4243388"/>
          <p14:tracePt t="196264" x="5314950" y="4251325"/>
          <p14:tracePt t="196279" x="5594350" y="4265613"/>
          <p14:tracePt t="196297" x="5772150" y="4294188"/>
          <p14:tracePt t="196312" x="5929313" y="4300538"/>
          <p14:tracePt t="196329" x="6072188" y="4314825"/>
          <p14:tracePt t="196345" x="6257925" y="4314825"/>
          <p14:tracePt t="196362" x="6451600" y="4314825"/>
          <p14:tracePt t="196379" x="6623050" y="4314825"/>
          <p14:tracePt t="196395" x="6729413" y="4314825"/>
          <p14:tracePt t="196413" x="6794500" y="4314825"/>
          <p14:tracePt t="196428" x="6851650" y="4314825"/>
          <p14:tracePt t="196446" x="6929438" y="4294188"/>
          <p14:tracePt t="196462" x="7023100" y="4271963"/>
          <p14:tracePt t="196462" x="7065963" y="4271963"/>
          <p14:tracePt t="196480" x="7143750" y="4265613"/>
          <p14:tracePt t="196496" x="7258050" y="4214813"/>
          <p14:tracePt t="196513" x="7358063" y="4179888"/>
          <p14:tracePt t="196529" x="7400925" y="4171950"/>
          <p14:tracePt t="196545" x="7443788" y="4165600"/>
          <p14:tracePt t="196562" x="7466013" y="4165600"/>
          <p14:tracePt t="196578" x="7494588" y="4165600"/>
          <p14:tracePt t="196596" x="7515225" y="4157663"/>
          <p14:tracePt t="196631" x="7523163" y="4157663"/>
          <p14:tracePt t="196639" x="7543800" y="4137025"/>
          <p14:tracePt t="196647" x="7551738" y="4137025"/>
          <p14:tracePt t="196662" x="7566025" y="4129088"/>
          <p14:tracePt t="196678" x="7637463" y="4094163"/>
          <p14:tracePt t="196696" x="7666038" y="4086225"/>
          <p14:tracePt t="196743" x="7680325" y="4086225"/>
          <p14:tracePt t="196895" x="7651750" y="4086225"/>
          <p14:tracePt t="196904" x="7643813" y="4086225"/>
          <p14:tracePt t="196911" x="7637463" y="4086225"/>
          <p14:tracePt t="196919" x="7608888" y="4086225"/>
          <p14:tracePt t="196928" x="7586663" y="4086225"/>
          <p14:tracePt t="196945" x="7543800" y="4086225"/>
          <p14:tracePt t="196966" x="7515225" y="4086225"/>
          <p14:tracePt t="196978" x="7494588" y="4086225"/>
          <p14:tracePt t="196995" x="7486650" y="4086225"/>
          <p14:tracePt t="197012" x="7480300" y="4086225"/>
          <p14:tracePt t="197028" x="7466013" y="4086225"/>
          <p14:tracePt t="197045" x="7443788" y="4079875"/>
          <p14:tracePt t="197062" x="7437438" y="4043363"/>
          <p14:tracePt t="197078" x="7437438" y="4022725"/>
          <p14:tracePt t="197095" x="7437438" y="4008438"/>
          <p14:tracePt t="197112" x="7443788" y="3986213"/>
          <p14:tracePt t="197128" x="7466013" y="3971925"/>
          <p14:tracePt t="197145" x="7480300" y="3937000"/>
          <p14:tracePt t="197161" x="7494588" y="3929063"/>
          <p14:tracePt t="197178" x="7515225" y="3914775"/>
          <p14:tracePt t="197194" x="7543800" y="3900488"/>
          <p14:tracePt t="197211" x="7566025" y="3886200"/>
          <p14:tracePt t="197228" x="7572375" y="3879850"/>
          <p14:tracePt t="197245" x="7608888" y="3871913"/>
          <p14:tracePt t="197262" x="7637463" y="3851275"/>
          <p14:tracePt t="197303" x="7651750" y="3843338"/>
          <p14:tracePt t="197320" x="7672388" y="3843338"/>
          <p14:tracePt t="197336" x="7686675" y="3843338"/>
          <p14:tracePt t="197344" x="7694613" y="3836988"/>
          <p14:tracePt t="197360" x="7708900" y="3836988"/>
          <p14:tracePt t="197366" x="7737475" y="3829050"/>
          <p14:tracePt t="197377" x="7743825" y="3829050"/>
          <p14:tracePt t="197394" x="7751763" y="3829050"/>
          <p14:tracePt t="197411" x="7758113" y="3822700"/>
          <p14:tracePt t="197496" x="7766050" y="3814763"/>
          <p14:tracePt t="197511" x="7780338" y="3814763"/>
          <p14:tracePt t="197560" x="7786688" y="3814763"/>
          <p14:tracePt t="197567" x="7794625" y="3822700"/>
          <p14:tracePt t="197583" x="7800975" y="3822700"/>
          <p14:tracePt t="197599" x="7808913" y="3829050"/>
          <p14:tracePt t="197615" x="7829550" y="3836988"/>
          <p14:tracePt t="197647" x="7837488" y="3843338"/>
          <p14:tracePt t="197679" x="7843838" y="3851275"/>
          <p14:tracePt t="197691" x="7858125" y="3865563"/>
          <p14:tracePt t="197695" x="7866063" y="3886200"/>
          <p14:tracePt t="197702" x="7872413" y="3894138"/>
          <p14:tracePt t="197735" x="7880350" y="3908425"/>
          <p14:tracePt t="197751" x="7894638" y="3914775"/>
          <p14:tracePt t="197770" x="7894638" y="3922713"/>
          <p14:tracePt t="197783" x="7900988" y="3929063"/>
          <p14:tracePt t="197791" x="7900988" y="3937000"/>
          <p14:tracePt t="197799" x="7900988" y="3951288"/>
          <p14:tracePt t="197810" x="7900988" y="3971925"/>
          <p14:tracePt t="197856" x="7900988" y="3979863"/>
          <p14:tracePt t="197863" x="7900988" y="4000500"/>
          <p14:tracePt t="197871" x="7900988" y="4014788"/>
          <p14:tracePt t="197879" x="7880350" y="4065588"/>
          <p14:tracePt t="197894" x="7858125" y="4071938"/>
          <p14:tracePt t="197910" x="7843838" y="4079875"/>
          <p14:tracePt t="197927" x="7823200" y="4100513"/>
          <p14:tracePt t="197944" x="7794625" y="4108450"/>
          <p14:tracePt t="197960" x="7729538" y="4137025"/>
          <p14:tracePt t="197976" x="7686675" y="4151313"/>
          <p14:tracePt t="197993" x="7629525" y="4165600"/>
          <p14:tracePt t="198011" x="7566025" y="4194175"/>
          <p14:tracePt t="198027" x="7508875" y="4194175"/>
          <p14:tracePt t="198044" x="7443788" y="4200525"/>
          <p14:tracePt t="198060" x="7372350" y="4214813"/>
          <p14:tracePt t="198078" x="7265988" y="4214813"/>
          <p14:tracePt t="198093" x="7108825" y="4237038"/>
          <p14:tracePt t="198110" x="6951663" y="4251325"/>
          <p14:tracePt t="198127" x="6600825" y="4279900"/>
          <p14:tracePt t="198144" x="6451600" y="4279900"/>
          <p14:tracePt t="198160" x="6337300" y="4300538"/>
          <p14:tracePt t="198176" x="6280150" y="4308475"/>
          <p14:tracePt t="198193" x="6215063" y="4322763"/>
          <p14:tracePt t="198209" x="6157913" y="4329113"/>
          <p14:tracePt t="198227" x="6115050" y="4329113"/>
          <p14:tracePt t="198242" x="6094413" y="4343400"/>
          <p14:tracePt t="198260" x="6086475" y="4343400"/>
          <p14:tracePt t="198276" x="6072188" y="4351338"/>
          <p14:tracePt t="198293" x="6051550" y="4351338"/>
          <p14:tracePt t="198309" x="6022975" y="4365625"/>
          <p14:tracePt t="198326" x="5980113" y="4365625"/>
          <p14:tracePt t="198326" x="5951538" y="4365625"/>
          <p14:tracePt t="198344" x="5900738" y="4365625"/>
          <p14:tracePt t="198360" x="5851525" y="4365625"/>
          <p14:tracePt t="198376" x="5829300" y="4365625"/>
          <p14:tracePt t="198393" x="5815013" y="4365625"/>
          <p14:tracePt t="198409" x="5786438" y="4365625"/>
          <p14:tracePt t="198426" x="5751513" y="4365625"/>
          <p14:tracePt t="198442" x="5737225" y="4365625"/>
          <p14:tracePt t="198459" x="5715000" y="4365625"/>
          <p14:tracePt t="198476" x="5680075" y="4343400"/>
          <p14:tracePt t="198492" x="5643563" y="4300538"/>
          <p14:tracePt t="198509" x="5580063" y="4265613"/>
          <p14:tracePt t="198527" x="5551488" y="4194175"/>
          <p14:tracePt t="198543" x="5529263" y="4143375"/>
          <p14:tracePt t="198560" x="5529263" y="4122738"/>
          <p14:tracePt t="198576" x="5514975" y="4086225"/>
          <p14:tracePt t="198593" x="5508625" y="4065588"/>
          <p14:tracePt t="198609" x="5500688" y="4037013"/>
          <p14:tracePt t="198625" x="5500688" y="4008438"/>
          <p14:tracePt t="198643" x="5500688" y="3965575"/>
          <p14:tracePt t="198659" x="5494338" y="3937000"/>
          <p14:tracePt t="198676" x="5494338" y="3908425"/>
          <p14:tracePt t="198692" x="5472113" y="3871913"/>
          <p14:tracePt t="198709" x="5472113" y="3843338"/>
          <p14:tracePt t="198726" x="5457825" y="3771900"/>
          <p14:tracePt t="198742" x="5451475" y="3736975"/>
          <p14:tracePt t="198759" x="5429250" y="3686175"/>
          <p14:tracePt t="198777" x="5414963" y="3665538"/>
          <p14:tracePt t="198792" x="5394325" y="3629025"/>
          <p14:tracePt t="198809" x="5372100" y="3600450"/>
          <p14:tracePt t="198825" x="5337175" y="3551238"/>
          <p14:tracePt t="198842" x="5308600" y="3522663"/>
          <p14:tracePt t="198860" x="5286375" y="3500438"/>
          <p14:tracePt t="198875" x="5251450" y="3465513"/>
          <p14:tracePt t="198892" x="5237163" y="3451225"/>
          <p14:tracePt t="198908" x="5229225" y="3436938"/>
          <p14:tracePt t="198926" x="5214938" y="3422650"/>
          <p14:tracePt t="198942" x="5214938" y="3408363"/>
          <p14:tracePt t="198959" x="5208588" y="3394075"/>
          <p14:tracePt t="198976" x="5208588" y="3371850"/>
          <p14:tracePt t="198992" x="5208588" y="3336925"/>
          <p14:tracePt t="199009" x="5208588" y="3279775"/>
          <p14:tracePt t="199025" x="5208588" y="3228975"/>
          <p14:tracePt t="199043" x="5208588" y="3171825"/>
          <p14:tracePt t="199058" x="5208588" y="3128963"/>
          <p14:tracePt t="199076" x="5208588" y="3065463"/>
          <p14:tracePt t="199091" x="5208588" y="3014663"/>
          <p14:tracePt t="199109" x="5208588" y="2971800"/>
          <p14:tracePt t="199125" x="5200650" y="2951163"/>
          <p14:tracePt t="199142" x="5200650" y="2928938"/>
          <p14:tracePt t="199142" x="5194300" y="2914650"/>
          <p14:tracePt t="199160" x="5186363" y="2908300"/>
          <p14:tracePt t="199175" x="5165725" y="2871788"/>
          <p14:tracePt t="199192" x="5143500" y="2857500"/>
          <p14:tracePt t="199208" x="5137150" y="2851150"/>
          <p14:tracePt t="199225" x="5137150" y="2843213"/>
          <p14:tracePt t="199242" x="5129213" y="2836863"/>
          <p14:tracePt t="199258" x="5129213" y="2814638"/>
          <p14:tracePt t="199275" x="5129213" y="2800350"/>
          <p14:tracePt t="199291" x="5129213" y="2771775"/>
          <p14:tracePt t="199309" x="5129213" y="2757488"/>
          <p14:tracePt t="199325" x="5129213" y="2736850"/>
          <p14:tracePt t="199342" x="5143500" y="2679700"/>
          <p14:tracePt t="199358" x="5157788" y="2657475"/>
          <p14:tracePt t="199358" x="5208588" y="2614613"/>
          <p14:tracePt t="199376" x="5222875" y="2586038"/>
          <p14:tracePt t="199392" x="5265738" y="2528888"/>
          <p14:tracePt t="199409" x="5308600" y="2471738"/>
          <p14:tracePt t="199424" x="5343525" y="2436813"/>
          <p14:tracePt t="199441" x="5380038" y="2400300"/>
          <p14:tracePt t="199458" x="5429250" y="2343150"/>
          <p14:tracePt t="199474" x="5451475" y="2314575"/>
          <p14:tracePt t="199491" x="5472113" y="2300288"/>
          <p14:tracePt t="199508" x="5486400" y="2286000"/>
          <p14:tracePt t="199525" x="5522913" y="2271713"/>
          <p14:tracePt t="199542" x="5529263" y="2265363"/>
          <p14:tracePt t="199558" x="5543550" y="2257425"/>
          <p14:tracePt t="199575" x="5572125" y="2251075"/>
          <p14:tracePt t="199592" x="5600700" y="2228850"/>
          <p14:tracePt t="199608" x="5629275" y="2222500"/>
          <p14:tracePt t="199624" x="5657850" y="2222500"/>
          <p14:tracePt t="199642" x="5708650" y="2214563"/>
          <p14:tracePt t="199657" x="5737225" y="2214563"/>
          <p14:tracePt t="199676" x="5808663" y="2214563"/>
          <p14:tracePt t="199691" x="5851525" y="2214563"/>
          <p14:tracePt t="199708" x="5894388" y="2214563"/>
          <p14:tracePt t="199724" x="5915025" y="2214563"/>
          <p14:tracePt t="199741" x="5957888" y="2228850"/>
          <p14:tracePt t="199757" x="5994400" y="2243138"/>
          <p14:tracePt t="199774" x="6080125" y="2286000"/>
          <p14:tracePt t="199774" x="6108700" y="2308225"/>
          <p14:tracePt t="199793" x="6137275" y="2328863"/>
          <p14:tracePt t="199808" x="6151563" y="2336800"/>
          <p14:tracePt t="199824" x="6194425" y="2365375"/>
          <p14:tracePt t="199841" x="6237288" y="2393950"/>
          <p14:tracePt t="199858" x="6300788" y="2443163"/>
          <p14:tracePt t="199875" x="6337300" y="2471738"/>
          <p14:tracePt t="199891" x="6380163" y="2500313"/>
          <p14:tracePt t="199908" x="6408738" y="2536825"/>
          <p14:tracePt t="199925" x="6457950" y="2600325"/>
          <p14:tracePt t="199940" x="6480175" y="2657475"/>
          <p14:tracePt t="199958" x="6529388" y="2743200"/>
          <p14:tracePt t="199975" x="6565900" y="2814638"/>
          <p14:tracePt t="199991" x="6608763" y="2922588"/>
          <p14:tracePt t="200008" x="6615113" y="2965450"/>
          <p14:tracePt t="200024" x="6615113" y="3000375"/>
          <p14:tracePt t="200042" x="6615113" y="3057525"/>
          <p14:tracePt t="200058" x="6615113" y="3122613"/>
          <p14:tracePt t="200075" x="6615113" y="3186113"/>
          <p14:tracePt t="200091" x="6615113" y="3279775"/>
          <p14:tracePt t="200107" x="6615113" y="3379788"/>
          <p14:tracePt t="200124" x="6600825" y="3494088"/>
          <p14:tracePt t="200140" x="6594475" y="3557588"/>
          <p14:tracePt t="200158" x="6594475" y="3629025"/>
          <p14:tracePt t="200173" x="6594475" y="3671888"/>
          <p14:tracePt t="200191" x="6594475" y="3722688"/>
          <p14:tracePt t="200207" x="6594475" y="3857625"/>
          <p14:tracePt t="200224" x="6608763" y="3965575"/>
          <p14:tracePt t="200240" x="6608763" y="4022725"/>
          <p14:tracePt t="200256" x="6608763" y="4043363"/>
          <p14:tracePt t="200273" x="6608763" y="4065588"/>
          <p14:tracePt t="200289" x="6608763" y="4079875"/>
          <p14:tracePt t="200307" x="6608763" y="4114800"/>
          <p14:tracePt t="200323" x="6586538" y="4157663"/>
          <p14:tracePt t="200341" x="6543675" y="4222750"/>
          <p14:tracePt t="200357" x="6480175" y="4294188"/>
          <p14:tracePt t="200373" x="6437313" y="4329113"/>
          <p14:tracePt t="200390" x="6408738" y="4357688"/>
          <p14:tracePt t="200390" x="6386513" y="4365625"/>
          <p14:tracePt t="200408" x="6337300" y="4394200"/>
          <p14:tracePt t="200424" x="6280150" y="4414838"/>
          <p14:tracePt t="200440" x="6208713" y="4451350"/>
          <p14:tracePt t="200457" x="6137275" y="4465638"/>
          <p14:tracePt t="200473" x="6080125" y="4471988"/>
          <p14:tracePt t="200490" x="6029325" y="4471988"/>
          <p14:tracePt t="200506" x="5986463" y="4486275"/>
          <p14:tracePt t="200524" x="5972175" y="4486275"/>
          <p14:tracePt t="200540" x="5951538" y="4486275"/>
          <p14:tracePt t="200557" x="5880100" y="4486275"/>
          <p14:tracePt t="200574" x="5815013" y="4486275"/>
          <p14:tracePt t="200591" x="5780088" y="4486275"/>
          <p14:tracePt t="200591" x="5772150" y="4486275"/>
          <p14:tracePt t="200608" x="5757863" y="4479925"/>
          <p14:tracePt t="200623" x="5715000" y="4429125"/>
          <p14:tracePt t="200641" x="5665788" y="4357688"/>
          <p14:tracePt t="200657" x="5637213" y="4314825"/>
          <p14:tracePt t="200673" x="5586413" y="4265613"/>
          <p14:tracePt t="200689" x="5537200" y="4208463"/>
          <p14:tracePt t="200707" x="5472113" y="4151313"/>
          <p14:tracePt t="200723" x="5408613" y="4079875"/>
          <p14:tracePt t="200740" x="5372100" y="4029075"/>
          <p14:tracePt t="200756" x="5343525" y="3986213"/>
          <p14:tracePt t="200773" x="5314950" y="3951288"/>
          <p14:tracePt t="200790" x="5286375" y="3900488"/>
          <p14:tracePt t="200807" x="5272088" y="3857625"/>
          <p14:tracePt t="200824" x="5251450" y="3800475"/>
          <p14:tracePt t="200840" x="5243513" y="3779838"/>
          <p14:tracePt t="200857" x="5237163" y="3729038"/>
          <p14:tracePt t="200873" x="5222875" y="3636963"/>
          <p14:tracePt t="200890" x="5222875" y="3514725"/>
          <p14:tracePt t="200906" x="5222875" y="3422650"/>
          <p14:tracePt t="200923" x="5222875" y="3328988"/>
          <p14:tracePt t="200939" x="5222875" y="3236913"/>
          <p14:tracePt t="200956" x="5222875" y="3165475"/>
          <p14:tracePt t="200973" x="5222875" y="3086100"/>
          <p14:tracePt t="200989" x="5222875" y="3022600"/>
          <p14:tracePt t="201006" x="5237163" y="2922588"/>
          <p14:tracePt t="201022" x="5257800" y="2814638"/>
          <p14:tracePt t="201040" x="5280025" y="2757488"/>
          <p14:tracePt t="201056" x="5308600" y="2686050"/>
          <p14:tracePt t="201072" x="5322888" y="2628900"/>
          <p14:tracePt t="201090" x="5343525" y="2600325"/>
          <p14:tracePt t="201106" x="5357813" y="2565400"/>
          <p14:tracePt t="201123" x="5386388" y="2528888"/>
          <p14:tracePt t="201139" x="5443538" y="2486025"/>
          <p14:tracePt t="201157" x="5494338" y="2451100"/>
          <p14:tracePt t="201173" x="5508625" y="2436813"/>
          <p14:tracePt t="201189" x="5543550" y="2400300"/>
          <p14:tracePt t="201205" x="5580063" y="2379663"/>
          <p14:tracePt t="201223" x="5608638" y="2365375"/>
          <p14:tracePt t="201239" x="5637213" y="2351088"/>
          <p14:tracePt t="201256" x="5657850" y="2351088"/>
          <p14:tracePt t="201272" x="5694363" y="2343150"/>
          <p14:tracePt t="201289" x="5737225" y="2343150"/>
          <p14:tracePt t="201306" x="5780088" y="2322513"/>
          <p14:tracePt t="201322" x="5815013" y="2322513"/>
          <p14:tracePt t="201340" x="5837238" y="2322513"/>
          <p14:tracePt t="201355" x="5880100" y="2322513"/>
          <p14:tracePt t="201372" x="5908675" y="2322513"/>
          <p14:tracePt t="201389" x="5965825" y="2343150"/>
          <p14:tracePt t="201405" x="6037263" y="2386013"/>
          <p14:tracePt t="201423" x="6094413" y="2436813"/>
          <p14:tracePt t="201438" x="6165850" y="2493963"/>
          <p14:tracePt t="201456" x="6200775" y="2551113"/>
          <p14:tracePt t="201472" x="6237288" y="2600325"/>
          <p14:tracePt t="201489" x="6265863" y="2622550"/>
          <p14:tracePt t="201505" x="6300788" y="2679700"/>
          <p14:tracePt t="201522" x="6343650" y="2736850"/>
          <p14:tracePt t="201538" x="6380163" y="2779713"/>
          <p14:tracePt t="201555" x="6394450" y="2851150"/>
          <p14:tracePt t="201572" x="6408738" y="2908300"/>
          <p14:tracePt t="201589" x="6437313" y="2965450"/>
          <p14:tracePt t="201589" x="6437313" y="2994025"/>
          <p14:tracePt t="201608" x="6443663" y="3022600"/>
          <p14:tracePt t="201622" x="6443663" y="3071813"/>
          <p14:tracePt t="201622" x="6451600" y="3114675"/>
          <p14:tracePt t="201640" x="6451600" y="3151188"/>
          <p14:tracePt t="201654" x="6472238" y="3286125"/>
          <p14:tracePt t="201676" x="6472238" y="3365500"/>
          <p14:tracePt t="201688" x="6486525" y="3451225"/>
          <p14:tracePt t="201705" x="6486525" y="3508375"/>
          <p14:tracePt t="201721" x="6486525" y="3614738"/>
          <p14:tracePt t="201738" x="6486525" y="3722688"/>
          <p14:tracePt t="201754" x="6486525" y="3843338"/>
          <p14:tracePt t="201771" x="6472238" y="3951288"/>
          <p14:tracePt t="201788" x="6437313" y="4086225"/>
          <p14:tracePt t="201804" x="6415088" y="4137025"/>
          <p14:tracePt t="201821" x="6394450" y="4186238"/>
          <p14:tracePt t="201838" x="6365875" y="4243388"/>
          <p14:tracePt t="201838" x="6357938" y="4271963"/>
          <p14:tracePt t="201856" x="6351588" y="4314825"/>
          <p14:tracePt t="201872" x="6308725" y="4371975"/>
          <p14:tracePt t="201888" x="6272213" y="4429125"/>
          <p14:tracePt t="201904" x="6208713" y="4471988"/>
          <p14:tracePt t="201921" x="6172200" y="4500563"/>
          <p14:tracePt t="201937" x="6165850" y="4508500"/>
          <p14:tracePt t="201954" x="6151563" y="4514850"/>
          <p14:tracePt t="201971" x="6137275" y="4522788"/>
          <p14:tracePt t="201987" x="6086475" y="4551363"/>
          <p14:tracePt t="202005" x="6043613" y="4557713"/>
          <p14:tracePt t="202021" x="5965825" y="4586288"/>
          <p14:tracePt t="202038" x="5915025" y="4586288"/>
          <p14:tracePt t="202054" x="5894388" y="4586288"/>
          <p14:tracePt t="202070" x="5872163" y="4586288"/>
          <p14:tracePt t="202095" x="5857875" y="4586288"/>
          <p14:tracePt t="202104" x="5800725" y="4586288"/>
          <p14:tracePt t="202130" x="5794375" y="4586288"/>
          <p14:tracePt t="202137" x="5786438" y="4586288"/>
          <p14:tracePt t="202154" x="5780088" y="4586288"/>
          <p14:tracePt t="202171" x="5765800" y="4586288"/>
          <p14:tracePt t="202188" x="5757863" y="4586288"/>
          <p14:tracePt t="202203" x="5737225" y="4572000"/>
          <p14:tracePt t="202311" x="5722938" y="4572000"/>
          <p14:tracePt t="202384" x="5715000" y="4572000"/>
          <p14:tracePt t="202647" x="5708650" y="4572000"/>
          <p14:tracePt t="204224" x="5700713" y="4565650"/>
          <p14:tracePt t="205543" x="5694363" y="4557713"/>
          <p14:tracePt t="205551" x="5680075" y="4557713"/>
          <p14:tracePt t="205559" x="5637213" y="4557713"/>
          <p14:tracePt t="205559" x="5608638" y="4551363"/>
          <p14:tracePt t="205567" x="5572125" y="4537075"/>
          <p14:tracePt t="205582" x="5443538" y="4537075"/>
          <p14:tracePt t="205600" x="5365750" y="4537075"/>
          <p14:tracePt t="205615" x="5272088" y="4537075"/>
          <p14:tracePt t="205632" x="5165725" y="4537075"/>
          <p14:tracePt t="205650" x="5043488" y="4537075"/>
          <p14:tracePt t="205666" x="4937125" y="4537075"/>
          <p14:tracePt t="205683" x="4851400" y="4537075"/>
          <p14:tracePt t="205699" x="4757738" y="4537075"/>
          <p14:tracePt t="205716" x="4694238" y="4537075"/>
          <p14:tracePt t="205732" x="4622800" y="4537075"/>
          <p14:tracePt t="205749" x="4557713" y="4537075"/>
          <p14:tracePt t="205765" x="4500563" y="4537075"/>
          <p14:tracePt t="205781" x="4414838" y="4537075"/>
          <p14:tracePt t="205781" x="4365625" y="4537075"/>
          <p14:tracePt t="205800" x="4271963" y="4537075"/>
          <p14:tracePt t="205815" x="4186238" y="4537075"/>
          <p14:tracePt t="205832" x="4129088" y="4537075"/>
          <p14:tracePt t="205848" x="4086225" y="4537075"/>
          <p14:tracePt t="205865" x="4037013" y="4529138"/>
          <p14:tracePt t="205881" x="3994150" y="4508500"/>
          <p14:tracePt t="205898" x="3957638" y="4508500"/>
          <p14:tracePt t="205915" x="3937000" y="4500563"/>
          <p14:tracePt t="205931" x="3900488" y="4494213"/>
          <p14:tracePt t="205948" x="3879850" y="4486275"/>
          <p14:tracePt t="205964" x="3843338" y="4457700"/>
          <p14:tracePt t="205982" x="3743325" y="4394200"/>
          <p14:tracePt t="205999" x="3686175" y="4365625"/>
          <p14:tracePt t="206016" x="3622675" y="4322763"/>
          <p14:tracePt t="206031" x="3608388" y="4308475"/>
          <p14:tracePt t="206049" x="3600450" y="4279900"/>
          <p14:tracePt t="206065" x="3579813" y="4243388"/>
          <p14:tracePt t="206082" x="3557588" y="4214813"/>
          <p14:tracePt t="206098" x="3536950" y="4186238"/>
          <p14:tracePt t="206115" x="3500438" y="4137025"/>
          <p14:tracePt t="206131" x="3494088" y="4114800"/>
          <p14:tracePt t="206148" x="3471863" y="4086225"/>
          <p14:tracePt t="206166" x="3457575" y="4065588"/>
          <p14:tracePt t="206182" x="3457575" y="4051300"/>
          <p14:tracePt t="206199" x="3451225" y="4029075"/>
          <p14:tracePt t="206214" x="3451225" y="4014788"/>
          <p14:tracePt t="206233" x="3451225" y="3994150"/>
          <p14:tracePt t="206248" x="3465513" y="3979863"/>
          <p14:tracePt t="206265" x="3494088" y="3971925"/>
          <p14:tracePt t="206281" x="3522663" y="3951288"/>
          <p14:tracePt t="206297" x="3551238" y="3943350"/>
          <p14:tracePt t="206315" x="3594100" y="3922713"/>
          <p14:tracePt t="206331" x="3608388" y="3922713"/>
          <p14:tracePt t="206348" x="3622675" y="3914775"/>
          <p14:tracePt t="206364" x="3636963" y="3900488"/>
          <p14:tracePt t="206381" x="3651250" y="3900488"/>
          <p14:tracePt t="206398" x="3671888" y="3894138"/>
          <p14:tracePt t="206455" x="3686175" y="3894138"/>
          <p14:tracePt t="206463" x="3694113" y="3894138"/>
          <p14:tracePt t="206471" x="3700463" y="3894138"/>
          <p14:tracePt t="206479" x="3708400" y="3894138"/>
          <p14:tracePt t="206490" x="3722688" y="3894138"/>
          <p14:tracePt t="206497" x="3729038" y="3894138"/>
          <p14:tracePt t="206514" x="3743325" y="3894138"/>
          <p14:tracePt t="206531" x="3771900" y="3894138"/>
          <p14:tracePt t="206548" x="3779838" y="3894138"/>
          <p14:tracePt t="206565" x="3808413" y="3894138"/>
          <p14:tracePt t="206581" x="3829050" y="3914775"/>
          <p14:tracePt t="206597" x="3843338" y="3929063"/>
          <p14:tracePt t="206614" x="3871913" y="3957638"/>
          <p14:tracePt t="206614" x="3879850" y="3965575"/>
          <p14:tracePt t="206632" x="3900488" y="3994150"/>
          <p14:tracePt t="206648" x="3908425" y="4022725"/>
          <p14:tracePt t="206664" x="3908425" y="4037013"/>
          <p14:tracePt t="206682" x="3914775" y="4065588"/>
          <p14:tracePt t="206697" x="3914775" y="4094163"/>
          <p14:tracePt t="206714" x="3914775" y="4100513"/>
          <p14:tracePt t="206731" x="3914775" y="4108450"/>
          <p14:tracePt t="206747" x="3914775" y="4114800"/>
          <p14:tracePt t="206783" x="3914775" y="4129088"/>
          <p14:tracePt t="206799" x="3914775" y="4151313"/>
          <p14:tracePt t="206815" x="3908425" y="4157663"/>
          <p14:tracePt t="206815" x="3900488" y="4165600"/>
          <p14:tracePt t="206839" x="3894138" y="4165600"/>
          <p14:tracePt t="206847" x="3886200" y="4165600"/>
          <p14:tracePt t="206855" x="3865563" y="4179888"/>
          <p14:tracePt t="207527" x="3857625" y="4186238"/>
          <p14:tracePt t="207535" x="3871913" y="4186238"/>
          <p14:tracePt t="207546" x="3900488" y="4194175"/>
          <p14:tracePt t="207551" x="3951288" y="4194175"/>
          <p14:tracePt t="207565" x="4037013" y="4229100"/>
          <p14:tracePt t="207579" x="4143375" y="4251325"/>
          <p14:tracePt t="207596" x="4229100" y="4279900"/>
          <p14:tracePt t="207613" x="4371975" y="4294188"/>
          <p14:tracePt t="207630" x="4579938" y="4322763"/>
          <p14:tracePt t="207646" x="4794250" y="4351338"/>
          <p14:tracePt t="207663" x="5200650" y="4351338"/>
          <p14:tracePt t="207680" x="5457825" y="4351338"/>
          <p14:tracePt t="207696" x="5580063" y="4351338"/>
          <p14:tracePt t="207712" x="5672138" y="4351338"/>
          <p14:tracePt t="207730" x="5715000" y="4343400"/>
          <p14:tracePt t="207746" x="5743575" y="4337050"/>
          <p14:tracePt t="207763" x="5786438" y="4329113"/>
          <p14:tracePt t="207779" x="5843588" y="4300538"/>
          <p14:tracePt t="207796" x="5915025" y="4257675"/>
          <p14:tracePt t="207812" x="6000750" y="4214813"/>
          <p14:tracePt t="207829" x="6057900" y="4157663"/>
          <p14:tracePt t="207845" x="6086475" y="4100513"/>
          <p14:tracePt t="207845" x="6094413" y="4094163"/>
          <p14:tracePt t="207864" x="6094413" y="4079875"/>
          <p14:tracePt t="207878" x="6100763" y="4037013"/>
          <p14:tracePt t="207895" x="6100763" y="4014788"/>
          <p14:tracePt t="207912" x="6100763" y="3979863"/>
          <p14:tracePt t="207929" x="6080125" y="3957638"/>
          <p14:tracePt t="207946" x="6043613" y="3922713"/>
          <p14:tracePt t="207962" x="6008688" y="3886200"/>
          <p14:tracePt t="207980" x="5965825" y="3857625"/>
          <p14:tracePt t="207995" x="5937250" y="3814763"/>
          <p14:tracePt t="208012" x="5922963" y="3800475"/>
          <p14:tracePt t="208028" x="5908675" y="3786188"/>
          <p14:tracePt t="208045" x="5894388" y="3779838"/>
          <p14:tracePt t="208062" x="5880100" y="3771900"/>
          <p14:tracePt t="208078" x="5837238" y="3771900"/>
          <p14:tracePt t="208096" x="5800725" y="3771900"/>
          <p14:tracePt t="208112" x="5772150" y="3771900"/>
          <p14:tracePt t="208129" x="5743575" y="3771900"/>
          <p14:tracePt t="208145" x="5729288" y="3771900"/>
          <p14:tracePt t="208162" x="5694363" y="3786188"/>
          <p14:tracePt t="208178" x="5651500" y="3794125"/>
          <p14:tracePt t="208195" x="5622925" y="3808413"/>
          <p14:tracePt t="208212" x="5586413" y="3829050"/>
          <p14:tracePt t="208228" x="5551488" y="3851275"/>
          <p14:tracePt t="208246" x="5537200" y="3865563"/>
          <p14:tracePt t="208262" x="5508625" y="3900488"/>
          <p14:tracePt t="208278" x="5472113" y="3929063"/>
          <p14:tracePt t="208296" x="5451475" y="3943350"/>
          <p14:tracePt t="208312" x="5437188" y="3971925"/>
          <p14:tracePt t="208328" x="5437188" y="3994150"/>
          <p14:tracePt t="208345" x="5422900" y="4043363"/>
          <p14:tracePt t="208362" x="5422900" y="4086225"/>
          <p14:tracePt t="208378" x="5422900" y="4122738"/>
          <p14:tracePt t="208395" x="5422900" y="4137025"/>
          <p14:tracePt t="208411" x="5437188" y="4171950"/>
          <p14:tracePt t="208429" x="5443538" y="4179888"/>
          <p14:tracePt t="208444" x="5465763" y="4186238"/>
          <p14:tracePt t="208463" x="5500688" y="4200525"/>
          <p14:tracePt t="208478" x="5508625" y="4200525"/>
          <p14:tracePt t="208478" x="5514975" y="4200525"/>
          <p14:tracePt t="208495" x="5537200" y="4208463"/>
          <p14:tracePt t="208511" x="5551488" y="4208463"/>
          <p14:tracePt t="208528" x="5572125" y="4208463"/>
          <p14:tracePt t="208545" x="5586413" y="4208463"/>
          <p14:tracePt t="208561" x="5594350" y="4208463"/>
          <p14:tracePt t="208578" x="5622925" y="4208463"/>
          <p14:tracePt t="208594" x="5629275" y="4208463"/>
          <p14:tracePt t="208611" x="5637213" y="4208463"/>
          <p14:tracePt t="210055" x="5629275" y="4208463"/>
          <p14:tracePt t="210063" x="5580063" y="4208463"/>
          <p14:tracePt t="210079" x="5557838" y="4208463"/>
          <p14:tracePt t="210088" x="5529263" y="4208463"/>
          <p14:tracePt t="210092" x="5437188" y="4208463"/>
          <p14:tracePt t="210109" x="5337175" y="4208463"/>
          <p14:tracePt t="210126" x="5194300" y="4208463"/>
          <p14:tracePt t="210142" x="4900613" y="4208463"/>
          <p14:tracePt t="210159" x="4679950" y="4208463"/>
          <p14:tracePt t="210175" x="4508500" y="4208463"/>
          <p14:tracePt t="210192" x="4351338" y="4208463"/>
          <p14:tracePt t="210208" x="4229100" y="4208463"/>
          <p14:tracePt t="210225" x="4086225" y="4208463"/>
          <p14:tracePt t="210242" x="3914775" y="4208463"/>
          <p14:tracePt t="210259" x="3794125" y="4208463"/>
          <p14:tracePt t="210276" x="3686175" y="4208463"/>
          <p14:tracePt t="210292" x="3594100" y="4208463"/>
          <p14:tracePt t="210308" x="3486150" y="4208463"/>
          <p14:tracePt t="210325" x="3328988" y="4208463"/>
          <p14:tracePt t="210342" x="3157538" y="4208463"/>
          <p14:tracePt t="210359" x="3051175" y="4208463"/>
          <p14:tracePt t="210375" x="2986088" y="4208463"/>
          <p14:tracePt t="210392" x="2908300" y="4208463"/>
          <p14:tracePt t="210408" x="2836863" y="4208463"/>
          <p14:tracePt t="210426" x="2751138" y="4208463"/>
          <p14:tracePt t="210441" x="2579688" y="4208463"/>
          <p14:tracePt t="210459" x="2351088" y="4208463"/>
          <p14:tracePt t="210475" x="2165350" y="4208463"/>
          <p14:tracePt t="210491" x="2051050" y="4208463"/>
          <p14:tracePt t="210509" x="2000250" y="4208463"/>
          <p14:tracePt t="210525" x="1979613" y="4208463"/>
          <p14:tracePt t="210525" x="1971675" y="4208463"/>
          <p14:tracePt t="210543" x="1951038" y="4208463"/>
          <p14:tracePt t="210558" x="1900238" y="4208463"/>
          <p14:tracePt t="210576" x="1885950" y="4208463"/>
          <p14:tracePt t="210592" x="1857375" y="4208463"/>
          <p14:tracePt t="210609" x="1828800" y="4208463"/>
          <p14:tracePt t="210625" x="1793875" y="4208463"/>
          <p14:tracePt t="210642" x="1765300" y="4208463"/>
          <p14:tracePt t="210659" x="1693863" y="4208463"/>
          <p14:tracePt t="210675" x="1643063" y="4208463"/>
          <p14:tracePt t="210692" x="1628775" y="4208463"/>
          <p14:tracePt t="210708" x="1608138" y="4208463"/>
          <p14:tracePt t="210725" x="1571625" y="4208463"/>
          <p14:tracePt t="210741" x="1550988" y="4208463"/>
          <p14:tracePt t="210758" x="1508125" y="4208463"/>
          <p14:tracePt t="210791" x="1493838" y="4208463"/>
          <p14:tracePt t="210793" x="1485900" y="4208463"/>
          <p14:tracePt t="210808" x="1471613" y="4200525"/>
          <p14:tracePt t="210825" x="1450975" y="4200525"/>
          <p14:tracePt t="210841" x="1436688" y="4200525"/>
          <p14:tracePt t="210858" x="1414463" y="4194175"/>
          <p14:tracePt t="210911" x="1408113" y="4194175"/>
          <p14:tracePt t="210927" x="1385888" y="4186238"/>
          <p14:tracePt t="210967" x="1379538" y="4186238"/>
          <p14:tracePt t="210983" x="1371600" y="4186238"/>
          <p14:tracePt t="210992" x="1365250" y="4179888"/>
          <p14:tracePt t="211032" x="1365250" y="4171950"/>
          <p14:tracePt t="211087" x="1365250" y="4165600"/>
          <p14:tracePt t="211120" x="1365250" y="4157663"/>
          <p14:tracePt t="211136" x="1365250" y="4143375"/>
          <p14:tracePt t="211152" x="1365250" y="4137025"/>
          <p14:tracePt t="211160" x="1371600" y="4122738"/>
          <p14:tracePt t="211191" x="1379538" y="4122738"/>
          <p14:tracePt t="211205" x="1414463" y="4122738"/>
          <p14:tracePt t="211205" x="1443038" y="4122738"/>
          <p14:tracePt t="211207" x="1465263" y="4122738"/>
          <p14:tracePt t="211223" x="1500188" y="4122738"/>
          <p14:tracePt t="211241" x="1522413" y="4122738"/>
          <p14:tracePt t="211258" x="1543050" y="4122738"/>
          <p14:tracePt t="211276" x="1571625" y="4122738"/>
          <p14:tracePt t="211292" x="1585913" y="4122738"/>
          <p14:tracePt t="211307" x="1600200" y="4122738"/>
          <p14:tracePt t="211360" x="1608138" y="4122738"/>
          <p14:tracePt t="211368" x="1622425" y="4122738"/>
          <p14:tracePt t="211384" x="1636713" y="4122738"/>
          <p14:tracePt t="211423" x="1643063" y="4129088"/>
          <p14:tracePt t="211520" x="1651000" y="4129088"/>
          <p14:tracePt t="211528" x="1657350" y="4129088"/>
          <p14:tracePt t="211592" x="1679575" y="4129088"/>
          <p14:tracePt t="211647" x="1685925" y="4129088"/>
          <p14:tracePt t="211664" x="1693863" y="4129088"/>
          <p14:tracePt t="211680" x="1700213" y="4129088"/>
          <p14:tracePt t="211752" x="1714500" y="4129088"/>
          <p14:tracePt t="211816" x="1722438" y="4129088"/>
          <p14:tracePt t="211823" x="1728788" y="4129088"/>
          <p14:tracePt t="211833" x="1736725" y="4129088"/>
          <p14:tracePt t="211840" x="1751013" y="4129088"/>
          <p14:tracePt t="211857" x="1757363" y="4129088"/>
          <p14:tracePt t="211873" x="1793875" y="4129088"/>
          <p14:tracePt t="211891" x="1814513" y="4129088"/>
          <p14:tracePt t="211907" x="1836738" y="4129088"/>
          <p14:tracePt t="211923" x="1851025" y="4129088"/>
          <p14:tracePt t="211940" x="1871663" y="4129088"/>
          <p14:tracePt t="211957" x="1893888" y="4129088"/>
          <p14:tracePt t="211973" x="1914525" y="4129088"/>
          <p14:tracePt t="211991" x="1928813" y="4129088"/>
          <p14:tracePt t="212006" x="1957388" y="4129088"/>
          <p14:tracePt t="212024" x="1965325" y="4129088"/>
          <p14:tracePt t="212040" x="1993900" y="4129088"/>
          <p14:tracePt t="212057" x="2008188" y="4129088"/>
          <p14:tracePt t="212074" x="2028825" y="4129088"/>
          <p14:tracePt t="212090" x="2036763" y="4129088"/>
          <p14:tracePt t="212107" x="2057400" y="4129088"/>
          <p14:tracePt t="212124" x="2071688" y="4129088"/>
          <p14:tracePt t="212141" x="2079625" y="4129088"/>
          <p14:tracePt t="212156" x="2100263" y="4129088"/>
          <p14:tracePt t="212174" x="2108200" y="4129088"/>
          <p14:tracePt t="212189" x="2122488" y="4129088"/>
          <p14:tracePt t="212189" x="2136775" y="4122738"/>
          <p14:tracePt t="212208" x="2143125" y="4122738"/>
          <p14:tracePt t="212223" x="2157413" y="4122738"/>
          <p14:tracePt t="212240" x="2193925" y="4114800"/>
          <p14:tracePt t="212256" x="2222500" y="4114800"/>
          <p14:tracePt t="212273" x="2257425" y="4114800"/>
          <p14:tracePt t="212289" x="2300288" y="4114800"/>
          <p14:tracePt t="212306" x="2343150" y="4114800"/>
          <p14:tracePt t="212324" x="2371725" y="4108450"/>
          <p14:tracePt t="212339" x="2428875" y="4108450"/>
          <p14:tracePt t="212357" x="2493963" y="4108450"/>
          <p14:tracePt t="212373" x="2586038" y="4108450"/>
          <p14:tracePt t="212390" x="2679700" y="4086225"/>
          <p14:tracePt t="212406" x="2794000" y="4079875"/>
          <p14:tracePt t="212423" x="3008313" y="4029075"/>
          <p14:tracePt t="212440" x="3165475" y="4029075"/>
          <p14:tracePt t="212456" x="3257550" y="4014788"/>
          <p14:tracePt t="212472" x="3314700" y="4014788"/>
          <p14:tracePt t="212489" x="3343275" y="4014788"/>
          <p14:tracePt t="212506" x="3357563" y="4014788"/>
          <p14:tracePt t="212522" x="3379788" y="4014788"/>
          <p14:tracePt t="212539" x="3408363" y="4014788"/>
          <p14:tracePt t="212555" x="3436938" y="4014788"/>
          <p14:tracePt t="212573" x="3457575" y="4014788"/>
          <p14:tracePt t="212589" x="3486150" y="4014788"/>
          <p14:tracePt t="212606" x="3529013" y="4014788"/>
          <p14:tracePt t="212606" x="3557588" y="4014788"/>
          <p14:tracePt t="212625" x="3571875" y="4014788"/>
          <p14:tracePt t="212639" x="3629025" y="4014788"/>
          <p14:tracePt t="212656" x="3643313" y="4014788"/>
          <p14:tracePt t="212672" x="3671888" y="4014788"/>
          <p14:tracePt t="212690" x="3686175" y="4014788"/>
          <p14:tracePt t="212705" x="3694113" y="4014788"/>
          <p14:tracePt t="212723" x="3708400" y="4014788"/>
          <p14:tracePt t="212760" x="3714750" y="4014788"/>
          <p14:tracePt t="212776" x="3722688" y="4014788"/>
          <p14:tracePt t="212839" x="3729038" y="4008438"/>
          <p14:tracePt t="214255" x="3757613" y="4008438"/>
          <p14:tracePt t="215543" x="3771900" y="4008438"/>
          <p14:tracePt t="215551" x="3822700" y="4022725"/>
          <p14:tracePt t="215551" x="3851275" y="4022725"/>
          <p14:tracePt t="215567" x="3879850" y="4037013"/>
          <p14:tracePt t="215584" x="3900488" y="4037013"/>
          <p14:tracePt t="215601" x="3908425" y="4037013"/>
          <p14:tracePt t="215617" x="3929063" y="4037013"/>
          <p14:tracePt t="215635" x="3971925" y="4037013"/>
          <p14:tracePt t="215651" x="4043363" y="4057650"/>
          <p14:tracePt t="215668" x="4237038" y="4094163"/>
          <p14:tracePt t="215685" x="4451350" y="4122738"/>
          <p14:tracePt t="215702" x="4594225" y="4157663"/>
          <p14:tracePt t="215717" x="4751388" y="4157663"/>
          <p14:tracePt t="215717" x="4837113" y="4171950"/>
          <p14:tracePt t="215736" x="5000625" y="4208463"/>
          <p14:tracePt t="215751" x="5143500" y="4222750"/>
          <p14:tracePt t="215768" x="5422900" y="4243388"/>
          <p14:tracePt t="215784" x="5772150" y="4294188"/>
          <p14:tracePt t="215801" x="6143625" y="4294188"/>
          <p14:tracePt t="215817" x="6437313" y="4294188"/>
          <p14:tracePt t="215835" x="6672263" y="4294188"/>
          <p14:tracePt t="215851" x="6815138" y="4294188"/>
          <p14:tracePt t="215867" x="6908800" y="4294188"/>
          <p14:tracePt t="215885" x="6951663" y="4286250"/>
          <p14:tracePt t="215900" x="7008813" y="4271963"/>
          <p14:tracePt t="215918" x="7123113" y="4222750"/>
          <p14:tracePt t="215934" x="7358063" y="4157663"/>
          <p14:tracePt t="215952" x="7494588" y="4114800"/>
          <p14:tracePt t="215967" x="7572375" y="4094163"/>
          <p14:tracePt t="215984" x="7623175" y="4065588"/>
          <p14:tracePt t="216001" x="7637463" y="4057650"/>
          <p14:tracePt t="216017" x="7643813" y="4051300"/>
          <p14:tracePt t="216034" x="7658100" y="4051300"/>
          <p14:tracePt t="216095" x="7666038" y="4043363"/>
          <p14:tracePt t="216111" x="7666038" y="4029075"/>
          <p14:tracePt t="216127" x="7672388" y="4022725"/>
          <p14:tracePt t="216127" x="7686675" y="4014788"/>
          <p14:tracePt t="216735" x="7694613" y="4008438"/>
          <p14:tracePt t="216743" x="7700963" y="4008438"/>
          <p14:tracePt t="216879" x="7708900" y="4008438"/>
          <p14:tracePt t="217000" x="7715250" y="4008438"/>
          <p14:tracePt t="217040" x="7729538" y="4000500"/>
          <p14:tracePt t="218607" x="7723188" y="4000500"/>
          <p14:tracePt t="218615" x="7715250" y="4000500"/>
          <p14:tracePt t="218630" x="7708900" y="4000500"/>
          <p14:tracePt t="218630" x="7672388" y="4000500"/>
          <p14:tracePt t="218647" x="7586663" y="4037013"/>
          <p14:tracePt t="218664" x="7466013" y="4043363"/>
          <p14:tracePt t="218680" x="7351713" y="4057650"/>
          <p14:tracePt t="218698" x="7280275" y="4079875"/>
          <p14:tracePt t="218714" x="7215188" y="4086225"/>
          <p14:tracePt t="218731" x="7137400" y="4100513"/>
          <p14:tracePt t="218747" x="6972300" y="4137025"/>
          <p14:tracePt t="218763" x="6780213" y="4165600"/>
          <p14:tracePt t="218780" x="6586538" y="4165600"/>
          <p14:tracePt t="218797" x="6480175" y="4171950"/>
          <p14:tracePt t="218814" x="6443663" y="4171950"/>
          <p14:tracePt t="218830" x="6437313" y="4171950"/>
          <p14:tracePt t="218864" x="6423025" y="4171950"/>
          <p14:tracePt t="218864" x="6357938" y="4171950"/>
          <p14:tracePt t="218880" x="6280150" y="4194175"/>
          <p14:tracePt t="218896" x="6137275" y="4214813"/>
          <p14:tracePt t="218913" x="6008688" y="4229100"/>
          <p14:tracePt t="218930" x="5951538" y="4251325"/>
          <p14:tracePt t="218947" x="5915025" y="4251325"/>
          <p14:tracePt t="218964" x="5872163" y="4257675"/>
          <p14:tracePt t="218980" x="5843588" y="4265613"/>
          <p14:tracePt t="218997" x="5772150" y="4279900"/>
          <p14:tracePt t="219013" x="5651500" y="4300538"/>
          <p14:tracePt t="219029" x="5557838" y="4308475"/>
          <p14:tracePt t="219046" x="5457825" y="4322763"/>
          <p14:tracePt t="219064" x="5437188" y="4322763"/>
          <p14:tracePt t="219079" x="5429250" y="4322763"/>
          <p14:tracePt t="219096" x="5394325" y="4329113"/>
          <p14:tracePt t="219113" x="5372100" y="4329113"/>
          <p14:tracePt t="219129" x="5357813" y="4329113"/>
          <p14:tracePt t="219146" x="5351463" y="4329113"/>
          <p14:tracePt t="219183" x="5343525" y="4329113"/>
          <p14:tracePt t="219191" x="5337175" y="4329113"/>
          <p14:tracePt t="219199" x="5322888" y="4308475"/>
          <p14:tracePt t="219213" x="5308600" y="4294188"/>
          <p14:tracePt t="219229" x="5286375" y="4257675"/>
          <p14:tracePt t="219246" x="5243513" y="4208463"/>
          <p14:tracePt t="219246" x="5229225" y="4171950"/>
          <p14:tracePt t="219263" x="5200650" y="4122738"/>
          <p14:tracePt t="219279" x="5143500" y="4037013"/>
          <p14:tracePt t="219296" x="5108575" y="3965575"/>
          <p14:tracePt t="219312" x="5065713" y="3908425"/>
          <p14:tracePt t="219329" x="5043488" y="3829050"/>
          <p14:tracePt t="219345" x="5014913" y="3743325"/>
          <p14:tracePt t="219363" x="5008563" y="3679825"/>
          <p14:tracePt t="219379" x="4994275" y="3622675"/>
          <p14:tracePt t="219397" x="4986338" y="3565525"/>
          <p14:tracePt t="219412" x="4957763" y="3500438"/>
          <p14:tracePt t="219429" x="4951413" y="3443288"/>
          <p14:tracePt t="219447" x="4951413" y="3386138"/>
          <p14:tracePt t="219463" x="4951413" y="3257550"/>
          <p14:tracePt t="219481" x="4951413" y="3194050"/>
          <p14:tracePt t="219496" x="4914900" y="3114675"/>
          <p14:tracePt t="219514" x="4908550" y="3057525"/>
          <p14:tracePt t="219529" x="4900613" y="3022600"/>
          <p14:tracePt t="219546" x="4872038" y="2979738"/>
          <p14:tracePt t="219562" x="4851400" y="2922588"/>
          <p14:tracePt t="219579" x="4837113" y="2865438"/>
          <p14:tracePt t="219596" x="4814888" y="2828925"/>
          <p14:tracePt t="219612" x="4794250" y="2794000"/>
          <p14:tracePt t="219630" x="4794250" y="2779713"/>
          <p14:tracePt t="219645" x="4786313" y="2736850"/>
          <p14:tracePt t="219662" x="4779963" y="2686050"/>
          <p14:tracePt t="219679" x="4779963" y="2665413"/>
          <p14:tracePt t="219695" x="4779963" y="2651125"/>
          <p14:tracePt t="219711" x="4779963" y="2628900"/>
          <p14:tracePt t="219728" x="4779963" y="2614613"/>
          <p14:tracePt t="219745" x="4779963" y="2571750"/>
          <p14:tracePt t="219762" x="4779963" y="2493963"/>
          <p14:tracePt t="219778" x="4786313" y="2428875"/>
          <p14:tracePt t="219795" x="4794250" y="2379663"/>
          <p14:tracePt t="219813" x="4808538" y="2336800"/>
          <p14:tracePt t="219828" x="4822825" y="2322513"/>
          <p14:tracePt t="219845" x="4843463" y="2308225"/>
          <p14:tracePt t="219862" x="4865688" y="2293938"/>
          <p14:tracePt t="219879" x="4872038" y="2286000"/>
          <p14:tracePt t="219895" x="4908550" y="2257425"/>
          <p14:tracePt t="219911" x="4943475" y="2243138"/>
          <p14:tracePt t="219928" x="4965700" y="2214563"/>
          <p14:tracePt t="219945" x="4979988" y="2208213"/>
          <p14:tracePt t="219962" x="5000625" y="2200275"/>
          <p14:tracePt t="219979" x="5029200" y="2193925"/>
          <p14:tracePt t="220023" x="5037138" y="2185988"/>
          <p14:tracePt t="220031" x="5043488" y="2179638"/>
          <p14:tracePt t="220047" x="5057775" y="2171700"/>
          <p14:tracePt t="220055" x="5065713" y="2171700"/>
          <p14:tracePt t="220063" x="5080000" y="2165350"/>
          <p14:tracePt t="220078" x="5114925" y="2143125"/>
          <p14:tracePt t="220119" x="5151438" y="2136775"/>
          <p14:tracePt t="220128" x="5157788" y="2136775"/>
          <p14:tracePt t="220135" x="5180013" y="2136775"/>
          <p14:tracePt t="220145" x="5214938" y="2122488"/>
          <p14:tracePt t="220161" x="5237163" y="2122488"/>
          <p14:tracePt t="220178" x="5280025" y="2114550"/>
          <p14:tracePt t="220194" x="5329238" y="2093913"/>
          <p14:tracePt t="220211" x="5372100" y="2093913"/>
          <p14:tracePt t="220228" x="5414963" y="2085975"/>
          <p14:tracePt t="220245" x="5465763" y="2085975"/>
          <p14:tracePt t="220262" x="5508625" y="2085975"/>
          <p14:tracePt t="220277" x="5557838" y="2085975"/>
          <p14:tracePt t="220277" x="5614988" y="2085975"/>
          <p14:tracePt t="220296" x="5715000" y="2085975"/>
          <p14:tracePt t="220311" x="5857875" y="2085975"/>
          <p14:tracePt t="220328" x="5915025" y="2085975"/>
          <p14:tracePt t="220344" x="5943600" y="2093913"/>
          <p14:tracePt t="220362" x="5965825" y="2093913"/>
          <p14:tracePt t="220378" x="6000750" y="2093913"/>
          <p14:tracePt t="220394" x="6037263" y="2100263"/>
          <p14:tracePt t="220411" x="6080125" y="2100263"/>
          <p14:tracePt t="220428" x="6094413" y="2114550"/>
          <p14:tracePt t="220445" x="6115050" y="2114550"/>
          <p14:tracePt t="220461" x="6129338" y="2128838"/>
          <p14:tracePt t="220512" x="6151563" y="2128838"/>
          <p14:tracePt t="220559" x="6157913" y="2136775"/>
          <p14:tracePt t="220607" x="6165850" y="2143125"/>
          <p14:tracePt t="220615" x="6165850" y="2157413"/>
          <p14:tracePt t="220628" x="6172200" y="2165350"/>
          <p14:tracePt t="220629" x="6180138" y="2171700"/>
          <p14:tracePt t="220644" x="6180138" y="2179638"/>
          <p14:tracePt t="220661" x="6180138" y="2193925"/>
          <p14:tracePt t="220677" x="6194425" y="2214563"/>
          <p14:tracePt t="220694" x="6194425" y="2222500"/>
          <p14:tracePt t="220711" x="6200775" y="2236788"/>
          <p14:tracePt t="220727" x="6200775" y="2243138"/>
          <p14:tracePt t="220744" x="6200775" y="2251075"/>
          <p14:tracePt t="220815" x="6200775" y="2257425"/>
          <p14:tracePt t="221087" x="6208713" y="2265363"/>
          <p14:tracePt t="221303" x="6229350" y="2265363"/>
          <p14:tracePt t="221335" x="6243638" y="2271713"/>
          <p14:tracePt t="221351" x="6251575" y="2293938"/>
          <p14:tracePt t="221392" x="6257925" y="2300288"/>
          <p14:tracePt t="221392" x="6257925" y="2308225"/>
          <p14:tracePt t="221409" x="6272213" y="2322513"/>
          <p14:tracePt t="221409" x="6280150" y="2328863"/>
          <p14:tracePt t="221426" x="6286500" y="2336800"/>
          <p14:tracePt t="221471" x="6294438" y="2351088"/>
          <p14:tracePt t="221480" x="6300788" y="2379663"/>
          <p14:tracePt t="221495" x="6323013" y="2400300"/>
          <p14:tracePt t="221503" x="6329363" y="2414588"/>
          <p14:tracePt t="221511" x="6337300" y="2422525"/>
          <p14:tracePt t="221526" x="6343650" y="2428875"/>
          <p14:tracePt t="221543" x="6343650" y="2436813"/>
          <p14:tracePt t="221560" x="6357938" y="2457450"/>
          <p14:tracePt t="221576" x="6365875" y="2479675"/>
          <p14:tracePt t="221593" x="6386513" y="2500313"/>
          <p14:tracePt t="221610" x="6415088" y="2536825"/>
          <p14:tracePt t="221627" x="6437313" y="2551113"/>
          <p14:tracePt t="221642" x="6451600" y="2557463"/>
          <p14:tracePt t="221660" x="6465888" y="2571750"/>
          <p14:tracePt t="221675" x="6480175" y="2586038"/>
          <p14:tracePt t="221692" x="6523038" y="2622550"/>
          <p14:tracePt t="221709" x="6557963" y="2636838"/>
          <p14:tracePt t="221725" x="6600825" y="2665413"/>
          <p14:tracePt t="221725" x="6623050" y="2671763"/>
          <p14:tracePt t="221759" x="6657975" y="2679700"/>
          <p14:tracePt t="221760" x="6700838" y="2708275"/>
          <p14:tracePt t="221777" x="6757988" y="2728913"/>
          <p14:tracePt t="221792" x="6872288" y="2757488"/>
          <p14:tracePt t="221810" x="7000875" y="2786063"/>
          <p14:tracePt t="221826" x="7194550" y="2851150"/>
          <p14:tracePt t="221842" x="7408863" y="2914650"/>
          <p14:tracePt t="221859" x="7572375" y="2957513"/>
          <p14:tracePt t="221875" x="7708900" y="3000375"/>
          <p14:tracePt t="221893" x="7815263" y="3022600"/>
          <p14:tracePt t="221908" x="7886700" y="3036888"/>
          <p14:tracePt t="221925" x="7929563" y="3065463"/>
          <p14:tracePt t="221942" x="7958138" y="3071813"/>
          <p14:tracePt t="221942" x="7980363" y="3071813"/>
          <p14:tracePt t="221959" x="8037513" y="3079750"/>
          <p14:tracePt t="221975" x="8080375" y="3079750"/>
          <p14:tracePt t="221992" x="8172450" y="3079750"/>
          <p14:tracePt t="222008" x="8237538" y="3079750"/>
          <p14:tracePt t="222025" x="8280400" y="3079750"/>
          <p14:tracePt t="222042" x="8315325" y="3079750"/>
          <p14:tracePt t="222059" x="8337550" y="3079750"/>
          <p14:tracePt t="222075" x="8351838" y="3079750"/>
          <p14:tracePt t="222127" x="8372475" y="3071813"/>
          <p14:tracePt t="222135" x="8380413" y="3051175"/>
          <p14:tracePt t="222140" x="8386763" y="3043238"/>
          <p14:tracePt t="222159" x="8394700" y="3022600"/>
          <p14:tracePt t="222159" x="8394700" y="2986088"/>
          <p14:tracePt t="222175" x="8394700" y="2965450"/>
          <p14:tracePt t="222192" x="8394700" y="2936875"/>
          <p14:tracePt t="222208" x="8394700" y="2928938"/>
          <p14:tracePt t="222225" x="8394700" y="2908300"/>
          <p14:tracePt t="222241" x="8394700" y="2894013"/>
          <p14:tracePt t="222259" x="8386763" y="2886075"/>
          <p14:tracePt t="222275" x="8380413" y="2879725"/>
          <p14:tracePt t="222292" x="8372475" y="2871788"/>
          <p14:tracePt t="222308" x="8358188" y="2865438"/>
          <p14:tracePt t="222324" x="8351838" y="2857500"/>
          <p14:tracePt t="222341" x="8343900" y="2851150"/>
          <p14:tracePt t="222383" x="8329613" y="2851150"/>
          <p14:tracePt t="222391" x="8323263" y="2851150"/>
          <p14:tracePt t="222392" x="8301038" y="2843213"/>
          <p14:tracePt t="222408" x="8272463" y="2836863"/>
          <p14:tracePt t="222424" x="8266113" y="2828925"/>
          <p14:tracePt t="222441" x="8237538" y="2822575"/>
          <p14:tracePt t="222487" x="8229600" y="2822575"/>
          <p14:tracePt t="222495" x="8201025" y="2814638"/>
          <p14:tracePt t="222495" x="8194675" y="2814638"/>
          <p14:tracePt t="222519" x="8172450" y="2814638"/>
          <p14:tracePt t="222535" x="8158163" y="2800350"/>
          <p14:tracePt t="222560" x="8151813" y="2800350"/>
          <p14:tracePt t="222567" x="8143875" y="2800350"/>
          <p14:tracePt t="222583" x="8129588" y="2786063"/>
          <p14:tracePt t="222591" x="8108950" y="2786063"/>
          <p14:tracePt t="222608" x="8101013" y="2786063"/>
          <p14:tracePt t="222626" x="8086725" y="2786063"/>
          <p14:tracePt t="222696" x="8080375" y="2786063"/>
          <p14:tracePt t="222704" x="8066088" y="2786063"/>
          <p14:tracePt t="222720" x="8058150" y="2794000"/>
          <p14:tracePt t="222727" x="8051800" y="2794000"/>
          <p14:tracePt t="222734" x="8043863" y="2800350"/>
          <p14:tracePt t="222741" x="8029575" y="2822575"/>
          <p14:tracePt t="222800" x="8023225" y="2828925"/>
          <p14:tracePt t="222831" x="8023225" y="2836863"/>
          <p14:tracePt t="222839" x="8001000" y="2857500"/>
          <p14:tracePt t="222844" x="8001000" y="2871788"/>
          <p14:tracePt t="222857" x="8001000" y="2908300"/>
          <p14:tracePt t="222873" x="8001000" y="2936875"/>
          <p14:tracePt t="222891" x="7994650" y="2979738"/>
          <p14:tracePt t="222907" x="7986713" y="3036888"/>
          <p14:tracePt t="222924" x="7986713" y="3065463"/>
          <p14:tracePt t="222940" x="7986713" y="3122613"/>
          <p14:tracePt t="222957" x="7972425" y="3200400"/>
          <p14:tracePt t="222973" x="7951788" y="3328988"/>
          <p14:tracePt t="222990" x="7951788" y="3586163"/>
          <p14:tracePt t="223008" x="7972425" y="3729038"/>
          <p14:tracePt t="223023" x="8037513" y="3900488"/>
          <p14:tracePt t="223040" x="8086725" y="3986213"/>
          <p14:tracePt t="223057" x="8115300" y="4037013"/>
          <p14:tracePt t="223074" x="8123238" y="4043363"/>
          <p14:tracePt t="223271" x="8123238" y="4051300"/>
          <p14:tracePt t="223282" x="8123238" y="4065588"/>
          <p14:tracePt t="223287" x="8123238" y="4071938"/>
          <p14:tracePt t="223308" x="8123238" y="4086225"/>
          <p14:tracePt t="223335" x="8115300" y="4094163"/>
          <p14:tracePt t="223407" x="8108950" y="4094163"/>
          <p14:tracePt t="223415" x="8094663" y="4094163"/>
          <p14:tracePt t="223424" x="8072438" y="4100513"/>
          <p14:tracePt t="223432" x="8051800" y="4100513"/>
          <p14:tracePt t="223440" x="8043863" y="4100513"/>
          <p14:tracePt t="223457" x="8029575" y="4100513"/>
          <p14:tracePt t="223474" x="8008938" y="4122738"/>
          <p14:tracePt t="223490" x="7994650" y="4122738"/>
          <p14:tracePt t="223506" x="7958138" y="4129088"/>
          <p14:tracePt t="223523" x="7923213" y="4137025"/>
          <p14:tracePt t="223539" x="7886700" y="4143375"/>
          <p14:tracePt t="223557" x="7872413" y="4143375"/>
          <p14:tracePt t="223574" x="7843838" y="4143375"/>
          <p14:tracePt t="223574" x="7829550" y="4143375"/>
          <p14:tracePt t="223592" x="7786688" y="4165600"/>
          <p14:tracePt t="223606" x="7680325" y="4171950"/>
          <p14:tracePt t="223625" x="7566025" y="4200525"/>
          <p14:tracePt t="223640" x="7458075" y="4222750"/>
          <p14:tracePt t="223657" x="7308850" y="4257675"/>
          <p14:tracePt t="223674" x="7165975" y="4294188"/>
          <p14:tracePt t="223690" x="7072313" y="4308475"/>
          <p14:tracePt t="223707" x="7000875" y="4337050"/>
          <p14:tracePt t="223723" x="6880225" y="4371975"/>
          <p14:tracePt t="223740" x="6743700" y="4408488"/>
          <p14:tracePt t="223756" x="6600825" y="4429125"/>
          <p14:tracePt t="223773" x="6472238" y="4451350"/>
          <p14:tracePt t="223789" x="6394450" y="4471988"/>
          <p14:tracePt t="223806" x="6343650" y="4471988"/>
          <p14:tracePt t="223824" x="6329363" y="4471988"/>
          <p14:tracePt t="223839" x="6315075" y="4471988"/>
          <p14:tracePt t="223857" x="6308725" y="4471988"/>
          <p14:tracePt t="223873" x="6294438" y="4471988"/>
          <p14:tracePt t="223891" x="6251575" y="4471988"/>
          <p14:tracePt t="223905" x="6208713" y="4471988"/>
          <p14:tracePt t="223923" x="6137275" y="4471988"/>
          <p14:tracePt t="223939" x="6094413" y="4471988"/>
          <p14:tracePt t="223956" x="6051550" y="4471988"/>
          <p14:tracePt t="223972" x="6008688" y="4471988"/>
          <p14:tracePt t="223989" x="5951538" y="4471988"/>
          <p14:tracePt t="224006" x="5851525" y="4471988"/>
          <p14:tracePt t="224022" x="5686425" y="4471988"/>
          <p14:tracePt t="224040" x="5551488" y="4471988"/>
          <p14:tracePt t="224055" x="5408613" y="4471988"/>
          <p14:tracePt t="224073" x="5300663" y="4471988"/>
          <p14:tracePt t="224089" x="5200650" y="4471988"/>
          <p14:tracePt t="224106" x="5129213" y="4471988"/>
          <p14:tracePt t="224123" x="5065713" y="4471988"/>
          <p14:tracePt t="224139" x="4986338" y="4471988"/>
          <p14:tracePt t="224155" x="4886325" y="4471988"/>
          <p14:tracePt t="224172" x="4694238" y="4471988"/>
          <p14:tracePt t="224189" x="4500563" y="4471988"/>
          <p14:tracePt t="224205" x="4379913" y="4471988"/>
          <p14:tracePt t="224222" x="4308475" y="4471988"/>
          <p14:tracePt t="224238" x="4222750" y="4471988"/>
          <p14:tracePt t="224255" x="4200525" y="4471988"/>
          <p14:tracePt t="224271" x="4143375" y="4443413"/>
          <p14:tracePt t="224289" x="4065588" y="4437063"/>
          <p14:tracePt t="224306" x="3957638" y="4386263"/>
          <p14:tracePt t="224323" x="3871913" y="4357688"/>
          <p14:tracePt t="224340" x="3851275" y="4343400"/>
          <p14:tracePt t="224356" x="3822700" y="4308475"/>
          <p14:tracePt t="224373" x="3794125" y="4271963"/>
          <p14:tracePt t="224389" x="3751263" y="4222750"/>
          <p14:tracePt t="224406" x="3700463" y="4186238"/>
          <p14:tracePt t="224422" x="3622675" y="4122738"/>
          <p14:tracePt t="224440" x="3608388" y="4094163"/>
          <p14:tracePt t="224456" x="3579813" y="4051300"/>
          <p14:tracePt t="224472" x="3565525" y="4029075"/>
          <p14:tracePt t="224489" x="3543300" y="3979863"/>
          <p14:tracePt t="224505" x="3536950" y="3965575"/>
          <p14:tracePt t="224522" x="3536950" y="3957638"/>
          <p14:tracePt t="224538" x="3536950" y="3922713"/>
          <p14:tracePt t="224556" x="3536950" y="3908425"/>
          <p14:tracePt t="224573" x="3536950" y="3900488"/>
          <p14:tracePt t="224590" x="3536950" y="3879850"/>
          <p14:tracePt t="224606" x="3543300" y="3871913"/>
          <p14:tracePt t="224622" x="3571875" y="3865563"/>
          <p14:tracePt t="224622" x="3586163" y="3851275"/>
          <p14:tracePt t="224656" x="3594100" y="3851275"/>
          <p14:tracePt t="224656" x="3622675" y="3836988"/>
          <p14:tracePt t="224672" x="3665538" y="3836988"/>
          <p14:tracePt t="224688" x="3722688" y="3836988"/>
          <p14:tracePt t="224706" x="3786188" y="3836988"/>
          <p14:tracePt t="224721" x="3879850" y="3836988"/>
          <p14:tracePt t="224739" x="4014788" y="3829050"/>
          <p14:tracePt t="224755" x="4186238" y="3829050"/>
          <p14:tracePt t="224771" x="4343400" y="3814763"/>
          <p14:tracePt t="224788" x="4451350" y="3814763"/>
          <p14:tracePt t="224805" x="4543425" y="3814763"/>
          <p14:tracePt t="224823" x="4643438" y="3814763"/>
          <p14:tracePt t="224839" x="4765675" y="3814763"/>
          <p14:tracePt t="224839" x="4857750" y="3814763"/>
          <p14:tracePt t="224857" x="5008563" y="3814763"/>
          <p14:tracePt t="224872" x="5186363" y="3814763"/>
          <p14:tracePt t="224889" x="5343525" y="3829050"/>
          <p14:tracePt t="224905" x="5414963" y="3843338"/>
          <p14:tracePt t="224923" x="5486400" y="3843338"/>
          <p14:tracePt t="224938" x="5543550" y="3851275"/>
          <p14:tracePt t="224955" x="5580063" y="3851275"/>
          <p14:tracePt t="224971" x="5622925" y="3851275"/>
          <p14:tracePt t="224988" x="5665788" y="3851275"/>
          <p14:tracePt t="225004" x="5722938" y="3851275"/>
          <p14:tracePt t="225020" x="5786438" y="3851275"/>
          <p14:tracePt t="225038" x="5894388" y="3851275"/>
          <p14:tracePt t="225054" x="6037263" y="3851275"/>
          <p14:tracePt t="225072" x="6086475" y="3851275"/>
          <p14:tracePt t="225089" x="6151563" y="3851275"/>
          <p14:tracePt t="225105" x="6200775" y="3851275"/>
          <p14:tracePt t="225121" x="6243638" y="3851275"/>
          <p14:tracePt t="225137" x="6294438" y="3851275"/>
          <p14:tracePt t="225154" x="6365875" y="3851275"/>
          <p14:tracePt t="225171" x="6451600" y="3851275"/>
          <p14:tracePt t="225187" x="6557963" y="3851275"/>
          <p14:tracePt t="225203" x="6637338" y="3851275"/>
          <p14:tracePt t="225220" x="6686550" y="3851275"/>
          <p14:tracePt t="225237" x="6729413" y="3851275"/>
          <p14:tracePt t="225253" x="6786563" y="3836988"/>
          <p14:tracePt t="225271" x="6815138" y="3836988"/>
          <p14:tracePt t="225287" x="6858000" y="3836988"/>
          <p14:tracePt t="225304" x="6915150" y="3836988"/>
          <p14:tracePt t="225321" x="6972300" y="3829050"/>
          <p14:tracePt t="225339" x="7051675" y="3822700"/>
          <p14:tracePt t="225354" x="7115175" y="3808413"/>
          <p14:tracePt t="225371" x="7186613" y="3808413"/>
          <p14:tracePt t="225388" x="7229475" y="3794125"/>
          <p14:tracePt t="225405" x="7251700" y="3794125"/>
          <p14:tracePt t="225421" x="7280275" y="3794125"/>
          <p14:tracePt t="225437" x="7294563" y="3794125"/>
          <p14:tracePt t="225454" x="7329488" y="3794125"/>
          <p14:tracePt t="225470" x="7358063" y="3794125"/>
          <p14:tracePt t="225488" x="7400925" y="3794125"/>
          <p14:tracePt t="225504" x="7437438" y="3794125"/>
          <p14:tracePt t="225521" x="7480300" y="3794125"/>
          <p14:tracePt t="225537" x="7500938" y="3794125"/>
          <p14:tracePt t="225554" x="7537450" y="3794125"/>
          <p14:tracePt t="225570" x="7580313" y="3794125"/>
          <p14:tracePt t="225587" x="7629525" y="3794125"/>
          <p14:tracePt t="225604" x="7700963" y="3779838"/>
          <p14:tracePt t="225621" x="7723188" y="3771900"/>
          <p14:tracePt t="225638" x="7743825" y="3771900"/>
          <p14:tracePt t="225654" x="7786688" y="3771900"/>
          <p14:tracePt t="225654" x="7794625" y="3771900"/>
          <p14:tracePt t="225672" x="7823200" y="3765550"/>
          <p14:tracePt t="225686" x="7843838" y="3765550"/>
          <p14:tracePt t="225704" x="7880350" y="3743325"/>
          <p14:tracePt t="225743" x="7886700" y="3743325"/>
          <p14:tracePt t="225751" x="7900988" y="3743325"/>
          <p14:tracePt t="225847" x="7908925" y="3743325"/>
          <p14:tracePt t="225927" x="7915275" y="3743325"/>
          <p14:tracePt t="225999" x="7923213" y="3743325"/>
          <p14:tracePt t="226007" x="7929563" y="3743325"/>
          <p14:tracePt t="226015" x="7929563" y="3751263"/>
          <p14:tracePt t="226036" x="7929563" y="3771900"/>
          <p14:tracePt t="226036" x="7929563" y="3786188"/>
          <p14:tracePt t="226053" x="7929563" y="3808413"/>
          <p14:tracePt t="226069" x="7929563" y="3829050"/>
          <p14:tracePt t="226086" x="7929563" y="3857625"/>
          <p14:tracePt t="226103" x="7929563" y="3894138"/>
          <p14:tracePt t="226121" x="7929563" y="3908425"/>
          <p14:tracePt t="226136" x="7929563" y="3922713"/>
          <p14:tracePt t="226153" x="7929563" y="3937000"/>
          <p14:tracePt t="226170" x="7923213" y="3951288"/>
          <p14:tracePt t="226187" x="7915275" y="3957638"/>
          <p14:tracePt t="226202" x="7908925" y="3965575"/>
          <p14:tracePt t="226219" x="7894638" y="3979863"/>
          <p14:tracePt t="226235" x="7880350" y="3986213"/>
          <p14:tracePt t="226252" x="7851775" y="4008438"/>
          <p14:tracePt t="226269" x="7837488" y="4014788"/>
          <p14:tracePt t="226285" x="7823200" y="4014788"/>
          <p14:tracePt t="226302" x="7780338" y="4029075"/>
          <p14:tracePt t="226319" x="7737475" y="4037013"/>
          <p14:tracePt t="226336" x="7700963" y="4051300"/>
          <p14:tracePt t="226352" x="7672388" y="4057650"/>
          <p14:tracePt t="226370" x="7623175" y="4065588"/>
          <p14:tracePt t="226386" x="7586663" y="4065588"/>
          <p14:tracePt t="226402" x="7537450" y="4071938"/>
          <p14:tracePt t="226419" x="7472363" y="4094163"/>
          <p14:tracePt t="226436" x="7437438" y="4094163"/>
          <p14:tracePt t="226452" x="7380288" y="4100513"/>
          <p14:tracePt t="226468" x="7272338" y="4122738"/>
          <p14:tracePt t="226486" x="7194550" y="4143375"/>
          <p14:tracePt t="226502" x="7137400" y="4157663"/>
          <p14:tracePt t="226502" x="7100888" y="4157663"/>
          <p14:tracePt t="226519" x="7043738" y="4165600"/>
          <p14:tracePt t="226536" x="6972300" y="4179888"/>
          <p14:tracePt t="226553" x="6886575" y="4179888"/>
          <p14:tracePt t="226569" x="6757988" y="4214813"/>
          <p14:tracePt t="226585" x="6594475" y="4237038"/>
          <p14:tracePt t="226602" x="6386513" y="4265613"/>
          <p14:tracePt t="226620" x="6094413" y="4308475"/>
          <p14:tracePt t="226636" x="5815013" y="4351338"/>
          <p14:tracePt t="226653" x="5557838" y="4379913"/>
          <p14:tracePt t="226669" x="5365750" y="4408488"/>
          <p14:tracePt t="226685" x="5251450" y="4414838"/>
          <p14:tracePt t="226703" x="5200650" y="4414838"/>
          <p14:tracePt t="226718" x="5129213" y="4414838"/>
          <p14:tracePt t="226735" x="5037138" y="4414838"/>
          <p14:tracePt t="226752" x="4914900" y="4414838"/>
          <p14:tracePt t="226768" x="4743450" y="4414838"/>
          <p14:tracePt t="226785" x="4600575" y="4414838"/>
          <p14:tracePt t="226801" x="4508500" y="4414838"/>
          <p14:tracePt t="226819" x="4414838" y="4400550"/>
          <p14:tracePt t="226835" x="4322763" y="4371975"/>
          <p14:tracePt t="226852" x="4237038" y="4343400"/>
          <p14:tracePt t="226868" x="4179888" y="4322763"/>
          <p14:tracePt t="226885" x="4114800" y="4300538"/>
          <p14:tracePt t="226902" x="4057650" y="4300538"/>
          <p14:tracePt t="226918" x="3965575" y="4279900"/>
          <p14:tracePt t="226935" x="3894138" y="4251325"/>
          <p14:tracePt t="226952" x="3814763" y="4243388"/>
          <p14:tracePt t="226971" x="3779838" y="4243388"/>
          <p14:tracePt t="226985" x="3771900" y="4237038"/>
          <p14:tracePt t="227024" x="3757613" y="4229100"/>
          <p14:tracePt t="227036" x="3743325" y="4214813"/>
          <p14:tracePt t="227036" x="3708400" y="4200525"/>
          <p14:tracePt t="227051" x="3665538" y="4194175"/>
          <p14:tracePt t="227068" x="3622675" y="4171950"/>
          <p14:tracePt t="227104" x="3594100" y="4171950"/>
          <p14:tracePt t="227104" x="3586163" y="4165600"/>
          <p14:tracePt t="227104" x="3579813" y="4165600"/>
          <p14:tracePt t="227176" x="3571875" y="4165600"/>
          <p14:tracePt t="227191" x="3557588" y="4165600"/>
          <p14:tracePt t="227199" x="3551238" y="4157663"/>
          <p14:tracePt t="227263" x="3543300" y="4157663"/>
          <p14:tracePt t="227271" x="3536950" y="4151313"/>
          <p14:tracePt t="227535" x="3529013" y="4129088"/>
          <p14:tracePt t="227551" x="3529013" y="4122738"/>
          <p14:tracePt t="227567" x="3514725" y="4108450"/>
          <p14:tracePt t="227575" x="3514725" y="4100513"/>
          <p14:tracePt t="227583" x="3514725" y="4094163"/>
          <p14:tracePt t="227588" x="3514725" y="4079875"/>
          <p14:tracePt t="227600" x="3514725" y="4065588"/>
          <p14:tracePt t="227647" x="3514725" y="4057650"/>
          <p14:tracePt t="227663" x="3514725" y="4051300"/>
          <p14:tracePt t="227679" x="3514725" y="4029075"/>
          <p14:tracePt t="227694" x="3514725" y="4022725"/>
          <p14:tracePt t="227695" x="3514725" y="4014788"/>
          <p14:tracePt t="227703" x="3514725" y="3994150"/>
          <p14:tracePt t="227717" x="3529013" y="3957638"/>
          <p14:tracePt t="227733" x="3543300" y="3922713"/>
          <p14:tracePt t="227750" x="3571875" y="3908425"/>
          <p14:tracePt t="227768" x="3594100" y="3894138"/>
          <p14:tracePt t="227815" x="3614738" y="3886200"/>
          <p14:tracePt t="227824" x="3629025" y="3879850"/>
          <p14:tracePt t="227831" x="3665538" y="3865563"/>
          <p14:tracePt t="227847" x="3694113" y="3851275"/>
          <p14:tracePt t="227853" x="3714750" y="3843338"/>
          <p14:tracePt t="227867" x="3751263" y="3829050"/>
          <p14:tracePt t="227884" x="3771900" y="3822700"/>
          <p14:tracePt t="227901" x="3814763" y="3814763"/>
          <p14:tracePt t="227917" x="3851275" y="3808413"/>
          <p14:tracePt t="227934" x="3871913" y="3800475"/>
          <p14:tracePt t="227951" x="3886200" y="3800475"/>
          <p14:tracePt t="227951" x="3894138" y="3800475"/>
          <p14:tracePt t="227968" x="3914775" y="3800475"/>
          <p14:tracePt t="227984" x="3922713" y="3800475"/>
          <p14:tracePt t="228023" x="3929063" y="3800475"/>
          <p14:tracePt t="228033" x="3957638" y="3800475"/>
          <p14:tracePt t="228036" x="3986213" y="3800475"/>
          <p14:tracePt t="228050" x="4014788" y="3786188"/>
          <p14:tracePt t="228067" x="4043363" y="3779838"/>
          <p14:tracePt t="228084" x="4094163" y="3757613"/>
          <p14:tracePt t="228100" x="4151313" y="3751263"/>
          <p14:tracePt t="228117" x="4171950" y="3743325"/>
          <p14:tracePt t="228133" x="4179888" y="3743325"/>
          <p14:tracePt t="228256" x="4186238" y="3736975"/>
          <p14:tracePt t="228278" x="4200525" y="3736975"/>
          <p14:tracePt t="228304" x="4222750" y="3722688"/>
          <p14:tracePt t="228336" x="4229100" y="3722688"/>
          <p14:tracePt t="228351" x="4243388" y="3722688"/>
          <p14:tracePt t="228383" x="4251325" y="3722688"/>
          <p14:tracePt t="228392" x="4294188" y="3722688"/>
          <p14:tracePt t="228399" x="4314825" y="3708400"/>
          <p14:tracePt t="228407" x="4337050" y="3708400"/>
          <p14:tracePt t="228417" x="4379913" y="3708400"/>
          <p14:tracePt t="228433" x="4386263" y="3708400"/>
          <p14:tracePt t="228592" x="4394200" y="3708400"/>
          <p14:tracePt t="228593" x="4408488" y="3708400"/>
          <p14:tracePt t="228600" x="4457700" y="3700463"/>
          <p14:tracePt t="228616" x="4471988" y="3694113"/>
          <p14:tracePt t="228633" x="4479925" y="3694113"/>
          <p14:tracePt t="228649" x="4486275" y="3686175"/>
          <p14:tracePt t="228687" x="4494213" y="3679825"/>
          <p14:tracePt t="228695" x="4500563" y="3679825"/>
          <p14:tracePt t="228695" x="4508500" y="3679825"/>
          <p14:tracePt t="228704" x="4514850" y="3671888"/>
          <p14:tracePt t="228759" x="4529138" y="3671888"/>
          <p14:tracePt t="228767" x="4537075" y="3671888"/>
          <p14:tracePt t="228863" x="4543425" y="3671888"/>
          <p14:tracePt t="228871" x="4565650" y="3671888"/>
          <p14:tracePt t="228879" x="4586288" y="3665538"/>
          <p14:tracePt t="228898" x="4643438" y="3657600"/>
          <p14:tracePt t="228900" x="4708525" y="3657600"/>
          <p14:tracePt t="228916" x="4751388" y="3657600"/>
          <p14:tracePt t="228933" x="4794250" y="3657600"/>
          <p14:tracePt t="228949" x="4829175" y="3657600"/>
          <p14:tracePt t="228965" x="4886325" y="3657600"/>
          <p14:tracePt t="228982" x="4943475" y="3657600"/>
          <p14:tracePt t="228999" x="4972050" y="3657600"/>
          <p14:tracePt t="228999" x="4986338" y="3657600"/>
          <p14:tracePt t="229016" x="5029200" y="3657600"/>
          <p14:tracePt t="229032" x="5086350" y="3657600"/>
          <p14:tracePt t="229048" x="5165725" y="3657600"/>
          <p14:tracePt t="229065" x="5208588" y="3657600"/>
          <p14:tracePt t="229082" x="5272088" y="3657600"/>
          <p14:tracePt t="229098" x="5365750" y="3657600"/>
          <p14:tracePt t="229116" x="5443538" y="3657600"/>
          <p14:tracePt t="229131" x="5465763" y="3657600"/>
          <p14:tracePt t="229149" x="5529263" y="3657600"/>
          <p14:tracePt t="229165" x="5586413" y="3657600"/>
          <p14:tracePt t="229181" x="5680075" y="3679825"/>
          <p14:tracePt t="229181" x="5737225" y="3679825"/>
          <p14:tracePt t="229200" x="5765800" y="3679825"/>
          <p14:tracePt t="229215" x="5880100" y="3686175"/>
          <p14:tracePt t="229233" x="5915025" y="3700463"/>
          <p14:tracePt t="229248" x="5980113" y="3700463"/>
          <p14:tracePt t="229266" x="6080125" y="3729038"/>
          <p14:tracePt t="229281" x="6157913" y="3751263"/>
          <p14:tracePt t="229298" x="6257925" y="3800475"/>
          <p14:tracePt t="229315" x="6315075" y="3808413"/>
          <p14:tracePt t="229331" x="6386513" y="3836988"/>
          <p14:tracePt t="229348" x="6429375" y="3843338"/>
          <p14:tracePt t="229364" x="6486525" y="3857625"/>
          <p14:tracePt t="229381" x="6551613" y="3857625"/>
          <p14:tracePt t="229398" x="6657975" y="3857625"/>
          <p14:tracePt t="229398" x="6694488" y="3857625"/>
          <p14:tracePt t="229416" x="6786563" y="3886200"/>
          <p14:tracePt t="229431" x="6843713" y="3914775"/>
          <p14:tracePt t="229448" x="6894513" y="3943350"/>
          <p14:tracePt t="229464" x="6937375" y="3951288"/>
          <p14:tracePt t="229482" x="6994525" y="3979863"/>
          <p14:tracePt t="229498" x="7037388" y="3986213"/>
          <p14:tracePt t="229514" x="7086600" y="3986213"/>
          <p14:tracePt t="229531" x="7129463" y="3986213"/>
          <p14:tracePt t="229547" x="7194550" y="3986213"/>
          <p14:tracePt t="229564" x="7258050" y="3986213"/>
          <p14:tracePt t="229580" x="7300913" y="3986213"/>
          <p14:tracePt t="229598" x="7343775" y="3986213"/>
          <p14:tracePt t="229613" x="7394575" y="3986213"/>
          <p14:tracePt t="229633" x="7429500" y="3986213"/>
          <p14:tracePt t="229648" x="7472363" y="3986213"/>
          <p14:tracePt t="229665" x="7500938" y="3986213"/>
          <p14:tracePt t="229682" x="7551738" y="3986213"/>
          <p14:tracePt t="229698" x="7566025" y="3986213"/>
          <p14:tracePt t="229716" x="7586663" y="3986213"/>
          <p14:tracePt t="229767" x="7594600" y="3986213"/>
          <p14:tracePt t="229775" x="7600950" y="3986213"/>
          <p14:tracePt t="229791" x="7615238" y="3986213"/>
          <p14:tracePt t="229839" x="7623175" y="3986213"/>
          <p14:tracePt t="229848" x="7623175" y="4022725"/>
          <p14:tracePt t="229853" x="7580313" y="4100513"/>
          <p14:tracePt t="229864" x="7515225" y="4186238"/>
          <p14:tracePt t="229881" x="7423150" y="4279900"/>
          <p14:tracePt t="229899" x="7280275" y="4379913"/>
          <p14:tracePt t="229914" x="7158038" y="4465638"/>
          <p14:tracePt t="229932" x="7043738" y="4529138"/>
          <p14:tracePt t="229948" x="6908800" y="4600575"/>
          <p14:tracePt t="229965" x="6723063" y="4651375"/>
          <p14:tracePt t="229981" x="6508750" y="4722813"/>
          <p14:tracePt t="229997" x="6229350" y="4772025"/>
          <p14:tracePt t="230015" x="5943600" y="4786313"/>
          <p14:tracePt t="230031" x="5443538" y="4786313"/>
          <p14:tracePt t="230049" x="5108575" y="4786313"/>
          <p14:tracePt t="230064" x="4729163" y="4694238"/>
          <p14:tracePt t="230081" x="4451350" y="4594225"/>
          <p14:tracePt t="230097" x="4279900" y="4529138"/>
          <p14:tracePt t="230114" x="4214813" y="4486275"/>
          <p14:tracePt t="230131" x="4208463" y="4457700"/>
          <p14:tracePt t="230147" x="4208463" y="4400550"/>
          <p14:tracePt t="230164" x="4208463" y="4357688"/>
          <p14:tracePt t="230180" x="4237038" y="4308475"/>
          <p14:tracePt t="230198" x="4343400" y="4257675"/>
          <p14:tracePt t="230214" x="4543425" y="4214813"/>
          <p14:tracePt t="230214" x="4694238" y="4200525"/>
          <p14:tracePt t="230232" x="4957763" y="4157663"/>
          <p14:tracePt t="230247" x="5129213" y="4157663"/>
          <p14:tracePt t="230264" x="5251450" y="4157663"/>
          <p14:tracePt t="230280" x="5365750" y="4151313"/>
          <p14:tracePt t="230298" x="5457825" y="4129088"/>
          <p14:tracePt t="230314" x="5565775" y="4114800"/>
          <p14:tracePt t="230330" x="5657850" y="4108450"/>
          <p14:tracePt t="230347" x="5757863" y="4065588"/>
          <p14:tracePt t="230363" x="5808663" y="4051300"/>
          <p14:tracePt t="230380" x="5843588" y="4022725"/>
          <p14:tracePt t="230396" x="5886450" y="4000500"/>
          <p14:tracePt t="230414" x="5929313" y="3965575"/>
          <p14:tracePt t="230430" x="5957888" y="3929063"/>
          <p14:tracePt t="230430" x="5965825" y="3922713"/>
          <p14:tracePt t="230448" x="5972175" y="3900488"/>
          <p14:tracePt t="230463" x="5994400" y="3808413"/>
          <p14:tracePt t="230480" x="5994400" y="3765550"/>
          <p14:tracePt t="230497" x="5994400" y="3736975"/>
          <p14:tracePt t="230514" x="5994400" y="3714750"/>
          <p14:tracePt t="230530" x="5980113" y="3694113"/>
          <p14:tracePt t="230547" x="5965825" y="3671888"/>
          <p14:tracePt t="230564" x="5922963" y="3657600"/>
          <p14:tracePt t="230579" x="5880100" y="3651250"/>
          <p14:tracePt t="230597" x="5837238" y="3651250"/>
          <p14:tracePt t="230613" x="5794375" y="3651250"/>
          <p14:tracePt t="230630" x="5751513" y="3651250"/>
          <p14:tracePt t="230647" x="5729288" y="3651250"/>
          <p14:tracePt t="230663" x="5694363" y="3651250"/>
          <p14:tracePt t="230680" x="5680075" y="3665538"/>
          <p14:tracePt t="230697" x="5643563" y="3700463"/>
          <p14:tracePt t="230714" x="5614988" y="3729038"/>
          <p14:tracePt t="230730" x="5580063" y="3757613"/>
          <p14:tracePt t="230747" x="5565775" y="3771900"/>
          <p14:tracePt t="230763" x="5557838" y="3786188"/>
          <p14:tracePt t="230780" x="5557838" y="3794125"/>
          <p14:tracePt t="230796" x="5543550" y="3814763"/>
          <p14:tracePt t="230813" x="5537200" y="3865563"/>
          <p14:tracePt t="230830" x="5537200" y="3908425"/>
          <p14:tracePt t="230845" x="5537200" y="3951288"/>
          <p14:tracePt t="230845" x="5537200" y="3965575"/>
          <p14:tracePt t="230863" x="5537200" y="3986213"/>
          <p14:tracePt t="230879" x="5537200" y="4014788"/>
          <p14:tracePt t="230896" x="5543550" y="4043363"/>
          <p14:tracePt t="230912" x="5551488" y="4079875"/>
          <p14:tracePt t="230929" x="5580063" y="4114800"/>
          <p14:tracePt t="230945" x="5586413" y="4137025"/>
          <p14:tracePt t="230962" x="5600700" y="4165600"/>
          <p14:tracePt t="230979" x="5614988" y="4179888"/>
          <p14:tracePt t="230996" x="5637213" y="4194175"/>
          <p14:tracePt t="231013" x="5651500" y="4208463"/>
          <p14:tracePt t="231028" x="5665788" y="4214813"/>
          <p14:tracePt t="231047" x="5672138" y="4214813"/>
          <p14:tracePt t="231062" x="5694363" y="4214813"/>
          <p14:tracePt t="231062" x="5708650" y="4214813"/>
          <p14:tracePt t="231079" x="5751513" y="4214813"/>
          <p14:tracePt t="231095" x="5794375" y="4214813"/>
          <p14:tracePt t="231112" x="5822950" y="4214813"/>
          <p14:tracePt t="231129" x="5843588" y="4208463"/>
          <p14:tracePt t="231145" x="5857875" y="4194175"/>
          <p14:tracePt t="231162" x="5872163" y="4179888"/>
          <p14:tracePt t="231178" x="5900738" y="4143375"/>
          <p14:tracePt t="231196" x="5915025" y="4122738"/>
          <p14:tracePt t="231212" x="5922963" y="4079875"/>
          <p14:tracePt t="231229" x="5922963" y="4057650"/>
          <p14:tracePt t="231245" x="5943600" y="4029075"/>
          <p14:tracePt t="231263" x="5951538" y="4008438"/>
          <p14:tracePt t="231279" x="5951538" y="3971925"/>
          <p14:tracePt t="231296" x="5951538" y="3943350"/>
          <p14:tracePt t="231312" x="5951538" y="3929063"/>
          <p14:tracePt t="231330" x="5951538" y="3908425"/>
          <p14:tracePt t="231345" x="5951538" y="3894138"/>
          <p14:tracePt t="231363" x="5951538" y="3879850"/>
          <p14:tracePt t="231379" x="5951538" y="3871913"/>
          <p14:tracePt t="231395" x="5951538" y="3851275"/>
          <p14:tracePt t="231413" x="5951538" y="3843338"/>
          <p14:tracePt t="231428" x="5951538" y="3836988"/>
          <p14:tracePt t="231445" x="5922963" y="3822700"/>
          <p14:tracePt t="231463" x="5908675" y="3814763"/>
          <p14:tracePt t="231463" x="5900738" y="3808413"/>
          <p14:tracePt t="231480" x="5880100" y="3800475"/>
          <p14:tracePt t="231497" x="5857875" y="3800475"/>
          <p14:tracePt t="231512" x="5851525" y="3794125"/>
          <p14:tracePt t="231551" x="5837238" y="3786188"/>
          <p14:tracePt t="231567" x="5829300" y="3779838"/>
          <p14:tracePt t="231599" x="5822950" y="3779838"/>
          <p14:tracePt t="231607" x="5800725" y="3779838"/>
          <p14:tracePt t="231615" x="5794375" y="3779838"/>
          <p14:tracePt t="231631" x="5780088" y="3779838"/>
          <p14:tracePt t="231645" x="5751513" y="3779838"/>
          <p14:tracePt t="231662" x="5729288" y="3779838"/>
          <p14:tracePt t="231679" x="5722938" y="3779838"/>
          <p14:tracePt t="231695" x="5686425" y="3779838"/>
          <p14:tracePt t="231713" x="5680075" y="3779838"/>
          <p14:tracePt t="231759" x="5665788" y="3779838"/>
          <p14:tracePt t="231791" x="5657850" y="3786188"/>
          <p14:tracePt t="231807" x="5643563" y="3800475"/>
          <p14:tracePt t="231817" x="5643563" y="3808413"/>
          <p14:tracePt t="231846" x="5643563" y="3814763"/>
          <p14:tracePt t="231863" x="5637213" y="3822700"/>
          <p14:tracePt t="231903" x="5637213" y="3836988"/>
          <p14:tracePt t="231911" x="5637213" y="3843338"/>
          <p14:tracePt t="231919" x="5637213" y="3857625"/>
          <p14:tracePt t="231929" x="5637213" y="3886200"/>
          <p14:tracePt t="231944" x="5637213" y="3900488"/>
          <p14:tracePt t="231961" x="5651500" y="3922713"/>
          <p14:tracePt t="231978" x="5651500" y="3929063"/>
          <p14:tracePt t="231995" x="5657850" y="3937000"/>
          <p14:tracePt t="232012" x="5657850" y="3971925"/>
          <p14:tracePt t="232028" x="5672138" y="3986213"/>
          <p14:tracePt t="232045" x="5672138" y="3994150"/>
          <p14:tracePt t="232061" x="5672138" y="4000500"/>
          <p14:tracePt t="232078" x="5672138" y="4008438"/>
          <p14:tracePt t="232119" x="5672138" y="4014788"/>
          <p14:tracePt t="232128" x="5672138" y="4029075"/>
          <p14:tracePt t="232135" x="5680075" y="4037013"/>
          <p14:tracePt t="232167" x="5680075" y="4043363"/>
          <p14:tracePt t="232175" x="5686425" y="4057650"/>
          <p14:tracePt t="232207" x="5686425" y="4065588"/>
          <p14:tracePt t="232216" x="5694363" y="4071938"/>
          <p14:tracePt t="232247" x="5700713" y="4079875"/>
          <p14:tracePt t="232255" x="5722938" y="4086225"/>
          <p14:tracePt t="232263" x="5729288" y="4094163"/>
          <p14:tracePt t="232279" x="5743575" y="4094163"/>
          <p14:tracePt t="232296" x="5751513" y="4094163"/>
          <p14:tracePt t="232300" x="5757863" y="4094163"/>
          <p14:tracePt t="232310" x="5765800" y="4094163"/>
          <p14:tracePt t="232327" x="5780088" y="4094163"/>
          <p14:tracePt t="232376" x="5786438" y="4094163"/>
          <p14:tracePt t="232384" x="5800725" y="4094163"/>
          <p14:tracePt t="232394" x="5815013" y="4094163"/>
          <p14:tracePt t="232399" x="5837238" y="4094163"/>
          <p14:tracePt t="232411" x="5857875" y="4094163"/>
          <p14:tracePt t="232456" x="5865813" y="4094163"/>
          <p14:tracePt t="232472" x="5872163" y="4094163"/>
          <p14:tracePt t="232480" x="5880100" y="4094163"/>
          <p14:tracePt t="232511" x="5894388" y="4094163"/>
          <p14:tracePt t="232519" x="5908675" y="4094163"/>
          <p14:tracePt t="232528" x="5915025" y="4094163"/>
          <p14:tracePt t="232543" x="5929313" y="4094163"/>
          <p14:tracePt t="232544" x="5986463" y="4094163"/>
          <p14:tracePt t="232561" x="5994400" y="4094163"/>
          <p14:tracePt t="232577" x="6000750" y="4094163"/>
          <p14:tracePt t="232631" x="6029325" y="4094163"/>
          <p14:tracePt t="232639" x="6080125" y="4071938"/>
          <p14:tracePt t="232647" x="6086475" y="4065588"/>
          <p14:tracePt t="232660" x="6122988" y="4065588"/>
          <p14:tracePt t="232663" x="6157913" y="4065588"/>
          <p14:tracePt t="232677" x="6172200" y="4057650"/>
          <p14:tracePt t="232693" x="6200775" y="4051300"/>
          <p14:tracePt t="232710" x="6208713" y="4051300"/>
          <p14:tracePt t="232727" x="6251575" y="4022725"/>
          <p14:tracePt t="232743" x="6294438" y="4014788"/>
          <p14:tracePt t="232761" x="6315075" y="4008438"/>
          <p14:tracePt t="232777" x="6357938" y="3986213"/>
          <p14:tracePt t="232794" x="6372225" y="3979863"/>
          <p14:tracePt t="232811" x="6423025" y="3971925"/>
          <p14:tracePt t="232827" x="6565900" y="3914775"/>
          <p14:tracePt t="232843" x="6757988" y="3857625"/>
          <p14:tracePt t="232861" x="6815138" y="3843338"/>
          <p14:tracePt t="232876" x="6851650" y="3843338"/>
          <p14:tracePt t="232894" x="6872288" y="3843338"/>
          <p14:tracePt t="232910" x="6900863" y="3822700"/>
          <p14:tracePt t="232926" x="7008813" y="3814763"/>
          <p14:tracePt t="232944" x="7094538" y="3814763"/>
          <p14:tracePt t="232960" x="7180263" y="3814763"/>
          <p14:tracePt t="232976" x="7272338" y="3814763"/>
          <p14:tracePt t="232993" x="7337425" y="3814763"/>
          <p14:tracePt t="233011" x="7415213" y="3814763"/>
          <p14:tracePt t="233027" x="7443788" y="3808413"/>
          <p14:tracePt t="233044" x="7458075" y="3800475"/>
          <p14:tracePt t="233095" x="7472363" y="3800475"/>
          <p14:tracePt t="233103" x="7486650" y="3779838"/>
          <p14:tracePt t="233111" x="7494588" y="3779838"/>
          <p14:tracePt t="233118" x="7508875" y="3771900"/>
          <p14:tracePt t="233127" x="7551738" y="3765550"/>
          <p14:tracePt t="233143" x="7572375" y="3765550"/>
          <p14:tracePt t="233160" x="7580313" y="3757613"/>
          <p14:tracePt t="233279" x="7472363" y="3757613"/>
          <p14:tracePt t="233287" x="7400925" y="3736975"/>
          <p14:tracePt t="233295" x="7366000" y="3736975"/>
          <p14:tracePt t="233300" x="7308850" y="3722688"/>
          <p14:tracePt t="233309" x="7200900" y="3722688"/>
          <p14:tracePt t="233326" x="7115175" y="3722688"/>
          <p14:tracePt t="233343" x="6958013" y="3722688"/>
          <p14:tracePt t="233360" x="6851650" y="3714750"/>
          <p14:tracePt t="233377" x="6780213" y="3700463"/>
          <p14:tracePt t="233393" x="6686550" y="3679825"/>
          <p14:tracePt t="233409" x="6580188" y="3671888"/>
          <p14:tracePt t="233426" x="6451600" y="3643313"/>
          <p14:tracePt t="233442" x="6329363" y="3643313"/>
          <p14:tracePt t="233459" x="6151563" y="3622675"/>
          <p14:tracePt t="233476" x="6029325" y="3608388"/>
          <p14:tracePt t="233493" x="5915025" y="3600450"/>
          <p14:tracePt t="233509" x="5822950" y="3600450"/>
          <p14:tracePt t="233527" x="5743575" y="3586163"/>
          <p14:tracePt t="233543" x="5629275" y="3586163"/>
          <p14:tracePt t="233560" x="5572125" y="3586163"/>
          <p14:tracePt t="233576" x="5508625" y="3586163"/>
          <p14:tracePt t="233592" x="5451475" y="3571875"/>
          <p14:tracePt t="233610" x="5394325" y="3571875"/>
          <p14:tracePt t="233626" x="5343525" y="3571875"/>
          <p14:tracePt t="233643" x="5251450" y="3571875"/>
          <p14:tracePt t="233659" x="5172075" y="3571875"/>
          <p14:tracePt t="233676" x="5094288" y="3571875"/>
          <p14:tracePt t="233692" x="5008563" y="3571875"/>
          <p14:tracePt t="233709" x="4914900" y="3571875"/>
          <p14:tracePt t="233725" x="4808538" y="3571875"/>
          <p14:tracePt t="233742" x="4686300" y="3571875"/>
          <p14:tracePt t="233742" x="4629150" y="3586163"/>
          <p14:tracePt t="233760" x="4522788" y="3586163"/>
          <p14:tracePt t="233776" x="4479925" y="3586163"/>
          <p14:tracePt t="233793" x="4443413" y="3586163"/>
          <p14:tracePt t="233809" x="4400550" y="3586163"/>
          <p14:tracePt t="233826" x="4357688" y="3586163"/>
          <p14:tracePt t="233842" x="4294188" y="3594100"/>
          <p14:tracePt t="233859" x="4214813" y="3594100"/>
          <p14:tracePt t="233875" x="4157663" y="3594100"/>
          <p14:tracePt t="233892" x="4114800" y="3594100"/>
          <p14:tracePt t="233908" x="4086225" y="3594100"/>
          <p14:tracePt t="233925" x="4043363" y="3594100"/>
          <p14:tracePt t="233942" x="3986213" y="3614738"/>
          <p14:tracePt t="233959" x="3929063" y="3614738"/>
          <p14:tracePt t="233959" x="3908425" y="3622675"/>
          <p14:tracePt t="233976" x="3894138" y="3622675"/>
          <p14:tracePt t="233992" x="3865563" y="3622675"/>
          <p14:tracePt t="234010" x="3829050" y="3629025"/>
          <p14:tracePt t="234026" x="3808413" y="3629025"/>
          <p14:tracePt t="234043" x="3786188" y="3629025"/>
          <p14:tracePt t="234058" x="3779838" y="3636963"/>
          <p14:tracePt t="234075" x="3743325" y="3636963"/>
          <p14:tracePt t="234092" x="3729038" y="3657600"/>
          <p14:tracePt t="234175" x="3736975" y="3657600"/>
          <p14:tracePt t="234185" x="3765550" y="3657600"/>
          <p14:tracePt t="234190" x="3900488" y="3657600"/>
          <p14:tracePt t="234208" x="3986213" y="3671888"/>
          <p14:tracePt t="234208" x="4243388" y="3700463"/>
          <p14:tracePt t="234225" x="4557713" y="3729038"/>
          <p14:tracePt t="234241" x="4865688" y="3729038"/>
          <p14:tracePt t="234258" x="5051425" y="3729038"/>
          <p14:tracePt t="234275" x="5243513" y="3729038"/>
          <p14:tracePt t="234291" x="5451475" y="3729038"/>
          <p14:tracePt t="234309" x="5686425" y="3729038"/>
          <p14:tracePt t="234325" x="5929313" y="3736975"/>
          <p14:tracePt t="234341" x="6223000" y="3736975"/>
          <p14:tracePt t="234358" x="6429375" y="3736975"/>
          <p14:tracePt t="234374" x="6586538" y="3736975"/>
          <p14:tracePt t="234392" x="6651625" y="3736975"/>
          <p14:tracePt t="234408" x="6729413" y="3736975"/>
          <p14:tracePt t="234424" x="6794500" y="3736975"/>
          <p14:tracePt t="234440" x="6886575" y="3736975"/>
          <p14:tracePt t="234458" x="6951663" y="3751263"/>
          <p14:tracePt t="234473" x="7043738" y="3757613"/>
          <p14:tracePt t="234491" x="7165975" y="3757613"/>
          <p14:tracePt t="234507" x="7329488" y="3800475"/>
          <p14:tracePt t="234525" x="7472363" y="3822700"/>
          <p14:tracePt t="234541" x="7623175" y="3843338"/>
          <p14:tracePt t="234557" x="7666038" y="3843338"/>
          <p14:tracePt t="234574" x="7715250" y="3851275"/>
          <p14:tracePt t="234591" x="7751763" y="3865563"/>
          <p14:tracePt t="234639" x="7758113" y="3865563"/>
          <p14:tracePt t="234647" x="7772400" y="3871913"/>
          <p14:tracePt t="234679" x="7780338" y="3879850"/>
          <p14:tracePt t="234679" x="7780338" y="3886200"/>
          <p14:tracePt t="234690" x="7780338" y="3894138"/>
          <p14:tracePt t="234707" x="7794625" y="3914775"/>
          <p14:tracePt t="234724" x="7800975" y="3929063"/>
          <p14:tracePt t="234740" x="7829550" y="3986213"/>
          <p14:tracePt t="234757" x="7866063" y="4029075"/>
          <p14:tracePt t="234773" x="7908925" y="4079875"/>
          <p14:tracePt t="234935" x="7908925" y="4094163"/>
          <p14:tracePt t="234951" x="7908925" y="4100513"/>
          <p14:tracePt t="234959" x="7900988" y="4108450"/>
          <p14:tracePt t="234973" x="7880350" y="4108450"/>
          <p14:tracePt t="234990" x="7858125" y="4114800"/>
          <p14:tracePt t="234990" x="7851775" y="4114800"/>
          <p14:tracePt t="235007" x="7829550" y="4114800"/>
          <p14:tracePt t="235023" x="7808913" y="4114800"/>
          <p14:tracePt t="235039" x="7780338" y="4114800"/>
          <p14:tracePt t="235057" x="7766050" y="4114800"/>
          <p14:tracePt t="235073" x="7737475" y="4114800"/>
          <p14:tracePt t="235528" x="7723188" y="4114800"/>
          <p14:tracePt t="235535" x="7643813" y="4114800"/>
          <p14:tracePt t="235544" x="7594600" y="4114800"/>
          <p14:tracePt t="235552" x="7537450" y="4129088"/>
          <p14:tracePt t="235560" x="7480300" y="4129088"/>
          <p14:tracePt t="235574" x="7415213" y="4151313"/>
          <p14:tracePt t="235590" x="7337425" y="4157663"/>
          <p14:tracePt t="235607" x="7172325" y="4165600"/>
          <p14:tracePt t="235624" x="7037388" y="4179888"/>
          <p14:tracePt t="235641" x="6880225" y="4179888"/>
          <p14:tracePt t="235656" x="6737350" y="4179888"/>
          <p14:tracePt t="235673" x="6600825" y="4179888"/>
          <p14:tracePt t="235689" x="6515100" y="4200525"/>
          <p14:tracePt t="235706" x="6480175" y="4200525"/>
          <p14:tracePt t="235722" x="6443663" y="4200525"/>
          <p14:tracePt t="235739" x="6415088" y="4200525"/>
          <p14:tracePt t="235756" x="6357938" y="4200525"/>
          <p14:tracePt t="235772" x="6294438" y="4200525"/>
          <p14:tracePt t="235789" x="6215063" y="4214813"/>
          <p14:tracePt t="235806" x="6151563" y="4222750"/>
          <p14:tracePt t="235823" x="6129338" y="4222750"/>
          <p14:tracePt t="235839" x="6115050" y="4222750"/>
          <p14:tracePt t="235856" x="6100763" y="4229100"/>
          <p14:tracePt t="235873" x="6065838" y="4229100"/>
          <p14:tracePt t="235889" x="6000750" y="4251325"/>
          <p14:tracePt t="235906" x="5922963" y="4257675"/>
          <p14:tracePt t="235923" x="5880100" y="4257675"/>
          <p14:tracePt t="235939" x="5843588" y="4257675"/>
          <p14:tracePt t="235956" x="5815013" y="4257675"/>
          <p14:tracePt t="235972" x="5757863" y="4257675"/>
          <p14:tracePt t="235989" x="5715000" y="4257675"/>
          <p14:tracePt t="236006" x="5672138" y="4257675"/>
          <p14:tracePt t="236022" x="5643563" y="4257675"/>
          <p14:tracePt t="236038" x="5614988" y="4257675"/>
          <p14:tracePt t="236056" x="5580063" y="4251325"/>
          <p14:tracePt t="236072" x="5537200" y="4222750"/>
          <p14:tracePt t="236090" x="5529263" y="4208463"/>
          <p14:tracePt t="236105" x="5508625" y="4186238"/>
          <p14:tracePt t="236123" x="5508625" y="4171950"/>
          <p14:tracePt t="236138" x="5508625" y="4129088"/>
          <p14:tracePt t="236156" x="5508625" y="4086225"/>
          <p14:tracePt t="236172" x="5508625" y="4043363"/>
          <p14:tracePt t="236189" x="5522913" y="3994150"/>
          <p14:tracePt t="236206" x="5529263" y="3965575"/>
          <p14:tracePt t="236222" x="5551488" y="3929063"/>
          <p14:tracePt t="236239" x="5557838" y="3908425"/>
          <p14:tracePt t="236255" x="5572125" y="3886200"/>
          <p14:tracePt t="236272" x="5594350" y="3865563"/>
          <p14:tracePt t="236288" x="5600700" y="3865563"/>
          <p14:tracePt t="236305" x="5643563" y="3865563"/>
          <p14:tracePt t="236322" x="5694363" y="3865563"/>
          <p14:tracePt t="236338" x="5772150" y="3865563"/>
          <p14:tracePt t="236356" x="5815013" y="3865563"/>
          <p14:tracePt t="236372" x="5857875" y="3865563"/>
          <p14:tracePt t="236390" x="5872163" y="3871913"/>
          <p14:tracePt t="236405" x="5880100" y="3879850"/>
          <p14:tracePt t="236422" x="5915025" y="3900488"/>
          <p14:tracePt t="236438" x="5951538" y="3929063"/>
          <p14:tracePt t="236496" x="5951538" y="3943350"/>
          <p14:tracePt t="236511" x="5957888" y="3951288"/>
          <p14:tracePt t="236543" x="5957888" y="3957638"/>
          <p14:tracePt t="236551" x="5957888" y="3986213"/>
          <p14:tracePt t="236559" x="5957888" y="4000500"/>
          <p14:tracePt t="236571" x="5957888" y="4029075"/>
          <p14:tracePt t="236588" x="5957888" y="4065588"/>
          <p14:tracePt t="236605" x="5994400" y="4094163"/>
          <p14:tracePt t="236622" x="6108700" y="4137025"/>
          <p14:tracePt t="236638" x="6280150" y="4143375"/>
          <p14:tracePt t="236654" x="6580188" y="4186238"/>
          <p14:tracePt t="236671" x="6786563" y="4186238"/>
          <p14:tracePt t="236687" x="6943725" y="4200525"/>
          <p14:tracePt t="236704" x="7115175" y="4200525"/>
          <p14:tracePt t="236720" x="7286625" y="4200525"/>
          <p14:tracePt t="236737" x="7429500" y="4200525"/>
          <p14:tracePt t="236754" x="7523163" y="4200525"/>
          <p14:tracePt t="236770" x="7600950" y="4200525"/>
          <p14:tracePt t="236787" x="7651750" y="4194175"/>
          <p14:tracePt t="236803" x="7737475" y="4171950"/>
          <p14:tracePt t="236820" x="7823200" y="4143375"/>
          <p14:tracePt t="236837" x="7858125" y="4114800"/>
          <p14:tracePt t="236854" x="7900988" y="4071938"/>
          <p14:tracePt t="236871" x="7908925" y="4065588"/>
          <p14:tracePt t="236888" x="7908925" y="4057650"/>
          <p14:tracePt t="236992" x="7908925" y="4094163"/>
          <p14:tracePt t="237000" x="7886700" y="4186238"/>
          <p14:tracePt t="237000" x="7880350" y="4243388"/>
          <p14:tracePt t="237016" x="7866063" y="4279900"/>
          <p14:tracePt t="237024" x="7866063" y="4308475"/>
          <p14:tracePt t="237032" x="7843838" y="4351338"/>
          <p14:tracePt t="237040" x="7823200" y="4386263"/>
          <p14:tracePt t="237054" x="7758113" y="4471988"/>
          <p14:tracePt t="237070" x="7480300" y="4629150"/>
          <p14:tracePt t="237089" x="7243763" y="4714875"/>
          <p14:tracePt t="237105" x="6908800" y="4814888"/>
          <p14:tracePt t="237122" x="6680200" y="4857750"/>
          <p14:tracePt t="237137" x="6451600" y="4894263"/>
          <p14:tracePt t="237153" x="6294438" y="4922838"/>
          <p14:tracePt t="237170" x="6115050" y="4951413"/>
          <p14:tracePt t="237187" x="5957888" y="4951413"/>
          <p14:tracePt t="237204" x="5772150" y="4951413"/>
          <p14:tracePt t="237220" x="5514975" y="4951413"/>
          <p14:tracePt t="237238" x="5194300" y="4951413"/>
          <p14:tracePt t="237253" x="4929188" y="4929188"/>
          <p14:tracePt t="237269" x="4700588" y="4857750"/>
          <p14:tracePt t="237286" x="4394200" y="4722813"/>
          <p14:tracePt t="237304" x="4208463" y="4600575"/>
          <p14:tracePt t="237320" x="3986213" y="4479925"/>
          <p14:tracePt t="237337" x="3843338" y="4379913"/>
          <p14:tracePt t="237355" x="3736975" y="4286250"/>
          <p14:tracePt t="237370" x="3714750" y="4257675"/>
          <p14:tracePt t="237388" x="3686175" y="4214813"/>
          <p14:tracePt t="237403" x="3665538" y="4143375"/>
          <p14:tracePt t="237421" x="3636963" y="4086225"/>
          <p14:tracePt t="237437" x="3622675" y="4051300"/>
          <p14:tracePt t="237454" x="3622675" y="4043363"/>
          <p14:tracePt t="237469" x="3622675" y="4029075"/>
          <p14:tracePt t="237567" x="3643313" y="4029075"/>
          <p14:tracePt t="237575" x="3729038" y="4094163"/>
          <p14:tracePt t="237591" x="3771900" y="4129088"/>
          <p14:tracePt t="237599" x="3814763" y="4151313"/>
          <p14:tracePt t="237602" x="3951288" y="4237038"/>
          <p14:tracePt t="237621" x="4086225" y="4322763"/>
          <p14:tracePt t="237636" x="4237038" y="4386263"/>
          <p14:tracePt t="237653" x="4371975" y="4437063"/>
          <p14:tracePt t="237670" x="4451350" y="4451350"/>
          <p14:tracePt t="237670" x="4465638" y="4451350"/>
          <p14:tracePt t="237687" x="4508500" y="4451350"/>
          <p14:tracePt t="237703" x="4572000" y="4451350"/>
          <p14:tracePt t="237703" x="4622800" y="4451350"/>
          <p14:tracePt t="237719" x="4800600" y="4451350"/>
          <p14:tracePt t="237736" x="5008563" y="4422775"/>
          <p14:tracePt t="237753" x="5208588" y="4379913"/>
          <p14:tracePt t="237769" x="5372100" y="4329113"/>
          <p14:tracePt t="237786" x="5465763" y="4300538"/>
          <p14:tracePt t="237802" x="5537200" y="4279900"/>
          <p14:tracePt t="237819" x="5580063" y="4271963"/>
          <p14:tracePt t="237836" x="5614988" y="4271963"/>
          <p14:tracePt t="237853" x="5657850" y="4257675"/>
          <p14:tracePt t="237870" x="5700713" y="4243388"/>
          <p14:tracePt t="237886" x="5765800" y="4222750"/>
          <p14:tracePt t="237886" x="5837238" y="4200525"/>
          <p14:tracePt t="237903" x="5900738" y="4194175"/>
          <p14:tracePt t="237919" x="5915025" y="4194175"/>
          <p14:tracePt t="237936" x="5957888" y="4194175"/>
          <p14:tracePt t="237952" x="6000750" y="4179888"/>
          <p14:tracePt t="237969" x="6072188" y="4171950"/>
          <p14:tracePt t="237986" x="6094413" y="4171950"/>
          <p14:tracePt t="238002" x="6137275" y="4157663"/>
          <p14:tracePt t="238020" x="6157913" y="4157663"/>
          <p14:tracePt t="238035" x="6200775" y="4157663"/>
          <p14:tracePt t="238053" x="6257925" y="4151313"/>
          <p14:tracePt t="238068" x="6351588" y="4129088"/>
          <p14:tracePt t="238085" x="6394450" y="4108450"/>
          <p14:tracePt t="238102" x="6480175" y="4079875"/>
          <p14:tracePt t="238120" x="6537325" y="4079875"/>
          <p14:tracePt t="238135" x="6594475" y="4051300"/>
          <p14:tracePt t="238152" x="6672263" y="4043363"/>
          <p14:tracePt t="238169" x="6757988" y="4014788"/>
          <p14:tracePt t="238186" x="6794500" y="4000500"/>
          <p14:tracePt t="238203" x="6829425" y="3994150"/>
          <p14:tracePt t="238218" x="6843713" y="3994150"/>
          <p14:tracePt t="238236" x="6865938" y="3994150"/>
          <p14:tracePt t="238252" x="6894513" y="3986213"/>
          <p14:tracePt t="238269" x="6943725" y="3986213"/>
          <p14:tracePt t="238285" x="7008813" y="3957638"/>
          <p14:tracePt t="238302" x="7072313" y="3943350"/>
          <p14:tracePt t="238302" x="7115175" y="3943350"/>
          <p14:tracePt t="238319" x="7151688" y="3937000"/>
          <p14:tracePt t="238335" x="7158038" y="3937000"/>
          <p14:tracePt t="238375" x="7172325" y="3937000"/>
          <p14:tracePt t="238378" x="7180263" y="3937000"/>
          <p14:tracePt t="238385" x="7186613" y="3937000"/>
          <p14:tracePt t="238401" x="7194550" y="3937000"/>
          <p14:tracePt t="238455" x="7208838" y="3922713"/>
          <p14:tracePt t="238464" x="7229475" y="3922713"/>
          <p14:tracePt t="238471" x="7258050" y="3922713"/>
          <p14:tracePt t="238479" x="7272338" y="3922713"/>
          <p14:tracePt t="238487" x="7315200" y="3922713"/>
          <p14:tracePt t="238502" x="7358063" y="3922713"/>
          <p14:tracePt t="238518" x="7380288" y="3922713"/>
          <p14:tracePt t="238518" x="7394575" y="3922713"/>
          <p14:tracePt t="238536" x="7415213" y="3922713"/>
          <p14:tracePt t="238552" x="7443788" y="3922713"/>
          <p14:tracePt t="238568" x="7472363" y="3922713"/>
          <p14:tracePt t="238584" x="7500938" y="3922713"/>
          <p14:tracePt t="238601" x="7508875" y="3922713"/>
          <p14:tracePt t="238672" x="7523163" y="3922713"/>
          <p14:tracePt t="238679" x="7551738" y="3922713"/>
          <p14:tracePt t="238695" x="7558088" y="3922713"/>
          <p14:tracePt t="238703" x="7566025" y="3929063"/>
          <p14:tracePt t="238839" x="7566025" y="3937000"/>
          <p14:tracePt t="238847" x="7537450" y="3951288"/>
          <p14:tracePt t="238855" x="7508875" y="3965575"/>
          <p14:tracePt t="238861" x="7494588" y="3971925"/>
          <p14:tracePt t="238867" x="7408863" y="4029075"/>
          <p14:tracePt t="238884" x="7366000" y="4057650"/>
          <p14:tracePt t="238901" x="7294563" y="4114800"/>
          <p14:tracePt t="238917" x="7165975" y="4165600"/>
          <p14:tracePt t="238936" x="7072313" y="4208463"/>
          <p14:tracePt t="238951" x="6972300" y="4243388"/>
          <p14:tracePt t="238968" x="6757988" y="4308475"/>
          <p14:tracePt t="238984" x="6529388" y="4365625"/>
          <p14:tracePt t="239000" x="6300788" y="4429125"/>
          <p14:tracePt t="239017" x="6086475" y="4500563"/>
          <p14:tracePt t="239033" x="5922963" y="4551363"/>
          <p14:tracePt t="239051" x="5808663" y="4572000"/>
          <p14:tracePt t="239067" x="5715000" y="4594225"/>
          <p14:tracePt t="239084" x="5594350" y="4594225"/>
          <p14:tracePt t="239100" x="5386388" y="4594225"/>
          <p14:tracePt t="239116" x="5108575" y="4594225"/>
          <p14:tracePt t="239116" x="4972050" y="4572000"/>
          <p14:tracePt t="239135" x="4829175" y="4529138"/>
          <p14:tracePt t="239150" x="4351338" y="4386263"/>
          <p14:tracePt t="239168" x="4008438" y="4294188"/>
          <p14:tracePt t="239184" x="3586163" y="4179888"/>
          <p14:tracePt t="239202" x="3351213" y="4071938"/>
          <p14:tracePt t="239217" x="3222625" y="4022725"/>
          <p14:tracePt t="239235" x="3214688" y="4014788"/>
          <p14:tracePt t="239423" x="3271838" y="4043363"/>
          <p14:tracePt t="239432" x="3336925" y="4094163"/>
          <p14:tracePt t="239439" x="3508375" y="4214813"/>
          <p14:tracePt t="239454" x="3694113" y="4337050"/>
          <p14:tracePt t="239467" x="3879850" y="4443413"/>
          <p14:tracePt t="239484" x="4051300" y="4543425"/>
          <p14:tracePt t="239501" x="4151313" y="4572000"/>
          <p14:tracePt t="239517" x="4243388" y="4614863"/>
          <p14:tracePt t="239533" x="4422775" y="4622800"/>
          <p14:tracePt t="239549" x="4565650" y="4651375"/>
          <p14:tracePt t="239549" x="4665663" y="4651375"/>
          <p14:tracePt t="239567" x="4857750" y="4651375"/>
          <p14:tracePt t="239583" x="5051425" y="4643438"/>
          <p14:tracePt t="239600" x="5194300" y="4594225"/>
          <p14:tracePt t="239617" x="5365750" y="4514850"/>
          <p14:tracePt t="239634" x="5429250" y="4494213"/>
          <p14:tracePt t="239651" x="5514975" y="4457700"/>
          <p14:tracePt t="239667" x="5551488" y="4408488"/>
          <p14:tracePt t="239685" x="5622925" y="4365625"/>
          <p14:tracePt t="239701" x="5722938" y="4308475"/>
          <p14:tracePt t="239717" x="5815013" y="4243388"/>
          <p14:tracePt t="239734" x="5915025" y="4171950"/>
          <p14:tracePt t="239734" x="5937250" y="4157663"/>
          <p14:tracePt t="239752" x="5965825" y="4137025"/>
          <p14:tracePt t="239766" x="6029325" y="4086225"/>
          <p14:tracePt t="239784" x="6057900" y="4071938"/>
          <p14:tracePt t="239800" x="6080125" y="4057650"/>
          <p14:tracePt t="239816" x="6086475" y="4043363"/>
          <p14:tracePt t="239833" x="6086475" y="4022725"/>
          <p14:tracePt t="239850" x="6086475" y="3986213"/>
          <p14:tracePt t="239867" x="6086475" y="3957638"/>
          <p14:tracePt t="239883" x="6086475" y="3929063"/>
          <p14:tracePt t="239901" x="6086475" y="3914775"/>
          <p14:tracePt t="239916" x="6086475" y="3908425"/>
          <p14:tracePt t="239999" x="6086475" y="3900488"/>
          <p14:tracePt t="240015" x="6080125" y="3900488"/>
          <p14:tracePt t="240023" x="6072188" y="3900488"/>
          <p14:tracePt t="240032" x="6057900" y="3900488"/>
          <p14:tracePt t="240039" x="6029325" y="3900488"/>
          <p14:tracePt t="240050" x="6000750" y="3900488"/>
          <p14:tracePt t="240066" x="5994400" y="3900488"/>
          <p14:tracePt t="240083" x="5972175" y="3900488"/>
          <p14:tracePt t="240100" x="5937250" y="3900488"/>
          <p14:tracePt t="240116" x="5929313" y="3900488"/>
          <p14:tracePt t="240133" x="5908675" y="3894138"/>
          <p14:tracePt t="240149" x="5900738" y="3894138"/>
          <p14:tracePt t="240191" x="5894388" y="3894138"/>
          <p14:tracePt t="240199" x="5886450" y="3894138"/>
          <p14:tracePt t="240200" x="5851525" y="3894138"/>
          <p14:tracePt t="240216" x="5843588" y="3894138"/>
          <p14:tracePt t="240233" x="5822950" y="3894138"/>
          <p14:tracePt t="240250" x="5808663" y="3886200"/>
          <p14:tracePt t="240266" x="5786438" y="3886200"/>
          <p14:tracePt t="240282" x="5772150" y="3886200"/>
          <p14:tracePt t="240299" x="5765800" y="3886200"/>
          <p14:tracePt t="240316" x="5743575" y="3886200"/>
          <p14:tracePt t="240332" x="5729288" y="3886200"/>
          <p14:tracePt t="240350" x="5708650" y="3886200"/>
          <p14:tracePt t="240365" x="5694363" y="3886200"/>
          <p14:tracePt t="240382" x="5686425" y="3886200"/>
          <p14:tracePt t="240399" x="5665788" y="3886200"/>
          <p14:tracePt t="240415" x="5651500" y="3886200"/>
          <p14:tracePt t="240433" x="5629275" y="3886200"/>
          <p14:tracePt t="240449" x="5614988" y="3886200"/>
          <p14:tracePt t="240466" x="5594350" y="3894138"/>
          <p14:tracePt t="240511" x="5594350" y="3900488"/>
          <p14:tracePt t="240519" x="5580063" y="3922713"/>
          <p14:tracePt t="240551" x="5580063" y="3937000"/>
          <p14:tracePt t="240560" x="5580063" y="3943350"/>
          <p14:tracePt t="240566" x="5580063" y="3951288"/>
          <p14:tracePt t="240568" x="5580063" y="3957638"/>
          <p14:tracePt t="240631" x="5580063" y="3971925"/>
          <p14:tracePt t="240647" x="5580063" y="3979863"/>
          <p14:tracePt t="240679" x="5580063" y="3986213"/>
          <p14:tracePt t="240680" x="5580063" y="3994150"/>
          <p14:tracePt t="240689" x="5580063" y="4008438"/>
          <p14:tracePt t="240698" x="5586413" y="4022725"/>
          <p14:tracePt t="240743" x="5586413" y="4029075"/>
          <p14:tracePt t="240743" x="5586413" y="4037013"/>
          <p14:tracePt t="240760" x="5586413" y="4051300"/>
          <p14:tracePt t="240767" x="5586413" y="4057650"/>
          <p14:tracePt t="240781" x="5586413" y="4065588"/>
          <p14:tracePt t="240788" x="5586413" y="4071938"/>
          <p14:tracePt t="240839" x="5586413" y="4086225"/>
          <p14:tracePt t="241295" x="5594350" y="4094163"/>
          <p14:tracePt t="241303" x="5600700" y="4094163"/>
          <p14:tracePt t="241511" x="5586413" y="4094163"/>
          <p14:tracePt t="241519" x="5565775" y="4094163"/>
          <p14:tracePt t="241530" x="5543550" y="4094163"/>
          <p14:tracePt t="241531" x="5472113" y="4094163"/>
          <p14:tracePt t="241547" x="5386388" y="4094163"/>
          <p14:tracePt t="241564" x="5280025" y="4094163"/>
          <p14:tracePt t="241580" x="5086350" y="4094163"/>
          <p14:tracePt t="241597" x="4865688" y="4094163"/>
          <p14:tracePt t="241614" x="4694238" y="4094163"/>
          <p14:tracePt t="241631" x="4443413" y="4079875"/>
          <p14:tracePt t="241647" x="4351338" y="4065588"/>
          <p14:tracePt t="241663" x="4294188" y="4051300"/>
          <p14:tracePt t="241681" x="4208463" y="4051300"/>
          <p14:tracePt t="241697" x="4114800" y="4037013"/>
          <p14:tracePt t="241713" x="4008438" y="4029075"/>
          <p14:tracePt t="241730" x="3937000" y="4029075"/>
          <p14:tracePt t="241746" x="3894138" y="4029075"/>
          <p14:tracePt t="241765" x="3871913" y="4029075"/>
          <p14:tracePt t="241780" x="3857625" y="4029075"/>
          <p14:tracePt t="241797" x="3836988" y="4029075"/>
          <p14:tracePt t="241813" x="3822700" y="4029075"/>
          <p14:tracePt t="241830" x="3786188" y="4029075"/>
          <p14:tracePt t="241846" x="3751263" y="4029075"/>
          <p14:tracePt t="241864" x="3743325" y="4029075"/>
          <p14:tracePt t="241879" x="3714750" y="4029075"/>
          <p14:tracePt t="241896" x="3700463" y="4037013"/>
          <p14:tracePt t="241913" x="3694113" y="4051300"/>
          <p14:tracePt t="241929" x="3686175" y="4071938"/>
          <p14:tracePt t="241947" x="3686175" y="4079875"/>
          <p14:tracePt t="241963" x="3671888" y="4114800"/>
          <p14:tracePt t="241981" x="3665538" y="4122738"/>
          <p14:tracePt t="241997" x="3665538" y="4143375"/>
          <p14:tracePt t="242014" x="3657600" y="4151313"/>
          <p14:tracePt t="242063" x="3657600" y="4165600"/>
          <p14:tracePt t="242071" x="3657600" y="4186238"/>
          <p14:tracePt t="242079" x="3657600" y="4194175"/>
          <p14:tracePt t="242085" x="3657600" y="4214813"/>
          <p14:tracePt t="242096" x="3643313" y="4257675"/>
          <p14:tracePt t="242113" x="3643313" y="4279900"/>
          <p14:tracePt t="242130" x="3643313" y="4308475"/>
          <p14:tracePt t="242146" x="3643313" y="4322763"/>
          <p14:tracePt t="242310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Coherence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Coherence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 reads by any processor must return the most recently written value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Writes to the same location by any two processors are seen in the same order by all processors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Consistency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When a written value will be returned by a read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a processor writes location A followed by location B, any processor that sees the new value of B must also see the new value of A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6725358" y="2050502"/>
            <a:ext cx="446795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Centralized Shared-Memory Architectures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95"/>
    </mc:Choice>
    <mc:Fallback xmlns="">
      <p:transition spd="slow" advTm="367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Enforcing Coherence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Coherent caches provide: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Migration</a:t>
            </a:r>
            <a:r>
              <a:rPr lang="en-US" dirty="0"/>
              <a:t>:  movement of data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Replication</a:t>
            </a:r>
            <a:r>
              <a:rPr lang="en-US" dirty="0"/>
              <a:t>:  multiple copies of data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Cache coherence protocols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Directory based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Sharing status of each block kept in one location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Snooping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Each core tracks sharing status of each block</a:t>
            </a:r>
          </a:p>
          <a:p>
            <a:pPr lvl="2">
              <a:lnSpc>
                <a:spcPct val="90000"/>
              </a:lnSpc>
            </a:pPr>
            <a:endParaRPr lang="en-US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6725358" y="2050502"/>
            <a:ext cx="446795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Centralized Shared-Memory Architectures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544"/>
    </mc:Choice>
    <mc:Fallback xmlns="">
      <p:transition spd="slow" advTm="150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Snoopy Coherence Protocols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Write invalidate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On write, invalidate all other copies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bus itself to serialize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Write cannot complete until bus access is obtained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Write update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On write, update all copies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6725358" y="2050502"/>
            <a:ext cx="446795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Centralized Shared-Memory Architectures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2780928"/>
            <a:ext cx="8262228" cy="247689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120"/>
    </mc:Choice>
    <mc:Fallback xmlns="">
      <p:transition spd="slow" advTm="457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6568" x="3365500" y="3394075"/>
          <p14:tracePt t="226580" x="3371850" y="3394075"/>
          <p14:tracePt t="226596" x="3379788" y="3394075"/>
          <p14:tracePt t="226628" x="3394075" y="3394075"/>
          <p14:tracePt t="226636" x="3429000" y="3394075"/>
          <p14:tracePt t="226644" x="3457575" y="3394075"/>
          <p14:tracePt t="226652" x="3500438" y="3394075"/>
          <p14:tracePt t="226668" x="3536950" y="3408363"/>
          <p14:tracePt t="226684" x="3565525" y="3429000"/>
          <p14:tracePt t="226700" x="3600450" y="3451225"/>
          <p14:tracePt t="226716" x="3679825" y="3500438"/>
          <p14:tracePt t="226732" x="3729038" y="3522663"/>
          <p14:tracePt t="226748" x="3771900" y="3536950"/>
          <p14:tracePt t="226764" x="3829050" y="3551238"/>
          <p14:tracePt t="226779" x="3886200" y="3557588"/>
          <p14:tracePt t="226779" x="3929063" y="3579813"/>
          <p14:tracePt t="226796" x="3979863" y="3586163"/>
          <p14:tracePt t="226813" x="4014788" y="3594100"/>
          <p14:tracePt t="226828" x="4022725" y="3594100"/>
          <p14:tracePt t="226845" x="4051300" y="3594100"/>
          <p14:tracePt t="226862" x="4079875" y="3594100"/>
          <p14:tracePt t="226880" x="4100513" y="3594100"/>
          <p14:tracePt t="226895" x="4122738" y="3594100"/>
          <p14:tracePt t="226912" x="4137025" y="3594100"/>
          <p14:tracePt t="226929" x="4143375" y="3594100"/>
          <p14:tracePt t="226945" x="4165600" y="3594100"/>
          <p14:tracePt t="226962" x="4179888" y="3594100"/>
          <p14:tracePt t="227012" x="4194175" y="3594100"/>
          <p14:tracePt t="227164" x="4200525" y="3594100"/>
          <p14:tracePt t="227180" x="4208463" y="3594100"/>
          <p14:tracePt t="227244" x="4214813" y="3594100"/>
          <p14:tracePt t="227276" x="4229100" y="3594100"/>
          <p14:tracePt t="227294" x="4237038" y="3594100"/>
          <p14:tracePt t="227364" x="4243388" y="3594100"/>
          <p14:tracePt t="227380" x="4251325" y="3594100"/>
          <p14:tracePt t="227588" x="4271963" y="3586163"/>
          <p14:tracePt t="227596" x="4279900" y="3579813"/>
          <p14:tracePt t="227604" x="4294188" y="3571875"/>
          <p14:tracePt t="227620" x="4308475" y="3557588"/>
          <p14:tracePt t="227620" x="4314825" y="3557588"/>
          <p14:tracePt t="227724" x="4322763" y="3557588"/>
          <p14:tracePt t="227730" x="4357688" y="3543300"/>
          <p14:tracePt t="227734" x="4365625" y="3543300"/>
          <p14:tracePt t="227744" x="4400550" y="3543300"/>
          <p14:tracePt t="227761" x="4408488" y="3543300"/>
          <p14:tracePt t="227778" x="4414838" y="3543300"/>
          <p14:tracePt t="227795" x="4429125" y="3536950"/>
          <p14:tracePt t="227811" x="4486275" y="3529013"/>
          <p14:tracePt t="227828" x="4594225" y="3529013"/>
          <p14:tracePt t="227845" x="4679950" y="3514725"/>
          <p14:tracePt t="227861" x="4751388" y="3508375"/>
          <p14:tracePt t="227877" x="4794250" y="3500438"/>
          <p14:tracePt t="227894" x="4837113" y="3486150"/>
          <p14:tracePt t="227911" x="4894263" y="3479800"/>
          <p14:tracePt t="227928" x="4908550" y="3479800"/>
          <p14:tracePt t="227944" x="4914900" y="3479800"/>
          <p14:tracePt t="227961" x="4922838" y="3479800"/>
          <p14:tracePt t="227977" x="4943475" y="3479800"/>
          <p14:tracePt t="227995" x="4951413" y="3479800"/>
          <p14:tracePt t="228010" x="4957763" y="3479800"/>
          <p14:tracePt t="228010" x="4965700" y="3479800"/>
          <p14:tracePt t="228028" x="4986338" y="3479800"/>
          <p14:tracePt t="228044" x="4994275" y="3471863"/>
          <p14:tracePt t="228060" x="5022850" y="3471863"/>
          <p14:tracePt t="228078" x="5037138" y="3471863"/>
          <p14:tracePt t="228093" x="5057775" y="3471863"/>
          <p14:tracePt t="228111" x="5065713" y="3471863"/>
          <p14:tracePt t="228127" x="5080000" y="3465513"/>
          <p14:tracePt t="228144" x="5086350" y="3457575"/>
          <p14:tracePt t="228161" x="5094288" y="3457575"/>
          <p14:tracePt t="228196" x="5100638" y="3457575"/>
          <p14:tracePt t="228204" x="5108575" y="3457575"/>
          <p14:tracePt t="228212" x="5114925" y="3451225"/>
          <p14:tracePt t="228300" x="5129213" y="3451225"/>
          <p14:tracePt t="228588" x="5108575" y="3451225"/>
          <p14:tracePt t="228596" x="5100638" y="3451225"/>
          <p14:tracePt t="228604" x="5086350" y="3436938"/>
          <p14:tracePt t="228612" x="5051425" y="3414713"/>
          <p14:tracePt t="228626" x="5037138" y="3400425"/>
          <p14:tracePt t="228643" x="5008563" y="3400425"/>
          <p14:tracePt t="228661" x="4965700" y="3400425"/>
          <p14:tracePt t="228677" x="4900613" y="3400425"/>
          <p14:tracePt t="228694" x="4786313" y="3451225"/>
          <p14:tracePt t="228710" x="4700588" y="3479800"/>
          <p14:tracePt t="228726" x="4608513" y="3479800"/>
          <p14:tracePt t="228743" x="4514850" y="3479800"/>
          <p14:tracePt t="228759" x="4429125" y="3479800"/>
          <p14:tracePt t="228777" x="4286250" y="3479800"/>
          <p14:tracePt t="228793" x="4079875" y="3479800"/>
          <p14:tracePt t="228809" x="3822700" y="3479800"/>
          <p14:tracePt t="228825" x="3457575" y="3500438"/>
          <p14:tracePt t="228843" x="2957513" y="3571875"/>
          <p14:tracePt t="228859" x="2357438" y="3643313"/>
          <p14:tracePt t="228876" x="2136775" y="3671888"/>
          <p14:tracePt t="228892" x="2036763" y="3694113"/>
          <p14:tracePt t="228909" x="1979613" y="3694113"/>
          <p14:tracePt t="228926" x="1943100" y="3694113"/>
          <p14:tracePt t="228943" x="1928813" y="3694113"/>
          <p14:tracePt t="228960" x="1871663" y="3694113"/>
          <p14:tracePt t="228976" x="1814513" y="3694113"/>
          <p14:tracePt t="228993" x="1757363" y="3708400"/>
          <p14:tracePt t="229009" x="1679575" y="3708400"/>
          <p14:tracePt t="229026" x="1614488" y="3714750"/>
          <p14:tracePt t="229042" x="1522413" y="3722688"/>
          <p14:tracePt t="229059" x="1422400" y="3722688"/>
          <p14:tracePt t="229077" x="1328738" y="3722688"/>
          <p14:tracePt t="229092" x="1222375" y="3722688"/>
          <p14:tracePt t="229109" x="1085850" y="3722688"/>
          <p14:tracePt t="229125" x="979488" y="3722688"/>
          <p14:tracePt t="229142" x="885825" y="3722688"/>
          <p14:tracePt t="229158" x="808038" y="3722688"/>
          <p14:tracePt t="229176" x="793750" y="3722688"/>
          <p14:tracePt t="229192" x="785813" y="3722688"/>
          <p14:tracePt t="229236" x="765175" y="3736975"/>
          <p14:tracePt t="229243" x="757238" y="3743325"/>
          <p14:tracePt t="229260" x="742950" y="3751263"/>
          <p14:tracePt t="229356" x="736600" y="3751263"/>
          <p14:tracePt t="229364" x="728663" y="3751263"/>
          <p14:tracePt t="229374" x="722313" y="3757613"/>
          <p14:tracePt t="229380" x="708025" y="3771900"/>
          <p14:tracePt t="229392" x="679450" y="3794125"/>
          <p14:tracePt t="229410" x="636588" y="3808413"/>
          <p14:tracePt t="229425" x="579438" y="3836988"/>
          <p14:tracePt t="229444" x="508000" y="3865563"/>
          <p14:tracePt t="229459" x="465138" y="3886200"/>
          <p14:tracePt t="229476" x="428625" y="3886200"/>
          <p14:tracePt t="229493" x="422275" y="3886200"/>
          <p14:tracePt t="229509" x="414338" y="3886200"/>
          <p14:tracePt t="229588" x="407988" y="3886200"/>
          <p14:tracePt t="229596" x="407988" y="3871913"/>
          <p14:tracePt t="229604" x="407988" y="3851275"/>
          <p14:tracePt t="229612" x="479425" y="3829050"/>
          <p14:tracePt t="229625" x="528638" y="3822700"/>
          <p14:tracePt t="229642" x="608013" y="3814763"/>
          <p14:tracePt t="229659" x="665163" y="3814763"/>
          <p14:tracePt t="229675" x="722313" y="3814763"/>
          <p14:tracePt t="229692" x="793750" y="3800475"/>
          <p14:tracePt t="229710" x="822325" y="3800475"/>
          <p14:tracePt t="229726" x="871538" y="3786188"/>
          <p14:tracePt t="229742" x="914400" y="3786188"/>
          <p14:tracePt t="229757" x="979488" y="3786188"/>
          <p14:tracePt t="229775" x="1093788" y="3765550"/>
          <p14:tracePt t="229791" x="1222375" y="3751263"/>
          <p14:tracePt t="229808" x="1322388" y="3751263"/>
          <p14:tracePt t="229824" x="1393825" y="3751263"/>
          <p14:tracePt t="229841" x="1414463" y="3751263"/>
          <p14:tracePt t="229907" x="1414463" y="3779838"/>
          <p14:tracePt t="229920" x="1400175" y="3794125"/>
          <p14:tracePt t="229924" x="1357313" y="3829050"/>
          <p14:tracePt t="229924" x="1222375" y="3900488"/>
          <p14:tracePt t="229940" x="1108075" y="3951288"/>
          <p14:tracePt t="229958" x="1036638" y="4000500"/>
          <p14:tracePt t="229974" x="1000125" y="4014788"/>
          <p14:tracePt t="229991" x="985838" y="4022725"/>
          <p14:tracePt t="230007" x="979488" y="4029075"/>
          <p14:tracePt t="230024" x="971550" y="4037013"/>
          <p14:tracePt t="230108" x="979488" y="4051300"/>
          <p14:tracePt t="230115" x="993775" y="4051300"/>
          <p14:tracePt t="230124" x="1000125" y="4051300"/>
          <p14:tracePt t="230140" x="1036638" y="4051300"/>
          <p14:tracePt t="230141" x="1050925" y="4051300"/>
          <p14:tracePt t="230157" x="1079500" y="4051300"/>
          <p14:tracePt t="230174" x="1093788" y="4051300"/>
          <p14:tracePt t="230190" x="1108075" y="4051300"/>
          <p14:tracePt t="230207" x="1114425" y="4051300"/>
          <p14:tracePt t="230244" x="1122363" y="4051300"/>
          <p14:tracePt t="230250" x="1150938" y="4051300"/>
          <p14:tracePt t="230258" x="1157288" y="4051300"/>
          <p14:tracePt t="230274" x="1165225" y="4051300"/>
          <p14:tracePt t="230308" x="1171575" y="4051300"/>
          <p14:tracePt t="230308" x="1185863" y="4051300"/>
          <p14:tracePt t="230325" x="1208088" y="4043363"/>
          <p14:tracePt t="230340" x="1222375" y="4037013"/>
          <p14:tracePt t="230357" x="1271588" y="4029075"/>
          <p14:tracePt t="230373" x="1350963" y="4008438"/>
          <p14:tracePt t="230390" x="1400175" y="3994150"/>
          <p14:tracePt t="230407" x="1443038" y="3979863"/>
          <p14:tracePt t="230423" x="1465263" y="3971925"/>
          <p14:tracePt t="230441" x="1471613" y="3971925"/>
          <p14:tracePt t="230457" x="1493838" y="3971925"/>
          <p14:tracePt t="230474" x="1536700" y="3971925"/>
          <p14:tracePt t="230491" x="1614488" y="3971925"/>
          <p14:tracePt t="230507" x="1828800" y="3937000"/>
          <p14:tracePt t="230525" x="1951038" y="3922713"/>
          <p14:tracePt t="230541" x="2057400" y="3914775"/>
          <p14:tracePt t="230558" x="2136775" y="3908425"/>
          <p14:tracePt t="230574" x="2193925" y="3886200"/>
          <p14:tracePt t="230591" x="2251075" y="3886200"/>
          <p14:tracePt t="230607" x="2336800" y="3886200"/>
          <p14:tracePt t="230624" x="2428875" y="3886200"/>
          <p14:tracePt t="230640" x="2565400" y="3871913"/>
          <p14:tracePt t="230657" x="2757488" y="3871913"/>
          <p14:tracePt t="230674" x="2965450" y="3871913"/>
          <p14:tracePt t="230690" x="3136900" y="3871913"/>
          <p14:tracePt t="230707" x="3365500" y="3871913"/>
          <p14:tracePt t="230724" x="3486150" y="3871913"/>
          <p14:tracePt t="230741" x="3608388" y="3871913"/>
          <p14:tracePt t="230757" x="3765550" y="3871913"/>
          <p14:tracePt t="230775" x="3937000" y="3871913"/>
          <p14:tracePt t="230791" x="4065588" y="3865563"/>
          <p14:tracePt t="230807" x="4157663" y="3851275"/>
          <p14:tracePt t="230823" x="4222750" y="3851275"/>
          <p14:tracePt t="230840" x="4279900" y="3851275"/>
          <p14:tracePt t="230856" x="4322763" y="3851275"/>
          <p14:tracePt t="230873" x="4386263" y="3822700"/>
          <p14:tracePt t="230890" x="4451350" y="3800475"/>
          <p14:tracePt t="230906" x="4529138" y="3771900"/>
          <p14:tracePt t="230924" x="4565650" y="3771900"/>
          <p14:tracePt t="230940" x="4643438" y="3751263"/>
          <p14:tracePt t="230957" x="4772025" y="3708400"/>
          <p14:tracePt t="230973" x="4937125" y="3694113"/>
          <p14:tracePt t="230990" x="5114925" y="3657600"/>
          <p14:tracePt t="231007" x="5251450" y="3643313"/>
          <p14:tracePt t="231023" x="5365750" y="3643313"/>
          <p14:tracePt t="231040" x="5437188" y="3643313"/>
          <p14:tracePt t="231057" x="5494338" y="3643313"/>
          <p14:tracePt t="231073" x="5557838" y="3643313"/>
          <p14:tracePt t="231090" x="5694363" y="3643313"/>
          <p14:tracePt t="231106" x="5815013" y="3643313"/>
          <p14:tracePt t="231123" x="5980113" y="3643313"/>
          <p14:tracePt t="231140" x="6080125" y="3643313"/>
          <p14:tracePt t="231156" x="6229350" y="3657600"/>
          <p14:tracePt t="231173" x="6372225" y="3686175"/>
          <p14:tracePt t="231189" x="6451600" y="3686175"/>
          <p14:tracePt t="231206" x="6580188" y="3722688"/>
          <p14:tracePt t="231223" x="6700838" y="3729038"/>
          <p14:tracePt t="231240" x="6886575" y="3743325"/>
          <p14:tracePt t="231257" x="7115175" y="3743325"/>
          <p14:tracePt t="231273" x="7351713" y="3743325"/>
          <p14:tracePt t="231291" x="7558088" y="3743325"/>
          <p14:tracePt t="231306" x="7651750" y="3743325"/>
          <p14:tracePt t="231323" x="7723188" y="3743325"/>
          <p14:tracePt t="231323" x="7751763" y="3743325"/>
          <p14:tracePt t="231341" x="7766050" y="3743325"/>
          <p14:tracePt t="231356" x="7843838" y="3743325"/>
          <p14:tracePt t="231372" x="7880350" y="3743325"/>
          <p14:tracePt t="231389" x="7958138" y="3743325"/>
          <p14:tracePt t="231406" x="8051800" y="3743325"/>
          <p14:tracePt t="231422" x="8151813" y="3743325"/>
          <p14:tracePt t="231440" x="8229600" y="3743325"/>
          <p14:tracePt t="231456" x="8286750" y="3729038"/>
          <p14:tracePt t="231474" x="8343900" y="3722688"/>
          <p14:tracePt t="231490" x="8372475" y="3714750"/>
          <p14:tracePt t="231506" x="8380413" y="3708400"/>
          <p14:tracePt t="231540" x="8386763" y="3700463"/>
          <p14:tracePt t="231540" x="8394700" y="3657600"/>
          <p14:tracePt t="231557" x="8394700" y="3629025"/>
          <p14:tracePt t="231573" x="8394700" y="3579813"/>
          <p14:tracePt t="231590" x="8394700" y="3543300"/>
          <p14:tracePt t="231605" x="8394700" y="3500438"/>
          <p14:tracePt t="231622" x="8386763" y="3457575"/>
          <p14:tracePt t="231639" x="8372475" y="3436938"/>
          <p14:tracePt t="231655" x="8366125" y="3429000"/>
          <p14:tracePt t="231672" x="8358188" y="3414713"/>
          <p14:tracePt t="231689" x="8351838" y="3408363"/>
          <p14:tracePt t="231706" x="8329613" y="3394075"/>
          <p14:tracePt t="231722" x="8294688" y="3379788"/>
          <p14:tracePt t="231739" x="8266113" y="3343275"/>
          <p14:tracePt t="231756" x="8215313" y="3314700"/>
          <p14:tracePt t="231773" x="8201025" y="3300413"/>
          <p14:tracePt t="231789" x="8180388" y="3294063"/>
          <p14:tracePt t="231805" x="8166100" y="3294063"/>
          <p14:tracePt t="231822" x="8123238" y="3294063"/>
          <p14:tracePt t="231839" x="8086725" y="3286125"/>
          <p14:tracePt t="231855" x="8043863" y="3265488"/>
          <p14:tracePt t="231871" x="8008938" y="3257550"/>
          <p14:tracePt t="231889" x="7980363" y="3257550"/>
          <p14:tracePt t="231905" x="7951788" y="3251200"/>
          <p14:tracePt t="231922" x="7923213" y="3251200"/>
          <p14:tracePt t="231938" x="7900988" y="3251200"/>
          <p14:tracePt t="231955" x="7886700" y="3243263"/>
          <p14:tracePt t="231972" x="7851775" y="3243263"/>
          <p14:tracePt t="231988" x="7808913" y="3243263"/>
          <p14:tracePt t="232006" x="7766050" y="3243263"/>
          <p14:tracePt t="232022" x="7729538" y="3243263"/>
          <p14:tracePt t="232040" x="7715250" y="3243263"/>
          <p14:tracePt t="232055" x="7694613" y="3243263"/>
          <p14:tracePt t="232072" x="7686675" y="3243263"/>
          <p14:tracePt t="232089" x="7680325" y="3243263"/>
          <p14:tracePt t="232105" x="7666038" y="3243263"/>
          <p14:tracePt t="232139" x="7643813" y="3251200"/>
          <p14:tracePt t="232141" x="7623175" y="3271838"/>
          <p14:tracePt t="232180" x="7608888" y="3279775"/>
          <p14:tracePt t="232189" x="7600950" y="3286125"/>
          <p14:tracePt t="232205" x="7586663" y="3300413"/>
          <p14:tracePt t="232215" x="7580313" y="3308350"/>
          <p14:tracePt t="232251" x="7572375" y="3314700"/>
          <p14:tracePt t="232260" x="7558088" y="3343275"/>
          <p14:tracePt t="232278" x="7551738" y="3351213"/>
          <p14:tracePt t="232308" x="7551738" y="3357563"/>
          <p14:tracePt t="232324" x="7551738" y="3371850"/>
          <p14:tracePt t="232364" x="7551738" y="3379788"/>
          <p14:tracePt t="232396" x="7551738" y="3386138"/>
          <p14:tracePt t="232404" x="7551738" y="3394075"/>
          <p14:tracePt t="232412" x="7551738" y="3408363"/>
          <p14:tracePt t="232428" x="7551738" y="3414713"/>
          <p14:tracePt t="232444" x="7551738" y="3422650"/>
          <p14:tracePt t="232451" x="7551738" y="3429000"/>
          <p14:tracePt t="232459" x="7558088" y="3436938"/>
          <p14:tracePt t="232473" x="7580313" y="3443288"/>
          <p14:tracePt t="232487" x="7586663" y="3451225"/>
          <p14:tracePt t="232503" x="7608888" y="3471863"/>
          <p14:tracePt t="232521" x="7643813" y="3471863"/>
          <p14:tracePt t="232537" x="7651750" y="3479800"/>
          <p14:tracePt t="232554" x="7672388" y="3479800"/>
          <p14:tracePt t="232570" x="7686675" y="3479800"/>
          <p14:tracePt t="232587" x="7700963" y="3479800"/>
          <p14:tracePt t="232603" x="7723188" y="3479800"/>
          <p14:tracePt t="232620" x="7737475" y="3479800"/>
          <p14:tracePt t="232660" x="7758113" y="3486150"/>
          <p14:tracePt t="232670" x="7766050" y="3494088"/>
          <p14:tracePt t="232670" x="7786688" y="3494088"/>
          <p14:tracePt t="232686" x="7800975" y="3494088"/>
          <p14:tracePt t="232704" x="7829550" y="3494088"/>
          <p14:tracePt t="232720" x="7843838" y="3494088"/>
          <p14:tracePt t="232737" x="7858125" y="3494088"/>
          <p14:tracePt t="232753" x="7880350" y="3486150"/>
          <p14:tracePt t="232771" x="7900988" y="3486150"/>
          <p14:tracePt t="232771" x="7908925" y="3479800"/>
          <p14:tracePt t="232788" x="7951788" y="3443288"/>
          <p14:tracePt t="232803" x="7994650" y="3422650"/>
          <p14:tracePt t="232820" x="8029575" y="3394075"/>
          <p14:tracePt t="232837" x="8043863" y="3386138"/>
          <p14:tracePt t="232854" x="8058150" y="3371850"/>
          <p14:tracePt t="232870" x="8080375" y="3357563"/>
          <p14:tracePt t="232887" x="8094663" y="3351213"/>
          <p14:tracePt t="232903" x="8108950" y="3336925"/>
          <p14:tracePt t="232920" x="8123238" y="3322638"/>
          <p14:tracePt t="232936" x="8137525" y="3308350"/>
          <p14:tracePt t="232953" x="8151813" y="3279775"/>
          <p14:tracePt t="232970" x="8158163" y="3265488"/>
          <p14:tracePt t="232986" x="8158163" y="3257550"/>
          <p14:tracePt t="233076" x="8151813" y="3251200"/>
          <p14:tracePt t="233084" x="8143875" y="3251200"/>
          <p14:tracePt t="233092" x="8108950" y="3251200"/>
          <p14:tracePt t="233104" x="8080375" y="3257550"/>
          <p14:tracePt t="233121" x="8058150" y="3265488"/>
          <p14:tracePt t="233137" x="8029575" y="3265488"/>
          <p14:tracePt t="233154" x="8001000" y="3265488"/>
          <p14:tracePt t="233170" x="7958138" y="3265488"/>
          <p14:tracePt t="233187" x="7900988" y="3265488"/>
          <p14:tracePt t="233203" x="7829550" y="3265488"/>
          <p14:tracePt t="233221" x="7815263" y="3265488"/>
          <p14:tracePt t="233300" x="7808913" y="3265488"/>
          <p14:tracePt t="233308" x="7800975" y="3251200"/>
          <p14:tracePt t="233316" x="7800975" y="3236913"/>
          <p14:tracePt t="233324" x="7800975" y="3179763"/>
          <p14:tracePt t="233337" x="7800975" y="3128963"/>
          <p14:tracePt t="233354" x="7800975" y="3079750"/>
          <p14:tracePt t="233371" x="7800975" y="3036888"/>
          <p14:tracePt t="233387" x="7800975" y="2994025"/>
          <p14:tracePt t="233403" x="7800975" y="2951163"/>
          <p14:tracePt t="233419" x="7800975" y="2922588"/>
          <p14:tracePt t="233468" x="7800975" y="2914650"/>
          <p14:tracePt t="233474" x="7815263" y="2886075"/>
          <p14:tracePt t="233486" x="7823200" y="2879725"/>
          <p14:tracePt t="233486" x="7837488" y="2865438"/>
          <p14:tracePt t="233503" x="7851775" y="2857500"/>
          <p14:tracePt t="233520" x="7858125" y="2851150"/>
          <p14:tracePt t="233536" x="7866063" y="2851150"/>
          <p14:tracePt t="233553" x="7894638" y="2851150"/>
          <p14:tracePt t="233569" x="7900988" y="2851150"/>
          <p14:tracePt t="233587" x="7908925" y="2851150"/>
          <p14:tracePt t="233603" x="7923213" y="2836863"/>
          <p14:tracePt t="233620" x="7937500" y="2836863"/>
          <p14:tracePt t="233620" x="7943850" y="2836863"/>
          <p14:tracePt t="233637" x="7958138" y="2836863"/>
          <p14:tracePt t="233653" x="7966075" y="2836863"/>
          <p14:tracePt t="233669" x="7972425" y="2836863"/>
          <p14:tracePt t="233685" x="7980363" y="2836863"/>
          <p14:tracePt t="233703" x="8015288" y="2836863"/>
          <p14:tracePt t="233719" x="8072438" y="2851150"/>
          <p14:tracePt t="233736" x="8101013" y="2879725"/>
          <p14:tracePt t="233752" x="8151813" y="2894013"/>
          <p14:tracePt t="233769" x="8186738" y="2928938"/>
          <p14:tracePt t="233787" x="8194675" y="2928938"/>
          <p14:tracePt t="233802" x="8201025" y="2936875"/>
          <p14:tracePt t="233819" x="8201025" y="2951163"/>
          <p14:tracePt t="233836" x="8201025" y="2971800"/>
          <p14:tracePt t="233853" x="8201025" y="2994025"/>
          <p14:tracePt t="233869" x="8201025" y="3028950"/>
          <p14:tracePt t="233886" x="8151813" y="3057525"/>
          <p14:tracePt t="233903" x="8066088" y="3114675"/>
          <p14:tracePt t="233920" x="7908925" y="3165475"/>
          <p14:tracePt t="233935" x="7694613" y="3214688"/>
          <p14:tracePt t="233952" x="7437438" y="3243263"/>
          <p14:tracePt t="233969" x="7172325" y="3286125"/>
          <p14:tracePt t="233985" x="6943725" y="3322638"/>
          <p14:tracePt t="234002" x="6743700" y="3322638"/>
          <p14:tracePt t="234019" x="6494463" y="3365500"/>
          <p14:tracePt t="234035" x="6065838" y="3394075"/>
          <p14:tracePt t="234052" x="5780088" y="3394075"/>
          <p14:tracePt t="234070" x="5451475" y="3394075"/>
          <p14:tracePt t="234086" x="5180013" y="3394075"/>
          <p14:tracePt t="234102" x="4957763" y="3394075"/>
          <p14:tracePt t="234118" x="4737100" y="3394075"/>
          <p14:tracePt t="234135" x="4529138" y="3394075"/>
          <p14:tracePt t="234152" x="4386263" y="3414713"/>
          <p14:tracePt t="234168" x="4229100" y="3414713"/>
          <p14:tracePt t="234186" x="4122738" y="3414713"/>
          <p14:tracePt t="234202" x="4065588" y="3414713"/>
          <p14:tracePt t="234219" x="4022725" y="3414713"/>
          <p14:tracePt t="234235" x="3929063" y="3436938"/>
          <p14:tracePt t="234252" x="3843338" y="3465513"/>
          <p14:tracePt t="234269" x="3786188" y="3494088"/>
          <p14:tracePt t="234285" x="3765550" y="3514725"/>
          <p14:tracePt t="234303" x="3751263" y="3529013"/>
          <p14:tracePt t="234318" x="3708400" y="3565525"/>
          <p14:tracePt t="234336" x="3651250" y="3586163"/>
          <p14:tracePt t="234352" x="3594100" y="3629025"/>
          <p14:tracePt t="234369" x="3436938" y="3686175"/>
          <p14:tracePt t="234385" x="3286125" y="3736975"/>
          <p14:tracePt t="234402" x="3108325" y="3786188"/>
          <p14:tracePt t="234418" x="2943225" y="3843338"/>
          <p14:tracePt t="234435" x="2814638" y="3871913"/>
          <p14:tracePt t="234435" x="2722563" y="3900488"/>
          <p14:tracePt t="234453" x="2643188" y="3908425"/>
          <p14:tracePt t="234468" x="2536825" y="3922713"/>
          <p14:tracePt t="234485" x="2465388" y="3929063"/>
          <p14:tracePt t="234501" x="2379663" y="3929063"/>
          <p14:tracePt t="234519" x="2265363" y="3965575"/>
          <p14:tracePt t="234534" x="2165350" y="3965575"/>
          <p14:tracePt t="234552" x="2071688" y="3965575"/>
          <p14:tracePt t="234568" x="1979613" y="3965575"/>
          <p14:tracePt t="234585" x="1928813" y="3965575"/>
          <p14:tracePt t="234602" x="1871663" y="3965575"/>
          <p14:tracePt t="234618" x="1793875" y="3965575"/>
          <p14:tracePt t="234635" x="1736725" y="3965575"/>
          <p14:tracePt t="234651" x="1708150" y="3965575"/>
          <p14:tracePt t="234651" x="1700213" y="3965575"/>
          <p14:tracePt t="234669" x="1665288" y="3965575"/>
          <p14:tracePt t="234684" x="1651000" y="3965575"/>
          <p14:tracePt t="234702" x="1628775" y="3965575"/>
          <p14:tracePt t="234717" x="1585913" y="3965575"/>
          <p14:tracePt t="234735" x="1536700" y="3965575"/>
          <p14:tracePt t="234751" x="1493838" y="3965575"/>
          <p14:tracePt t="234767" x="1443038" y="3965575"/>
          <p14:tracePt t="234784" x="1385888" y="3943350"/>
          <p14:tracePt t="234801" x="1343025" y="3914775"/>
          <p14:tracePt t="234819" x="1293813" y="3886200"/>
          <p14:tracePt t="234834" x="1257300" y="3865563"/>
          <p14:tracePt t="234851" x="1208088" y="3829050"/>
          <p14:tracePt t="234868" x="1179513" y="3800475"/>
          <p14:tracePt t="234884" x="1157288" y="3779838"/>
          <p14:tracePt t="234901" x="1143000" y="3743325"/>
          <p14:tracePt t="234917" x="1128713" y="3729038"/>
          <p14:tracePt t="234934" x="1122363" y="3722688"/>
          <p14:tracePt t="234950" x="1122363" y="3714750"/>
          <p14:tracePt t="234967" x="1122363" y="3708400"/>
          <p14:tracePt t="234984" x="1114425" y="3700463"/>
          <p14:tracePt t="235300" x="1093788" y="3694113"/>
          <p14:tracePt t="235308" x="1079500" y="3694113"/>
          <p14:tracePt t="235316" x="1071563" y="3694113"/>
          <p14:tracePt t="235324" x="1057275" y="3694113"/>
          <p14:tracePt t="235499" x="1050925" y="3694113"/>
          <p14:tracePt t="235507" x="1057275" y="3708400"/>
          <p14:tracePt t="235511" x="1065213" y="3708400"/>
          <p14:tracePt t="235517" x="1093788" y="3714750"/>
          <p14:tracePt t="235532" x="1122363" y="3729038"/>
          <p14:tracePt t="235550" x="1143000" y="3736975"/>
          <p14:tracePt t="235566" x="1193800" y="3751263"/>
          <p14:tracePt t="235583" x="1228725" y="3771900"/>
          <p14:tracePt t="235600" x="1257300" y="3771900"/>
          <p14:tracePt t="235616" x="1279525" y="3786188"/>
          <p14:tracePt t="235633" x="1293813" y="3786188"/>
          <p14:tracePt t="235649" x="1300163" y="3794125"/>
          <p14:tracePt t="235691" x="1308100" y="3794125"/>
          <p14:tracePt t="235696" x="1314450" y="3794125"/>
          <p14:tracePt t="235704" x="1336675" y="3800475"/>
          <p14:tracePt t="235716" x="1343025" y="3800475"/>
          <p14:tracePt t="235733" x="1350963" y="3800475"/>
          <p14:tracePt t="235749" x="1365250" y="3808413"/>
          <p14:tracePt t="235765" x="1379538" y="3814763"/>
          <p14:tracePt t="235782" x="1385888" y="3822700"/>
          <p14:tracePt t="235835" x="1393825" y="3822700"/>
          <p14:tracePt t="235843" x="1408113" y="3822700"/>
          <p14:tracePt t="235851" x="1422400" y="3829050"/>
          <p14:tracePt t="235866" x="1450975" y="3829050"/>
          <p14:tracePt t="235882" x="1457325" y="3829050"/>
          <p14:tracePt t="235899" x="1500188" y="3836988"/>
          <p14:tracePt t="235916" x="1543050" y="3851275"/>
          <p14:tracePt t="235933" x="1600200" y="3851275"/>
          <p14:tracePt t="235948" x="1700213" y="3851275"/>
          <p14:tracePt t="235965" x="1857375" y="3851275"/>
          <p14:tracePt t="235982" x="2028825" y="3851275"/>
          <p14:tracePt t="235999" x="2185988" y="3851275"/>
          <p14:tracePt t="236015" x="2328863" y="3851275"/>
          <p14:tracePt t="236032" x="2465388" y="3851275"/>
          <p14:tracePt t="236048" x="2608263" y="3851275"/>
          <p14:tracePt t="236065" x="2700338" y="3851275"/>
          <p14:tracePt t="236082" x="2786063" y="3851275"/>
          <p14:tracePt t="236099" x="2894013" y="3851275"/>
          <p14:tracePt t="236116" x="2979738" y="3851275"/>
          <p14:tracePt t="236133" x="3086100" y="3851275"/>
          <p14:tracePt t="236150" x="3186113" y="3865563"/>
          <p14:tracePt t="236166" x="3265488" y="3879850"/>
          <p14:tracePt t="236182" x="3343275" y="3879850"/>
          <p14:tracePt t="236198" x="3422650" y="3886200"/>
          <p14:tracePt t="236216" x="3500438" y="3900488"/>
          <p14:tracePt t="236231" x="3565525" y="3914775"/>
          <p14:tracePt t="236248" x="3636963" y="3937000"/>
          <p14:tracePt t="236265" x="3694113" y="3965575"/>
          <p14:tracePt t="236282" x="3771900" y="3986213"/>
          <p14:tracePt t="236282" x="3794125" y="3986213"/>
          <p14:tracePt t="236300" x="3829050" y="3994150"/>
          <p14:tracePt t="236314" x="3937000" y="4014788"/>
          <p14:tracePt t="236333" x="4014788" y="4029075"/>
          <p14:tracePt t="236348" x="4108450" y="4029075"/>
          <p14:tracePt t="236366" x="4171950" y="4029075"/>
          <p14:tracePt t="236381" x="4257675" y="4029075"/>
          <p14:tracePt t="236398" x="4329113" y="4029075"/>
          <p14:tracePt t="236415" x="4394200" y="4029075"/>
          <p14:tracePt t="236431" x="4437063" y="4029075"/>
          <p14:tracePt t="236448" x="4494213" y="4037013"/>
          <p14:tracePt t="236465" x="4537075" y="4037013"/>
          <p14:tracePt t="236482" x="4594225" y="4037013"/>
          <p14:tracePt t="236498" x="4637088" y="4037013"/>
          <p14:tracePt t="236515" x="4679950" y="4037013"/>
          <p14:tracePt t="236532" x="4694238" y="4014788"/>
          <p14:tracePt t="236548" x="4722813" y="3957638"/>
          <p14:tracePt t="236564" x="4737100" y="3914775"/>
          <p14:tracePt t="236581" x="4743450" y="3871913"/>
          <p14:tracePt t="236598" x="4743450" y="3829050"/>
          <p14:tracePt t="236615" x="4743450" y="3765550"/>
          <p14:tracePt t="236632" x="4743450" y="3714750"/>
          <p14:tracePt t="236648" x="4743450" y="3665538"/>
          <p14:tracePt t="236665" x="4714875" y="3629025"/>
          <p14:tracePt t="236681" x="4708525" y="3600450"/>
          <p14:tracePt t="236698" x="4686300" y="3565525"/>
          <p14:tracePt t="236715" x="4657725" y="3536950"/>
          <p14:tracePt t="236732" x="4600575" y="3508375"/>
          <p14:tracePt t="236748" x="4565650" y="3471863"/>
          <p14:tracePt t="236764" x="4494213" y="3465513"/>
          <p14:tracePt t="236781" x="4429125" y="3429000"/>
          <p14:tracePt t="236798" x="4357688" y="3422650"/>
          <p14:tracePt t="236815" x="4300538" y="3414713"/>
          <p14:tracePt t="236831" x="4243388" y="3394075"/>
          <p14:tracePt t="236848" x="4194175" y="3386138"/>
          <p14:tracePt t="236864" x="4143375" y="3371850"/>
          <p14:tracePt t="236882" x="4079875" y="3371850"/>
          <p14:tracePt t="236898" x="4037013" y="3371850"/>
          <p14:tracePt t="236914" x="3994150" y="3371850"/>
          <p14:tracePt t="236914" x="3979863" y="3371850"/>
          <p14:tracePt t="236932" x="3937000" y="3371850"/>
          <p14:tracePt t="236947" x="3857625" y="3371850"/>
          <p14:tracePt t="236965" x="3808413" y="3371850"/>
          <p14:tracePt t="236980" x="3765550" y="3371850"/>
          <p14:tracePt t="236998" x="3743325" y="3371850"/>
          <p14:tracePt t="237014" x="3722688" y="3371850"/>
          <p14:tracePt t="237031" x="3700463" y="3386138"/>
          <p14:tracePt t="237047" x="3679825" y="3394075"/>
          <p14:tracePt t="237064" x="3657600" y="3408363"/>
          <p14:tracePt t="237081" x="3629025" y="3443288"/>
          <p14:tracePt t="237097" x="3622675" y="3486150"/>
          <p14:tracePt t="237115" x="3614738" y="3551238"/>
          <p14:tracePt t="237131" x="3594100" y="3594100"/>
          <p14:tracePt t="237131" x="3586163" y="3600450"/>
          <p14:tracePt t="237148" x="3586163" y="3636963"/>
          <p14:tracePt t="237164" x="3586163" y="3651250"/>
          <p14:tracePt t="237181" x="3586163" y="3694113"/>
          <p14:tracePt t="237197" x="3594100" y="3722688"/>
          <p14:tracePt t="237214" x="3600450" y="3736975"/>
          <p14:tracePt t="237230" x="3614738" y="3765550"/>
          <p14:tracePt t="237248" x="3629025" y="3779838"/>
          <p14:tracePt t="237264" x="3651250" y="3786188"/>
          <p14:tracePt t="237280" x="3665538" y="3786188"/>
          <p14:tracePt t="237298" x="3679825" y="3794125"/>
          <p14:tracePt t="237313" x="3722688" y="3814763"/>
          <p14:tracePt t="237331" x="3743325" y="3814763"/>
          <p14:tracePt t="237346" x="3794125" y="3836988"/>
          <p14:tracePt t="237365" x="3808413" y="3836988"/>
          <p14:tracePt t="237381" x="3836988" y="3836988"/>
          <p14:tracePt t="237397" x="3857625" y="3836988"/>
          <p14:tracePt t="237414" x="3886200" y="3843338"/>
          <p14:tracePt t="237430" x="3900488" y="3843338"/>
          <p14:tracePt t="237447" x="3937000" y="3851275"/>
          <p14:tracePt t="237463" x="3965575" y="3857625"/>
          <p14:tracePt t="237480" x="3979863" y="3857625"/>
          <p14:tracePt t="237496" x="3994150" y="3857625"/>
          <p14:tracePt t="237513" x="4008438" y="3857625"/>
          <p14:tracePt t="237530" x="4014788" y="3857625"/>
          <p14:tracePt t="237572" x="4029075" y="3857625"/>
          <p14:tracePt t="237580" x="4037013" y="3857625"/>
          <p14:tracePt t="237586" x="4051300" y="3857625"/>
          <p14:tracePt t="237596" x="4057650" y="3851275"/>
          <p14:tracePt t="237636" x="4057650" y="3836988"/>
          <p14:tracePt t="237644" x="4065588" y="3822700"/>
          <p14:tracePt t="237652" x="4071938" y="3822700"/>
          <p14:tracePt t="237663" x="4086225" y="3814763"/>
          <p14:tracePt t="237680" x="4094163" y="3808413"/>
          <p14:tracePt t="237696" x="4100513" y="3800475"/>
          <p14:tracePt t="237713" x="4122738" y="3771900"/>
          <p14:tracePt t="237730" x="4129088" y="3757613"/>
          <p14:tracePt t="237746" x="4137025" y="3736975"/>
          <p14:tracePt t="237763" x="4151313" y="3700463"/>
          <p14:tracePt t="237780" x="4151313" y="3694113"/>
          <p14:tracePt t="237796" x="4151313" y="3665538"/>
          <p14:tracePt t="237813" x="4151313" y="3651250"/>
          <p14:tracePt t="237829" x="4151313" y="3629025"/>
          <p14:tracePt t="237846" x="4151313" y="3600450"/>
          <p14:tracePt t="237863" x="4151313" y="3594100"/>
          <p14:tracePt t="237900" x="4151313" y="3586163"/>
          <p14:tracePt t="237907" x="4151313" y="3579813"/>
          <p14:tracePt t="237912" x="4143375" y="3543300"/>
          <p14:tracePt t="237930" x="4137025" y="3536950"/>
          <p14:tracePt t="237945" x="4122738" y="3522663"/>
          <p14:tracePt t="237963" x="4114800" y="3514725"/>
          <p14:tracePt t="237979" x="4079875" y="3486150"/>
          <p14:tracePt t="237996" x="4057650" y="3471863"/>
          <p14:tracePt t="238012" x="4043363" y="3471863"/>
          <p14:tracePt t="238029" x="4008438" y="3471863"/>
          <p14:tracePt t="238045" x="3994150" y="3465513"/>
          <p14:tracePt t="238062" x="3965575" y="3465513"/>
          <p14:tracePt t="238079" x="3951288" y="3465513"/>
          <p14:tracePt t="238095" x="3922713" y="3465513"/>
          <p14:tracePt t="238113" x="3908425" y="3465513"/>
          <p14:tracePt t="238129" x="3886200" y="3465513"/>
          <p14:tracePt t="238146" x="3879850" y="3465513"/>
          <p14:tracePt t="238196" x="3865563" y="3471863"/>
          <p14:tracePt t="238204" x="3843338" y="3494088"/>
          <p14:tracePt t="238212" x="3843338" y="3543300"/>
          <p14:tracePt t="238230" x="3843338" y="3571875"/>
          <p14:tracePt t="238245" x="3843338" y="3608388"/>
          <p14:tracePt t="238262" x="3843338" y="3651250"/>
          <p14:tracePt t="238278" x="3865563" y="3694113"/>
          <p14:tracePt t="238296" x="3900488" y="3729038"/>
          <p14:tracePt t="238312" x="3929063" y="3779838"/>
          <p14:tracePt t="238329" x="3937000" y="3786188"/>
          <p14:tracePt t="238345" x="3943350" y="3794125"/>
          <p14:tracePt t="238362" x="3979863" y="3808413"/>
          <p14:tracePt t="238362" x="3986213" y="3814763"/>
          <p14:tracePt t="238411" x="4000500" y="3814763"/>
          <p14:tracePt t="238419" x="4014788" y="3822700"/>
          <p14:tracePt t="238436" x="4022725" y="3822700"/>
          <p14:tracePt t="238438" x="4043363" y="3836988"/>
          <p14:tracePt t="238445" x="4057650" y="3843338"/>
          <p14:tracePt t="238462" x="4065588" y="3851275"/>
          <p14:tracePt t="238478" x="4086225" y="3851275"/>
          <p14:tracePt t="238495" x="4094163" y="3851275"/>
          <p14:tracePt t="238512" x="4122738" y="3851275"/>
          <p14:tracePt t="238529" x="4137025" y="3851275"/>
          <p14:tracePt t="238546" x="4171950" y="3836988"/>
          <p14:tracePt t="238563" x="4179888" y="3822700"/>
          <p14:tracePt t="238579" x="4186238" y="3800475"/>
          <p14:tracePt t="238579" x="4186238" y="3786188"/>
          <p14:tracePt t="238597" x="4214813" y="3751263"/>
          <p14:tracePt t="238612" x="4214813" y="3714750"/>
          <p14:tracePt t="238630" x="4214813" y="3679825"/>
          <p14:tracePt t="238646" x="4222750" y="3636963"/>
          <p14:tracePt t="238663" x="4222750" y="3614738"/>
          <p14:tracePt t="238679" x="4222750" y="3594100"/>
          <p14:tracePt t="238695" x="4222750" y="3565525"/>
          <p14:tracePt t="238713" x="4222750" y="3551238"/>
          <p14:tracePt t="238729" x="4222750" y="3536950"/>
          <p14:tracePt t="238745" x="4222750" y="3522663"/>
          <p14:tracePt t="238762" x="4222750" y="3514725"/>
          <p14:tracePt t="238779" x="4214813" y="3508375"/>
          <p14:tracePt t="238795" x="4165600" y="3494088"/>
          <p14:tracePt t="238813" x="4143375" y="3486150"/>
          <p14:tracePt t="238829" x="4129088" y="3486150"/>
          <p14:tracePt t="238845" x="4094163" y="3486150"/>
          <p14:tracePt t="238862" x="4079875" y="3486150"/>
          <p14:tracePt t="238878" x="4065588" y="3471863"/>
          <p14:tracePt t="238896" x="4057650" y="3471863"/>
          <p14:tracePt t="238912" x="4029075" y="3471863"/>
          <p14:tracePt t="238929" x="4014788" y="3471863"/>
          <p14:tracePt t="238945" x="4008438" y="3471863"/>
          <p14:tracePt t="238962" x="3979863" y="3471863"/>
          <p14:tracePt t="239004" x="3965575" y="3479800"/>
          <p14:tracePt t="239011" x="3951288" y="3486150"/>
          <p14:tracePt t="239020" x="3937000" y="3494088"/>
          <p14:tracePt t="239028" x="3908425" y="3494088"/>
          <p14:tracePt t="239044" x="3886200" y="3508375"/>
          <p14:tracePt t="239060" x="3871913" y="3522663"/>
          <p14:tracePt t="239077" x="3851275" y="3529013"/>
          <p14:tracePt t="239139" x="3843338" y="3543300"/>
          <p14:tracePt t="239147" x="3836988" y="3551238"/>
          <p14:tracePt t="239155" x="3829050" y="3551238"/>
          <p14:tracePt t="239163" x="3822700" y="3557588"/>
          <p14:tracePt t="239163" x="3822700" y="3571875"/>
          <p14:tracePt t="239180" x="3814763" y="3579813"/>
          <p14:tracePt t="239194" x="3814763" y="3600450"/>
          <p14:tracePt t="239211" x="3808413" y="3643313"/>
          <p14:tracePt t="239229" x="3808413" y="3657600"/>
          <p14:tracePt t="239244" x="3808413" y="3679825"/>
          <p14:tracePt t="239261" x="3808413" y="3700463"/>
          <p14:tracePt t="239277" x="3800475" y="3729038"/>
          <p14:tracePt t="239294" x="3800475" y="3771900"/>
          <p14:tracePt t="239310" x="3786188" y="3794125"/>
          <p14:tracePt t="239355" x="3786188" y="3800475"/>
          <p14:tracePt t="239435" x="3786188" y="3808413"/>
          <p14:tracePt t="239443" x="3786188" y="3814763"/>
          <p14:tracePt t="239476" x="3786188" y="3829050"/>
          <p14:tracePt t="239483" x="3794125" y="3836988"/>
          <p14:tracePt t="239491" x="3800475" y="3843338"/>
          <p14:tracePt t="239499" x="3808413" y="3843338"/>
          <p14:tracePt t="239531" x="3814763" y="3843338"/>
          <p14:tracePt t="239547" x="3822700" y="3843338"/>
          <p14:tracePt t="239563" x="3829050" y="3843338"/>
          <p14:tracePt t="239579" x="3843338" y="3843338"/>
          <p14:tracePt t="239620" x="3851275" y="3843338"/>
          <p14:tracePt t="239627" x="3865563" y="3851275"/>
          <p14:tracePt t="239659" x="3886200" y="3851275"/>
          <p14:tracePt t="239668" x="3894138" y="3851275"/>
          <p14:tracePt t="239675" x="3900488" y="3851275"/>
          <p14:tracePt t="239707" x="3908425" y="3851275"/>
          <p14:tracePt t="239715" x="3929063" y="3865563"/>
          <p14:tracePt t="239755" x="3937000" y="3865563"/>
          <p14:tracePt t="239771" x="3943350" y="3865563"/>
          <p14:tracePt t="239779" x="3965575" y="3865563"/>
          <p14:tracePt t="239787" x="3979863" y="3865563"/>
          <p14:tracePt t="239812" x="3986213" y="3865563"/>
          <p14:tracePt t="239828" x="4000500" y="3865563"/>
          <p14:tracePt t="239835" x="4008438" y="3865563"/>
          <p14:tracePt t="239847" x="4014788" y="3865563"/>
          <p14:tracePt t="239860" x="4022725" y="3865563"/>
          <p14:tracePt t="239900" x="4037013" y="3851275"/>
          <p14:tracePt t="239940" x="4043363" y="3851275"/>
          <p14:tracePt t="239972" x="4051300" y="3851275"/>
          <p14:tracePt t="239988" x="4071938" y="3843338"/>
          <p14:tracePt t="239988" x="4079875" y="3843338"/>
          <p14:tracePt t="240012" x="4086225" y="3843338"/>
          <p14:tracePt t="240019" x="4094163" y="3836988"/>
          <p14:tracePt t="240036" x="4100513" y="3829050"/>
          <p14:tracePt t="240052" x="4108450" y="3822700"/>
          <p14:tracePt t="240068" x="4114800" y="3814763"/>
          <p14:tracePt t="240108" x="4122738" y="3808413"/>
          <p14:tracePt t="240124" x="4129088" y="3808413"/>
          <p14:tracePt t="240140" x="4143375" y="3800475"/>
          <p14:tracePt t="240148" x="4151313" y="3800475"/>
          <p14:tracePt t="240163" x="4179888" y="3794125"/>
          <p14:tracePt t="240183" x="4194175" y="3771900"/>
          <p14:tracePt t="240183" x="4214813" y="3765550"/>
          <p14:tracePt t="240193" x="4222750" y="3757613"/>
          <p14:tracePt t="240209" x="4237038" y="3751263"/>
          <p14:tracePt t="240226" x="4251325" y="3736975"/>
          <p14:tracePt t="240276" x="4257675" y="3729038"/>
          <p14:tracePt t="240284" x="4265613" y="3694113"/>
          <p14:tracePt t="240284" x="4286250" y="3671888"/>
          <p14:tracePt t="240300" x="4294188" y="3657600"/>
          <p14:tracePt t="240308" x="4308475" y="3608388"/>
          <p14:tracePt t="240316" x="4308475" y="3594100"/>
          <p14:tracePt t="240326" x="4329113" y="3565525"/>
          <p14:tracePt t="240342" x="4329113" y="3543300"/>
          <p14:tracePt t="240359" x="4329113" y="3529013"/>
          <p14:tracePt t="240375" x="4329113" y="3522663"/>
          <p14:tracePt t="240392" x="4329113" y="3514725"/>
          <p14:tracePt t="240409" x="4329113" y="3494088"/>
          <p14:tracePt t="240425" x="4322763" y="3471863"/>
          <p14:tracePt t="240443" x="4300538" y="3457575"/>
          <p14:tracePt t="240460" x="4257675" y="3443288"/>
          <p14:tracePt t="240460" x="4237038" y="3429000"/>
          <p14:tracePt t="240476" x="4200525" y="3422650"/>
          <p14:tracePt t="240493" x="4194175" y="3422650"/>
          <p14:tracePt t="240509" x="4157663" y="3414713"/>
          <p14:tracePt t="240526" x="4137025" y="3400425"/>
          <p14:tracePt t="240542" x="4108450" y="3400425"/>
          <p14:tracePt t="240559" x="4086225" y="3400425"/>
          <p14:tracePt t="240575" x="4065588" y="3386138"/>
          <p14:tracePt t="240592" x="4043363" y="3386138"/>
          <p14:tracePt t="240609" x="4008438" y="3386138"/>
          <p14:tracePt t="240626" x="3986213" y="3386138"/>
          <p14:tracePt t="240642" x="3965575" y="3386138"/>
          <p14:tracePt t="240659" x="3914775" y="3414713"/>
          <p14:tracePt t="240676" x="3886200" y="3486150"/>
          <p14:tracePt t="240693" x="3851275" y="3557588"/>
          <p14:tracePt t="240709" x="3794125" y="3657600"/>
          <p14:tracePt t="240726" x="3722688" y="3779838"/>
          <p14:tracePt t="240743" x="3622675" y="3900488"/>
          <p14:tracePt t="240758" x="3514725" y="3986213"/>
          <p14:tracePt t="240776" x="3379788" y="4071938"/>
          <p14:tracePt t="240792" x="3279775" y="4108450"/>
          <p14:tracePt t="240809" x="3208338" y="4137025"/>
          <p14:tracePt t="240825" x="3128963" y="4143375"/>
          <p14:tracePt t="240842" x="3071813" y="4179888"/>
          <p14:tracePt t="240859" x="2979738" y="4186238"/>
          <p14:tracePt t="240875" x="2857500" y="4208463"/>
          <p14:tracePt t="240892" x="2771775" y="4229100"/>
          <p14:tracePt t="240908" x="2708275" y="4237038"/>
          <p14:tracePt t="240925" x="2628900" y="4237038"/>
          <p14:tracePt t="240941" x="2579688" y="4237038"/>
          <p14:tracePt t="240959" x="2543175" y="4237038"/>
          <p14:tracePt t="240975" x="2500313" y="4237038"/>
          <p14:tracePt t="240991" x="2465388" y="4237038"/>
          <p14:tracePt t="241009" x="2436813" y="4237038"/>
          <p14:tracePt t="241025" x="2379663" y="4251325"/>
          <p14:tracePt t="241042" x="2322513" y="4257675"/>
          <p14:tracePt t="241058" x="2257425" y="4279900"/>
          <p14:tracePt t="241075" x="2122488" y="4308475"/>
          <p14:tracePt t="241092" x="2008188" y="4329113"/>
          <p14:tracePt t="241110" x="1914525" y="4343400"/>
          <p14:tracePt t="241124" x="1865313" y="4351338"/>
          <p14:tracePt t="241142" x="1793875" y="4351338"/>
          <p14:tracePt t="241159" x="1708150" y="4351338"/>
          <p14:tracePt t="241175" x="1585913" y="4351338"/>
          <p14:tracePt t="241193" x="1428750" y="4351338"/>
          <p14:tracePt t="241209" x="1336675" y="4351338"/>
          <p14:tracePt t="241226" x="1257300" y="4357688"/>
          <p14:tracePt t="241242" x="1179513" y="4357688"/>
          <p14:tracePt t="241258" x="1114425" y="4379913"/>
          <p14:tracePt t="241275" x="1028700" y="4394200"/>
          <p14:tracePt t="241291" x="936625" y="4394200"/>
          <p14:tracePt t="241309" x="893763" y="4394200"/>
          <p14:tracePt t="241325" x="850900" y="4394200"/>
          <p14:tracePt t="241341" x="793750" y="4394200"/>
          <p14:tracePt t="241358" x="742950" y="4394200"/>
          <p14:tracePt t="241375" x="693738" y="4394200"/>
          <p14:tracePt t="241391" x="622300" y="4394200"/>
          <p14:tracePt t="241408" x="579438" y="4394200"/>
          <p14:tracePt t="241424" x="528638" y="4386263"/>
          <p14:tracePt t="241442" x="485775" y="4379913"/>
          <p14:tracePt t="241458" x="471488" y="4371975"/>
          <p14:tracePt t="241474" x="436563" y="4365625"/>
          <p14:tracePt t="241588" x="457200" y="4365625"/>
          <p14:tracePt t="241590" x="579438" y="4365625"/>
          <p14:tracePt t="241597" x="665163" y="4365625"/>
          <p14:tracePt t="241608" x="842963" y="4408488"/>
          <p14:tracePt t="241624" x="1000125" y="4422775"/>
          <p14:tracePt t="241641" x="1093788" y="4437063"/>
          <p14:tracePt t="241657" x="1165225" y="4437063"/>
          <p14:tracePt t="241675" x="1208088" y="4451350"/>
          <p14:tracePt t="241691" x="1243013" y="4451350"/>
          <p14:tracePt t="241691" x="1265238" y="4451350"/>
          <p14:tracePt t="241709" x="1293813" y="4451350"/>
          <p14:tracePt t="241724" x="1314450" y="4451350"/>
          <p14:tracePt t="241742" x="1343025" y="4451350"/>
          <p14:tracePt t="241758" x="1371600" y="4451350"/>
          <p14:tracePt t="241775" x="1436688" y="4451350"/>
          <p14:tracePt t="241791" x="1493838" y="4451350"/>
          <p14:tracePt t="241808" x="1522413" y="4451350"/>
          <p14:tracePt t="241824" x="1543050" y="4451350"/>
          <p14:tracePt t="241841" x="1579563" y="4451350"/>
          <p14:tracePt t="241858" x="1614488" y="4451350"/>
          <p14:tracePt t="241874" x="1643063" y="4443413"/>
          <p14:tracePt t="241891" x="1671638" y="4443413"/>
          <p14:tracePt t="241907" x="1714500" y="4437063"/>
          <p14:tracePt t="241924" x="1757363" y="4437063"/>
          <p14:tracePt t="241940" x="1836738" y="4437063"/>
          <p14:tracePt t="241957" x="1943100" y="4437063"/>
          <p14:tracePt t="241974" x="2008188" y="4437063"/>
          <p14:tracePt t="241991" x="2071688" y="4437063"/>
          <p14:tracePt t="242007" x="2093913" y="4437063"/>
          <p14:tracePt t="242024" x="2122488" y="4437063"/>
          <p14:tracePt t="242042" x="2136775" y="4437063"/>
          <p14:tracePt t="242057" x="2157413" y="4437063"/>
          <p14:tracePt t="242074" x="2165350" y="4437063"/>
          <p14:tracePt t="242090" x="2193925" y="4437063"/>
          <p14:tracePt t="242107" x="2243138" y="4437063"/>
          <p14:tracePt t="242124" x="2279650" y="4437063"/>
          <p14:tracePt t="242140" x="2300288" y="4437063"/>
          <p14:tracePt t="242157" x="2328863" y="4437063"/>
          <p14:tracePt t="242173" x="2400300" y="4437063"/>
          <p14:tracePt t="242191" x="2451100" y="4437063"/>
          <p14:tracePt t="242206" x="2508250" y="4437063"/>
          <p14:tracePt t="242224" x="2551113" y="4437063"/>
          <p14:tracePt t="242241" x="2593975" y="4414838"/>
          <p14:tracePt t="242257" x="2636838" y="4414838"/>
          <p14:tracePt t="242274" x="2679700" y="4408488"/>
          <p14:tracePt t="242290" x="2722563" y="4408488"/>
          <p14:tracePt t="242290" x="2751138" y="4400550"/>
          <p14:tracePt t="242308" x="2779713" y="4400550"/>
          <p14:tracePt t="242324" x="2822575" y="4386263"/>
          <p14:tracePt t="242343" x="2851150" y="4386263"/>
          <p14:tracePt t="242357" x="2908300" y="4357688"/>
          <p14:tracePt t="242374" x="2965450" y="4343400"/>
          <p14:tracePt t="242390" x="3036888" y="4308475"/>
          <p14:tracePt t="242407" x="3094038" y="4294188"/>
          <p14:tracePt t="242423" x="3114675" y="4271963"/>
          <p14:tracePt t="242440" x="3165475" y="4243388"/>
          <p14:tracePt t="242457" x="3186113" y="4229100"/>
          <p14:tracePt t="242474" x="3194050" y="4222750"/>
          <p14:tracePt t="242491" x="3214688" y="4208463"/>
          <p14:tracePt t="242507" x="3228975" y="4179888"/>
          <p14:tracePt t="242507" x="3228975" y="4171950"/>
          <p14:tracePt t="242525" x="3257550" y="4143375"/>
          <p14:tracePt t="242540" x="3265488" y="4100513"/>
          <p14:tracePt t="242557" x="3265488" y="4079875"/>
          <p14:tracePt t="242573" x="3265488" y="4071938"/>
          <p14:tracePt t="242612" x="3265488" y="4065588"/>
          <p14:tracePt t="242620" x="3265488" y="4043363"/>
          <p14:tracePt t="242627" x="3228975" y="4029075"/>
          <p14:tracePt t="242639" x="3208338" y="4029075"/>
          <p14:tracePt t="242657" x="3186113" y="4022725"/>
          <p14:tracePt t="242673" x="3165475" y="4014788"/>
          <p14:tracePt t="242689" x="3143250" y="4008438"/>
          <p14:tracePt t="242707" x="3122613" y="3994150"/>
          <p14:tracePt t="242722" x="3086100" y="3979863"/>
          <p14:tracePt t="242741" x="3057525" y="3971925"/>
          <p14:tracePt t="242757" x="3043238" y="3971925"/>
          <p14:tracePt t="242773" x="3008313" y="3965575"/>
          <p14:tracePt t="242790" x="2979738" y="3965575"/>
          <p14:tracePt t="242806" x="2951163" y="3943350"/>
          <p14:tracePt t="242823" x="2922588" y="3943350"/>
          <p14:tracePt t="242840" x="2879725" y="3943350"/>
          <p14:tracePt t="242857" x="2822575" y="3943350"/>
          <p14:tracePt t="242873" x="2779713" y="3943350"/>
          <p14:tracePt t="242889" x="2736850" y="3943350"/>
          <p14:tracePt t="242906" x="2686050" y="3943350"/>
          <p14:tracePt t="242922" x="2657475" y="3943350"/>
          <p14:tracePt t="242939" x="2600325" y="3943350"/>
          <p14:tracePt t="242956" x="2565400" y="3943350"/>
          <p14:tracePt t="242974" x="2522538" y="3943350"/>
          <p14:tracePt t="242990" x="2486025" y="3943350"/>
          <p14:tracePt t="243007" x="2443163" y="3943350"/>
          <p14:tracePt t="243023" x="2386013" y="3943350"/>
          <p14:tracePt t="243040" x="2343150" y="3943350"/>
          <p14:tracePt t="243057" x="2279650" y="3943350"/>
          <p14:tracePt t="243073" x="2236788" y="3943350"/>
          <p14:tracePt t="243089" x="2193925" y="3943350"/>
          <p14:tracePt t="243106" x="2136775" y="3943350"/>
          <p14:tracePt t="243123" x="2100263" y="3943350"/>
          <p14:tracePt t="243139" x="2057400" y="3943350"/>
          <p14:tracePt t="243139" x="2051050" y="3943350"/>
          <p14:tracePt t="243157" x="2022475" y="3943350"/>
          <p14:tracePt t="243172" x="2008188" y="3943350"/>
          <p14:tracePt t="243190" x="1979613" y="3957638"/>
          <p14:tracePt t="243205" x="1957388" y="3986213"/>
          <p14:tracePt t="243223" x="1943100" y="3994150"/>
          <p14:tracePt t="243239" x="1922463" y="4014788"/>
          <p14:tracePt t="243256" x="1914525" y="4022725"/>
          <p14:tracePt t="243273" x="1908175" y="4037013"/>
          <p14:tracePt t="243290" x="1893888" y="4057650"/>
          <p14:tracePt t="243307" x="1885950" y="4071938"/>
          <p14:tracePt t="243322" x="1885950" y="4100513"/>
          <p14:tracePt t="243322" x="1885950" y="4108450"/>
          <p14:tracePt t="243340" x="1885950" y="4129088"/>
          <p14:tracePt t="243355" x="1885950" y="4151313"/>
          <p14:tracePt t="243373" x="1893888" y="4157663"/>
          <p14:tracePt t="243388" x="1914525" y="4171950"/>
          <p14:tracePt t="243406" x="1928813" y="4171950"/>
          <p14:tracePt t="243422" x="1951038" y="4186238"/>
          <p14:tracePt t="243438" x="2000250" y="4194175"/>
          <p14:tracePt t="243455" x="2022475" y="4194175"/>
          <p14:tracePt t="243472" x="2057400" y="4200525"/>
          <p14:tracePt t="243490" x="2093913" y="4200525"/>
          <p14:tracePt t="243506" x="2143125" y="4222750"/>
          <p14:tracePt t="243523" x="2165350" y="4222750"/>
          <p14:tracePt t="243539" x="2193925" y="4222750"/>
          <p14:tracePt t="243556" x="2214563" y="4222750"/>
          <p14:tracePt t="243571" x="2243138" y="4222750"/>
          <p14:tracePt t="243589" x="2251075" y="4222750"/>
          <p14:tracePt t="243605" x="2265363" y="4222750"/>
          <p14:tracePt t="243622" x="2271713" y="4222750"/>
          <p14:tracePt t="243638" x="2300288" y="4222750"/>
          <p14:tracePt t="243655" x="2322513" y="4222750"/>
          <p14:tracePt t="243672" x="2336800" y="4222750"/>
          <p14:tracePt t="243688" x="2357438" y="4222750"/>
          <p14:tracePt t="243705" x="2371725" y="4222750"/>
          <p14:tracePt t="243721" x="2408238" y="4222750"/>
          <p14:tracePt t="243739" x="2436813" y="4222750"/>
          <p14:tracePt t="243755" x="2457450" y="4222750"/>
          <p14:tracePt t="243771" x="2543175" y="4222750"/>
          <p14:tracePt t="243789" x="2600325" y="4222750"/>
          <p14:tracePt t="243804" x="2700338" y="4222750"/>
          <p14:tracePt t="243822" x="2857500" y="4222750"/>
          <p14:tracePt t="243838" x="3065463" y="4222750"/>
          <p14:tracePt t="243856" x="3322638" y="4222750"/>
          <p14:tracePt t="243871" x="3557588" y="4222750"/>
          <p14:tracePt t="243888" x="3714750" y="4222750"/>
          <p14:tracePt t="243904" x="3771900" y="4222750"/>
          <p14:tracePt t="243921" x="3794125" y="4222750"/>
          <p14:tracePt t="243938" x="3808413" y="4222750"/>
          <p14:tracePt t="243954" x="3836988" y="4222750"/>
          <p14:tracePt t="243971" x="3865563" y="4222750"/>
          <p14:tracePt t="243988" x="3914775" y="4229100"/>
          <p14:tracePt t="244006" x="3937000" y="4237038"/>
          <p14:tracePt t="244022" x="3965575" y="4237038"/>
          <p14:tracePt t="244039" x="3994150" y="4237038"/>
          <p14:tracePt t="244055" x="4037013" y="4237038"/>
          <p14:tracePt t="244071" x="4065588" y="4237038"/>
          <p14:tracePt t="244088" x="4114800" y="4237038"/>
          <p14:tracePt t="244105" x="4137025" y="4237038"/>
          <p14:tracePt t="244121" x="4143375" y="4237038"/>
          <p14:tracePt t="244137" x="4157663" y="4237038"/>
          <p14:tracePt t="244154" x="4179888" y="4237038"/>
          <p14:tracePt t="244170" x="4214813" y="4237038"/>
          <p14:tracePt t="244170" x="4243388" y="4237038"/>
          <p14:tracePt t="244188" x="4294188" y="4237038"/>
          <p14:tracePt t="244204" x="4351338" y="4237038"/>
          <p14:tracePt t="244222" x="4371975" y="4237038"/>
          <p14:tracePt t="244237" x="4379913" y="4237038"/>
          <p14:tracePt t="244348" x="4371975" y="4237038"/>
          <p14:tracePt t="244356" x="4337050" y="4237038"/>
          <p14:tracePt t="244364" x="4279900" y="4251325"/>
          <p14:tracePt t="244370" x="4251325" y="4251325"/>
          <p14:tracePt t="244387" x="4214813" y="4251325"/>
          <p14:tracePt t="244404" x="4200525" y="4251325"/>
          <p14:tracePt t="244404" x="4194175" y="4251325"/>
          <p14:tracePt t="244420" x="4151313" y="4251325"/>
          <p14:tracePt t="244437" x="4114800" y="4251325"/>
          <p14:tracePt t="244453" x="4071938" y="4251325"/>
          <p14:tracePt t="244470" x="4043363" y="4251325"/>
          <p14:tracePt t="244487" x="4008438" y="4251325"/>
          <p14:tracePt t="244503" x="3965575" y="4251325"/>
          <p14:tracePt t="244520" x="3908425" y="4251325"/>
          <p14:tracePt t="244537" x="3865563" y="4251325"/>
          <p14:tracePt t="244554" x="3829050" y="4251325"/>
          <p14:tracePt t="244570" x="3822700" y="4251325"/>
          <p14:tracePt t="244586" x="3814763" y="4251325"/>
          <p14:tracePt t="244622" x="3808413" y="4251325"/>
          <p14:tracePt t="244628" x="3800475" y="4229100"/>
          <p14:tracePt t="244636" x="3786188" y="4214813"/>
          <p14:tracePt t="244654" x="3779838" y="4186238"/>
          <p14:tracePt t="244670" x="3771900" y="4151313"/>
          <p14:tracePt t="244686" x="3771900" y="4137025"/>
          <p14:tracePt t="244703" x="3771900" y="4100513"/>
          <p14:tracePt t="244720" x="3771900" y="4086225"/>
          <p14:tracePt t="244736" x="3771900" y="4071938"/>
          <p14:tracePt t="244753" x="3771900" y="4037013"/>
          <p14:tracePt t="244770" x="3779838" y="4022725"/>
          <p14:tracePt t="244787" x="3786188" y="4014788"/>
          <p14:tracePt t="244803" x="3794125" y="4000500"/>
          <p14:tracePt t="244820" x="3814763" y="3979863"/>
          <p14:tracePt t="244837" x="3871913" y="3971925"/>
          <p14:tracePt t="244854" x="3914775" y="3957638"/>
          <p14:tracePt t="244870" x="3951288" y="3957638"/>
          <p14:tracePt t="244886" x="3965575" y="3957638"/>
          <p14:tracePt t="244903" x="3986213" y="3957638"/>
          <p14:tracePt t="244919" x="4000500" y="3957638"/>
          <p14:tracePt t="244936" x="4029075" y="3957638"/>
          <p14:tracePt t="244952" x="4065588" y="3957638"/>
          <p14:tracePt t="244970" x="4122738" y="3957638"/>
          <p14:tracePt t="244986" x="4171950" y="3957638"/>
          <p14:tracePt t="245003" x="4229100" y="3957638"/>
          <p14:tracePt t="245019" x="4286250" y="3957638"/>
          <p14:tracePt t="245037" x="4308475" y="3957638"/>
          <p14:tracePt t="245053" x="4414838" y="3957638"/>
          <p14:tracePt t="245069" x="4551363" y="3957638"/>
          <p14:tracePt t="245087" x="4714875" y="3951288"/>
          <p14:tracePt t="245103" x="4872038" y="3937000"/>
          <p14:tracePt t="245120" x="4994275" y="3937000"/>
          <p14:tracePt t="245135" x="5100638" y="3937000"/>
          <p14:tracePt t="245153" x="5194300" y="3937000"/>
          <p14:tracePt t="245169" x="5257800" y="3937000"/>
          <p14:tracePt t="245186" x="5351463" y="3937000"/>
          <p14:tracePt t="245202" x="5437188" y="3929063"/>
          <p14:tracePt t="245219" x="5543550" y="3914775"/>
          <p14:tracePt t="245236" x="5629275" y="3908425"/>
          <p14:tracePt t="245252" x="5708650" y="3886200"/>
          <p14:tracePt t="245269" x="5800725" y="3871913"/>
          <p14:tracePt t="245287" x="5880100" y="3865563"/>
          <p14:tracePt t="245303" x="5937250" y="3857625"/>
          <p14:tracePt t="245319" x="5994400" y="3857625"/>
          <p14:tracePt t="245336" x="6072188" y="3836988"/>
          <p14:tracePt t="245353" x="6137275" y="3836988"/>
          <p14:tracePt t="245370" x="6229350" y="3836988"/>
          <p14:tracePt t="245385" x="6300788" y="3822700"/>
          <p14:tracePt t="245402" x="6329363" y="3822700"/>
          <p14:tracePt t="245516" x="6337300" y="3829050"/>
          <p14:tracePt t="245524" x="6337300" y="3871913"/>
          <p14:tracePt t="245532" x="6337300" y="3879850"/>
          <p14:tracePt t="245540" x="6337300" y="3908425"/>
          <p14:tracePt t="245555" x="6323013" y="3943350"/>
          <p14:tracePt t="245569" x="6308725" y="3957638"/>
          <p14:tracePt t="245585" x="6280150" y="3994150"/>
          <p14:tracePt t="245602" x="6265863" y="4008438"/>
          <p14:tracePt t="245618" x="6237288" y="4022725"/>
          <p14:tracePt t="245635" x="6200775" y="4057650"/>
          <p14:tracePt t="245652" x="6180138" y="4079875"/>
          <p14:tracePt t="245669" x="6172200" y="4086225"/>
          <p14:tracePt t="245685" x="6165850" y="4094163"/>
          <p14:tracePt t="245701" x="6157913" y="4108450"/>
          <p14:tracePt t="245748" x="6143625" y="4114800"/>
          <p14:tracePt t="245756" x="6137275" y="4137025"/>
          <p14:tracePt t="245772" x="6122988" y="4143375"/>
          <p14:tracePt t="245788" x="6115050" y="4157663"/>
          <p14:tracePt t="245804" x="6108700" y="4165600"/>
          <p14:tracePt t="245836" x="6100763" y="4171950"/>
          <p14:tracePt t="245844" x="6080125" y="4186238"/>
          <p14:tracePt t="245844" x="6072188" y="4194175"/>
          <p14:tracePt t="245861" x="6065838" y="4200525"/>
          <p14:tracePt t="245868" x="6057900" y="4208463"/>
          <p14:tracePt t="245868" x="6043613" y="4214813"/>
          <p14:tracePt t="245884" x="6037263" y="4214813"/>
          <p14:tracePt t="245902" x="6022975" y="4229100"/>
          <p14:tracePt t="245918" x="6000750" y="4237038"/>
          <p14:tracePt t="245935" x="5980113" y="4243388"/>
          <p14:tracePt t="245951" x="5972175" y="4243388"/>
          <p14:tracePt t="245968" x="5965825" y="4243388"/>
          <p14:tracePt t="245984" x="5943600" y="4243388"/>
          <p14:tracePt t="246001" x="5929313" y="4243388"/>
          <p14:tracePt t="246018" x="5922963" y="4243388"/>
          <p14:tracePt t="246034" x="5900738" y="4243388"/>
          <p14:tracePt t="246108" x="5894388" y="4243388"/>
          <p14:tracePt t="246124" x="5886450" y="4243388"/>
          <p14:tracePt t="246132" x="5872163" y="4243388"/>
          <p14:tracePt t="246132" x="5851525" y="4237038"/>
          <p14:tracePt t="246164" x="5843588" y="4229100"/>
          <p14:tracePt t="246180" x="5837238" y="4214813"/>
          <p14:tracePt t="246196" x="5822950" y="4214813"/>
          <p14:tracePt t="246204" x="5815013" y="4214813"/>
          <p14:tracePt t="246212" x="5808663" y="4208463"/>
          <p14:tracePt t="246222" x="5772150" y="4194175"/>
          <p14:tracePt t="246255" x="5743575" y="4194175"/>
          <p14:tracePt t="246268" x="5737225" y="4186238"/>
          <p14:tracePt t="246268" x="5729288" y="4186238"/>
          <p14:tracePt t="246284" x="5708650" y="4179888"/>
          <p14:tracePt t="246302" x="5700713" y="4171950"/>
          <p14:tracePt t="246317" x="5694363" y="4171950"/>
          <p14:tracePt t="246335" x="5672138" y="4157663"/>
          <p14:tracePt t="246372" x="5672138" y="4137025"/>
          <p14:tracePt t="246372" x="5672138" y="4122738"/>
          <p14:tracePt t="246384" x="5672138" y="4114800"/>
          <p14:tracePt t="246400" x="5672138" y="4108450"/>
          <p14:tracePt t="246417" x="5672138" y="4071938"/>
          <p14:tracePt t="246434" x="5672138" y="4057650"/>
          <p14:tracePt t="246451" x="5672138" y="4043363"/>
          <p14:tracePt t="246467" x="5672138" y="4029075"/>
          <p14:tracePt t="246484" x="5672138" y="4022725"/>
          <p14:tracePt t="246524" x="5672138" y="4008438"/>
          <p14:tracePt t="246532" x="5694363" y="3986213"/>
          <p14:tracePt t="246572" x="5700713" y="3979863"/>
          <p14:tracePt t="246588" x="5700713" y="3965575"/>
          <p14:tracePt t="246604" x="5708650" y="3957638"/>
          <p14:tracePt t="246636" x="5715000" y="3951288"/>
          <p14:tracePt t="246644" x="5722938" y="3943350"/>
          <p14:tracePt t="246660" x="5729288" y="3937000"/>
          <p14:tracePt t="246660" x="5737225" y="3937000"/>
          <p14:tracePt t="246684" x="5743575" y="3937000"/>
          <p14:tracePt t="246692" x="5757863" y="3937000"/>
          <p14:tracePt t="246699" x="5765800" y="3929063"/>
          <p14:tracePt t="246704" x="5772150" y="3922713"/>
          <p14:tracePt t="246787" x="5780088" y="3922713"/>
          <p14:tracePt t="246803" x="5794375" y="3922713"/>
          <p14:tracePt t="246883" x="5800725" y="3922713"/>
          <p14:tracePt t="246892" x="5815013" y="3922713"/>
          <p14:tracePt t="246907" x="5822950" y="3922713"/>
          <p14:tracePt t="246923" x="5837238" y="3922713"/>
          <p14:tracePt t="246940" x="5843588" y="3922713"/>
          <p14:tracePt t="246955" x="5851525" y="3922713"/>
          <p14:tracePt t="246963" x="5872163" y="3922713"/>
          <p14:tracePt t="246968" x="5915025" y="3922713"/>
          <p14:tracePt t="246983" x="5965825" y="3922713"/>
          <p14:tracePt t="246999" x="6008688" y="3922713"/>
          <p14:tracePt t="247016" x="6051550" y="3922713"/>
          <p14:tracePt t="247032" x="6115050" y="3922713"/>
          <p14:tracePt t="247050" x="6208713" y="3922713"/>
          <p14:tracePt t="247066" x="6308725" y="3922713"/>
          <p14:tracePt t="247066" x="6380163" y="3922713"/>
          <p14:tracePt t="247084" x="6500813" y="3922713"/>
          <p14:tracePt t="247100" x="6594475" y="3922713"/>
          <p14:tracePt t="247116" x="6651625" y="3922713"/>
          <p14:tracePt t="247133" x="6715125" y="3922713"/>
          <p14:tracePt t="247150" x="6765925" y="3922713"/>
          <p14:tracePt t="247166" x="6872288" y="3922713"/>
          <p14:tracePt t="247182" x="7029450" y="3922713"/>
          <p14:tracePt t="247199" x="7186613" y="3922713"/>
          <p14:tracePt t="247216" x="7358063" y="3922713"/>
          <p14:tracePt t="247233" x="7423150" y="3922713"/>
          <p14:tracePt t="247249" x="7466013" y="3922713"/>
          <p14:tracePt t="247266" x="7500938" y="3922713"/>
          <p14:tracePt t="247282" x="7543800" y="3922713"/>
          <p14:tracePt t="247282" x="7580313" y="3922713"/>
          <p14:tracePt t="247300" x="7637463" y="3922713"/>
          <p14:tracePt t="247316" x="7694613" y="3908425"/>
          <p14:tracePt t="247332" x="7715250" y="3900488"/>
          <p14:tracePt t="247349" x="7751763" y="3894138"/>
          <p14:tracePt t="247366" x="7766050" y="3894138"/>
          <p14:tracePt t="247382" x="7786688" y="3894138"/>
          <p14:tracePt t="247399" x="7808913" y="3894138"/>
          <p14:tracePt t="247416" x="7829550" y="3894138"/>
          <p14:tracePt t="247459" x="7837488" y="3894138"/>
          <p14:tracePt t="247467" x="7851775" y="3894138"/>
          <p14:tracePt t="247475" x="7866063" y="3894138"/>
          <p14:tracePt t="247475" x="7872413" y="3894138"/>
          <p14:tracePt t="247484" x="7886700" y="3894138"/>
          <p14:tracePt t="247499" x="7951788" y="3900488"/>
          <p14:tracePt t="247516" x="7986713" y="3937000"/>
          <p14:tracePt t="247532" x="8008938" y="3957638"/>
          <p14:tracePt t="247549" x="8008938" y="3965575"/>
          <p14:tracePt t="247565" x="8015288" y="3971925"/>
          <p14:tracePt t="247582" x="8015288" y="4014788"/>
          <p14:tracePt t="247600" x="8029575" y="4051300"/>
          <p14:tracePt t="247615" x="8029575" y="4094163"/>
          <p14:tracePt t="247632" x="8029575" y="4114800"/>
          <p14:tracePt t="247649" x="8029575" y="4122738"/>
          <p14:tracePt t="247665" x="8029575" y="4137025"/>
          <p14:tracePt t="247683" x="8029575" y="4157663"/>
          <p14:tracePt t="247698" x="8029575" y="4200525"/>
          <p14:tracePt t="247716" x="8015288" y="4208463"/>
          <p14:tracePt t="247731" x="8001000" y="4222750"/>
          <p14:tracePt t="247749" x="7966075" y="4243388"/>
          <p14:tracePt t="247765" x="7908925" y="4265613"/>
          <p14:tracePt t="247782" x="7843838" y="4286250"/>
          <p14:tracePt t="247798" x="7780338" y="4294188"/>
          <p14:tracePt t="247815" x="7694613" y="4314825"/>
          <p14:tracePt t="247832" x="7615238" y="4329113"/>
          <p14:tracePt t="247848" x="7523163" y="4343400"/>
          <p14:tracePt t="247866" x="7415213" y="4357688"/>
          <p14:tracePt t="247881" x="7258050" y="4365625"/>
          <p14:tracePt t="247881" x="7165975" y="4394200"/>
          <p14:tracePt t="247900" x="7094538" y="4408488"/>
          <p14:tracePt t="247914" x="6680200" y="4429125"/>
          <p14:tracePt t="247932" x="6423025" y="4471988"/>
          <p14:tracePt t="247948" x="6208713" y="4500563"/>
          <p14:tracePt t="247966" x="6065838" y="4522788"/>
          <p14:tracePt t="247981" x="5957888" y="4522788"/>
          <p14:tracePt t="247998" x="5880100" y="4543425"/>
          <p14:tracePt t="248015" x="5786438" y="4543425"/>
          <p14:tracePt t="248031" x="5665788" y="4543425"/>
          <p14:tracePt t="248048" x="5486400" y="4586288"/>
          <p14:tracePt t="248064" x="5314950" y="4586288"/>
          <p14:tracePt t="248082" x="5208588" y="4586288"/>
          <p14:tracePt t="248098" x="5143500" y="4586288"/>
          <p14:tracePt t="248115" x="5108575" y="4586288"/>
          <p14:tracePt t="248131" x="5057775" y="4586288"/>
          <p14:tracePt t="248148" x="4994275" y="4586288"/>
          <p14:tracePt t="248165" x="4937125" y="4586288"/>
          <p14:tracePt t="248181" x="4857750" y="4579938"/>
          <p14:tracePt t="248198" x="4779963" y="4572000"/>
          <p14:tracePt t="248215" x="4722813" y="4565650"/>
          <p14:tracePt t="248231" x="4657725" y="4543425"/>
          <p14:tracePt t="248247" x="4600575" y="4537075"/>
          <p14:tracePt t="248264" x="4543425" y="4522788"/>
          <p14:tracePt t="248281" x="4479925" y="4514850"/>
          <p14:tracePt t="248297" x="4443413" y="4514850"/>
          <p14:tracePt t="248315" x="4379913" y="4494213"/>
          <p14:tracePt t="248331" x="4308475" y="4486275"/>
          <p14:tracePt t="248349" x="4237038" y="4465638"/>
          <p14:tracePt t="248365" x="4171950" y="4443413"/>
          <p14:tracePt t="248382" x="4122738" y="4429125"/>
          <p14:tracePt t="248398" x="4029075" y="4386263"/>
          <p14:tracePt t="248415" x="3894138" y="4308475"/>
          <p14:tracePt t="248431" x="3686175" y="4200525"/>
          <p14:tracePt t="248448" x="3608388" y="4171950"/>
          <p14:tracePt t="248464" x="3551238" y="4129088"/>
          <p14:tracePt t="248481" x="3514725" y="4108450"/>
          <p14:tracePt t="248498" x="3494088" y="4094163"/>
          <p14:tracePt t="248514" x="3479800" y="4086225"/>
          <p14:tracePt t="248571" x="3471863" y="4079875"/>
          <p14:tracePt t="248587" x="3465513" y="4071938"/>
          <p14:tracePt t="248603" x="3465513" y="4065588"/>
          <p14:tracePt t="248611" x="3465513" y="4043363"/>
          <p14:tracePt t="248627" x="3465513" y="4022725"/>
          <p14:tracePt t="248633" x="3465513" y="3986213"/>
          <p14:tracePt t="248648" x="3479800" y="3943350"/>
          <p14:tracePt t="248664" x="3500438" y="3922713"/>
          <p14:tracePt t="248681" x="3514725" y="3922713"/>
          <p14:tracePt t="248697" x="3565525" y="3894138"/>
          <p14:tracePt t="248715" x="3614738" y="3879850"/>
          <p14:tracePt t="248730" x="3757613" y="3851275"/>
          <p14:tracePt t="248748" x="3908425" y="3843338"/>
          <p14:tracePt t="248764" x="4037013" y="3822700"/>
          <p14:tracePt t="248781" x="4143375" y="3822700"/>
          <p14:tracePt t="248797" x="4251325" y="3822700"/>
          <p14:tracePt t="248814" x="4337050" y="3822700"/>
          <p14:tracePt t="248830" x="4408488" y="3822700"/>
          <p14:tracePt t="248846" x="4479925" y="3822700"/>
          <p14:tracePt t="248865" x="4537075" y="3822700"/>
          <p14:tracePt t="248881" x="4600575" y="3822700"/>
          <p14:tracePt t="248897" x="4708525" y="3822700"/>
          <p14:tracePt t="248913" x="4814888" y="3822700"/>
          <p14:tracePt t="248931" x="4951413" y="3822700"/>
          <p14:tracePt t="248946" x="5143500" y="3822700"/>
          <p14:tracePt t="248963" x="5272088" y="3822700"/>
          <p14:tracePt t="248980" x="5372100" y="3822700"/>
          <p14:tracePt t="248997" x="5443538" y="3822700"/>
          <p14:tracePt t="249013" x="5494338" y="3822700"/>
          <p14:tracePt t="249030" x="5565775" y="3822700"/>
          <p14:tracePt t="249047" x="5665788" y="3822700"/>
          <p14:tracePt t="249063" x="5808663" y="3822700"/>
          <p14:tracePt t="249080" x="5965825" y="3822700"/>
          <p14:tracePt t="249096" x="6115050" y="3822700"/>
          <p14:tracePt t="249113" x="6223000" y="3822700"/>
          <p14:tracePt t="249131" x="6315075" y="3822700"/>
          <p14:tracePt t="249147" x="6372225" y="3822700"/>
          <p14:tracePt t="249147" x="6408738" y="3822700"/>
          <p14:tracePt t="249165" x="6472238" y="3822700"/>
          <p14:tracePt t="249180" x="6551613" y="3822700"/>
          <p14:tracePt t="249197" x="6608763" y="3822700"/>
          <p14:tracePt t="249213" x="6700838" y="3800475"/>
          <p14:tracePt t="249231" x="6780213" y="3786188"/>
          <p14:tracePt t="249246" x="6858000" y="3779838"/>
          <p14:tracePt t="249263" x="6923088" y="3779838"/>
          <p14:tracePt t="249279" x="6994525" y="3751263"/>
          <p14:tracePt t="249296" x="7037388" y="3751263"/>
          <p14:tracePt t="249313" x="7094538" y="3736975"/>
          <p14:tracePt t="249329" x="7137400" y="3736975"/>
          <p14:tracePt t="249347" x="7172325" y="3729038"/>
          <p14:tracePt t="249363" x="7208838" y="3729038"/>
          <p14:tracePt t="249381" x="7223125" y="3729038"/>
          <p14:tracePt t="249396" x="7229475" y="3729038"/>
          <p14:tracePt t="249413" x="7265988" y="3729038"/>
          <p14:tracePt t="249429" x="7308850" y="3729038"/>
          <p14:tracePt t="249446" x="7358063" y="3729038"/>
          <p14:tracePt t="249463" x="7408863" y="3729038"/>
          <p14:tracePt t="249480" x="7429500" y="3729038"/>
          <p14:tracePt t="249496" x="7437438" y="3729038"/>
          <p14:tracePt t="249512" x="7443788" y="3729038"/>
          <p14:tracePt t="249548" x="7458075" y="3729038"/>
          <p14:tracePt t="249548" x="7472363" y="3729038"/>
          <p14:tracePt t="249563" x="7529513" y="3751263"/>
          <p14:tracePt t="249580" x="7566025" y="3751263"/>
          <p14:tracePt t="249597" x="7586663" y="3757613"/>
          <p14:tracePt t="249612" x="7600950" y="3757613"/>
          <p14:tracePt t="249630" x="7658100" y="3757613"/>
          <p14:tracePt t="249646" x="7723188" y="3757613"/>
          <p14:tracePt t="249663" x="7780338" y="3757613"/>
          <p14:tracePt t="249680" x="7794625" y="3757613"/>
          <p14:tracePt t="249695" x="7823200" y="3757613"/>
          <p14:tracePt t="249764" x="7829550" y="3765550"/>
          <p14:tracePt t="249781" x="7837488" y="3765550"/>
          <p14:tracePt t="249782" x="7866063" y="3794125"/>
          <p14:tracePt t="249796" x="7894638" y="3794125"/>
          <p14:tracePt t="249812" x="7923213" y="3808413"/>
          <p14:tracePt t="249829" x="7943850" y="3829050"/>
          <p14:tracePt t="249845" x="7986713" y="3843338"/>
          <p14:tracePt t="249863" x="7994650" y="3851275"/>
          <p14:tracePt t="249879" x="8001000" y="3851275"/>
          <p14:tracePt t="249916" x="8029575" y="3857625"/>
          <p14:tracePt t="249924" x="8037513" y="3865563"/>
          <p14:tracePt t="249964" x="8043863" y="3871913"/>
          <p14:tracePt t="249972" x="8066088" y="3879850"/>
          <p14:tracePt t="249988" x="8072438" y="3886200"/>
          <p14:tracePt t="250004" x="8094663" y="3900488"/>
          <p14:tracePt t="250036" x="8108950" y="3929063"/>
          <p14:tracePt t="250041" x="8108950" y="3951288"/>
          <p14:tracePt t="250046" x="8108950" y="3979863"/>
          <p14:tracePt t="250062" x="8108950" y="4037013"/>
          <p14:tracePt t="250079" x="8108950" y="4057650"/>
          <p14:tracePt t="250095" x="8108950" y="4071938"/>
          <p14:tracePt t="250112" x="8108950" y="4094163"/>
          <p14:tracePt t="250148" x="8101013" y="4122738"/>
          <p14:tracePt t="250152" x="8094663" y="4129088"/>
          <p14:tracePt t="250162" x="8080375" y="4143375"/>
          <p14:tracePt t="250178" x="8043863" y="4171950"/>
          <p14:tracePt t="250178" x="8037513" y="4179888"/>
          <p14:tracePt t="250196" x="8008938" y="4214813"/>
          <p14:tracePt t="250212" x="7972425" y="4237038"/>
          <p14:tracePt t="250229" x="7951788" y="4257675"/>
          <p14:tracePt t="250246" x="7943850" y="4257675"/>
          <p14:tracePt t="250261" x="7915275" y="4265613"/>
          <p14:tracePt t="250278" x="7900988" y="4279900"/>
          <p14:tracePt t="250295" x="7886700" y="4286250"/>
          <p14:tracePt t="250312" x="7858125" y="4300538"/>
          <p14:tracePt t="250328" x="7815263" y="4322763"/>
          <p14:tracePt t="250345" x="7758113" y="4329113"/>
          <p14:tracePt t="250361" x="7737475" y="4329113"/>
          <p14:tracePt t="250378" x="7700963" y="4329113"/>
          <p14:tracePt t="250395" x="7666038" y="4337050"/>
          <p14:tracePt t="250412" x="7608888" y="4357688"/>
          <p14:tracePt t="250429" x="7586663" y="4365625"/>
          <p14:tracePt t="250445" x="7558088" y="4365625"/>
          <p14:tracePt t="250462" x="7529513" y="4365625"/>
          <p14:tracePt t="250478" x="7486650" y="4365625"/>
          <p14:tracePt t="250495" x="7458075" y="4365625"/>
          <p14:tracePt t="250511" x="7423150" y="4371975"/>
          <p14:tracePt t="250528" x="7400925" y="4379913"/>
          <p14:tracePt t="250544" x="7366000" y="4379913"/>
          <p14:tracePt t="250562" x="7323138" y="4386263"/>
          <p14:tracePt t="250577" x="7243763" y="4386263"/>
          <p14:tracePt t="250594" x="7180263" y="4386263"/>
          <p14:tracePt t="250594" x="7151688" y="4386263"/>
          <p14:tracePt t="250612" x="7094538" y="4386263"/>
          <p14:tracePt t="250628" x="7037388" y="4408488"/>
          <p14:tracePt t="250645" x="6980238" y="4414838"/>
          <p14:tracePt t="250661" x="6915150" y="4414838"/>
          <p14:tracePt t="250678" x="6851650" y="4429125"/>
          <p14:tracePt t="250694" x="6800850" y="4437063"/>
          <p14:tracePt t="250712" x="6751638" y="4437063"/>
          <p14:tracePt t="250728" x="6708775" y="4437063"/>
          <p14:tracePt t="250744" x="6665913" y="4437063"/>
          <p14:tracePt t="250761" x="6608763" y="4457700"/>
          <p14:tracePt t="250777" x="6543675" y="4465638"/>
          <p14:tracePt t="250777" x="6500813" y="4465638"/>
          <p14:tracePt t="250796" x="6472238" y="4465638"/>
          <p14:tracePt t="250811" x="6343650" y="4479925"/>
          <p14:tracePt t="250828" x="6280150" y="4479925"/>
          <p14:tracePt t="250844" x="6186488" y="4486275"/>
          <p14:tracePt t="250861" x="6086475" y="4486275"/>
          <p14:tracePt t="250878" x="5957888" y="4486275"/>
          <p14:tracePt t="250895" x="5851525" y="4500563"/>
          <p14:tracePt t="250911" x="5786438" y="4508500"/>
          <p14:tracePt t="250927" x="5743575" y="4508500"/>
          <p14:tracePt t="250944" x="5686425" y="4508500"/>
          <p14:tracePt t="250961" x="5580063" y="4508500"/>
          <p14:tracePt t="250978" x="5443538" y="4508500"/>
          <p14:tracePt t="250994" x="5251450" y="4508500"/>
          <p14:tracePt t="251010" x="4937125" y="4486275"/>
          <p14:tracePt t="251028" x="4779963" y="4451350"/>
          <p14:tracePt t="251044" x="4686300" y="4443413"/>
          <p14:tracePt t="251060" x="4629150" y="4443413"/>
          <p14:tracePt t="251078" x="4586288" y="4429125"/>
          <p14:tracePt t="251093" x="4543425" y="4429125"/>
          <p14:tracePt t="251110" x="4471988" y="4422775"/>
          <p14:tracePt t="251127" x="4365625" y="4400550"/>
          <p14:tracePt t="251143" x="4271963" y="4400550"/>
          <p14:tracePt t="251161" x="4186238" y="4394200"/>
          <p14:tracePt t="251177" x="4100513" y="4379913"/>
          <p14:tracePt t="251194" x="4022725" y="4371975"/>
          <p14:tracePt t="251210" x="3957638" y="4371975"/>
          <p14:tracePt t="251227" x="3914775" y="4371975"/>
          <p14:tracePt t="251244" x="3886200" y="4351338"/>
          <p14:tracePt t="251260" x="3857625" y="4351338"/>
          <p14:tracePt t="251278" x="3836988" y="4343400"/>
          <p14:tracePt t="251294" x="3794125" y="4343400"/>
          <p14:tracePt t="251311" x="3757613" y="4337050"/>
          <p14:tracePt t="251326" x="3714750" y="4314825"/>
          <p14:tracePt t="251344" x="3700463" y="4300538"/>
          <p14:tracePt t="251360" x="3671888" y="4294188"/>
          <p14:tracePt t="251376" x="3657600" y="4286250"/>
          <p14:tracePt t="251393" x="3636963" y="4271963"/>
          <p14:tracePt t="251409" x="3614738" y="4251325"/>
          <p14:tracePt t="251409" x="3614738" y="4237038"/>
          <p14:tracePt t="251428" x="3594100" y="4214813"/>
          <p14:tracePt t="251444" x="3586163" y="4179888"/>
          <p14:tracePt t="251461" x="3586163" y="4165600"/>
          <p14:tracePt t="251477" x="3586163" y="4143375"/>
          <p14:tracePt t="251494" x="3586163" y="4122738"/>
          <p14:tracePt t="251509" x="3586163" y="4094163"/>
          <p14:tracePt t="251527" x="3594100" y="4051300"/>
          <p14:tracePt t="251542" x="3600450" y="4037013"/>
          <p14:tracePt t="251560" x="3614738" y="4014788"/>
          <p14:tracePt t="251595" x="3622675" y="4008438"/>
          <p14:tracePt t="251611" x="3629025" y="4000500"/>
          <p14:tracePt t="251627" x="3636963" y="4000500"/>
          <p14:tracePt t="251629" x="3643313" y="4000500"/>
          <p14:tracePt t="251643" x="3686175" y="3986213"/>
          <p14:tracePt t="251659" x="3714750" y="3986213"/>
          <p14:tracePt t="251676" x="3757613" y="3971925"/>
          <p14:tracePt t="251693" x="3814763" y="3965575"/>
          <p14:tracePt t="251710" x="3879850" y="3957638"/>
          <p14:tracePt t="251726" x="3986213" y="3937000"/>
          <p14:tracePt t="251742" x="4079875" y="3922713"/>
          <p14:tracePt t="251759" x="4186238" y="3914775"/>
          <p14:tracePt t="251776" x="4400550" y="3914775"/>
          <p14:tracePt t="251811" x="4451350" y="3914775"/>
          <p14:tracePt t="251812" x="4500563" y="3914775"/>
          <p14:tracePt t="251826" x="4608513" y="3914775"/>
          <p14:tracePt t="251842" x="4729163" y="3914775"/>
          <p14:tracePt t="251842" x="4800600" y="3914775"/>
          <p14:tracePt t="251859" x="4943475" y="3914775"/>
          <p14:tracePt t="251876" x="5051425" y="3914775"/>
          <p14:tracePt t="251892" x="5137150" y="3914775"/>
          <p14:tracePt t="251909" x="5194300" y="3914775"/>
          <p14:tracePt t="251926" x="5257800" y="3914775"/>
          <p14:tracePt t="251943" x="5365750" y="3914775"/>
          <p14:tracePt t="251959" x="5522913" y="3914775"/>
          <p14:tracePt t="251976" x="5708650" y="3900488"/>
          <p14:tracePt t="251993" x="5837238" y="3900488"/>
          <p14:tracePt t="252009" x="5922963" y="3900488"/>
          <p14:tracePt t="252026" x="5965825" y="3900488"/>
          <p14:tracePt t="252043" x="6008688" y="3900488"/>
          <p14:tracePt t="252058" x="6094413" y="3900488"/>
          <p14:tracePt t="252076" x="6172200" y="3879850"/>
          <p14:tracePt t="252092" x="6265863" y="3879850"/>
          <p14:tracePt t="252109" x="6372225" y="3879850"/>
          <p14:tracePt t="252126" x="6480175" y="3879850"/>
          <p14:tracePt t="252142" x="6543675" y="3879850"/>
          <p14:tracePt t="252159" x="6600825" y="3879850"/>
          <p14:tracePt t="252175" x="6657975" y="3879850"/>
          <p14:tracePt t="252193" x="6700838" y="3879850"/>
          <p14:tracePt t="252209" x="6743700" y="3879850"/>
          <p14:tracePt t="252225" x="6772275" y="3879850"/>
          <p14:tracePt t="252243" x="6829425" y="3879850"/>
          <p14:tracePt t="252258" x="6880225" y="3879850"/>
          <p14:tracePt t="252276" x="6923088" y="3879850"/>
          <p14:tracePt t="252292" x="6980238" y="3879850"/>
          <p14:tracePt t="252309" x="7043738" y="3879850"/>
          <p14:tracePt t="252325" x="7108825" y="3879850"/>
          <p14:tracePt t="252342" x="7165975" y="3879850"/>
          <p14:tracePt t="252358" x="7208838" y="3879850"/>
          <p14:tracePt t="252375" x="7243763" y="3879850"/>
          <p14:tracePt t="252391" x="7286625" y="3879850"/>
          <p14:tracePt t="252408" x="7323138" y="3879850"/>
          <p14:tracePt t="252425" x="7366000" y="3879850"/>
          <p14:tracePt t="252442" x="7394575" y="3879850"/>
          <p14:tracePt t="252458" x="7458075" y="3879850"/>
          <p14:tracePt t="252476" x="7486650" y="3879850"/>
          <p14:tracePt t="252493" x="7529513" y="3879850"/>
          <p14:tracePt t="252508" x="7572375" y="3879850"/>
          <p14:tracePt t="252526" x="7615238" y="3879850"/>
          <p14:tracePt t="252541" x="7629525" y="3879850"/>
          <p14:tracePt t="252558" x="7672388" y="3879850"/>
          <p14:tracePt t="252574" x="7694613" y="3879850"/>
          <p14:tracePt t="252591" x="7708900" y="3879850"/>
          <p14:tracePt t="252609" x="7737475" y="3879850"/>
          <p14:tracePt t="252624" x="7743825" y="3879850"/>
          <p14:tracePt t="252667" x="7751763" y="3879850"/>
          <p14:tracePt t="252675" x="7766050" y="3879850"/>
          <p14:tracePt t="252676" x="7786688" y="3879850"/>
          <p14:tracePt t="252692" x="7823200" y="3886200"/>
          <p14:tracePt t="252708" x="7829550" y="3894138"/>
          <p14:tracePt t="252725" x="7872413" y="3900488"/>
          <p14:tracePt t="252742" x="7886700" y="3914775"/>
          <p14:tracePt t="252758" x="7908925" y="3929063"/>
          <p14:tracePt t="252775" x="7923213" y="3943350"/>
          <p14:tracePt t="252792" x="7937500" y="3957638"/>
          <p14:tracePt t="252808" x="7943850" y="3965575"/>
          <p14:tracePt t="252824" x="7951788" y="3979863"/>
          <p14:tracePt t="252841" x="7951788" y="3994150"/>
          <p14:tracePt t="252858" x="7972425" y="4037013"/>
          <p14:tracePt t="252874" x="7986713" y="4094163"/>
          <p14:tracePt t="252892" x="7986713" y="4108450"/>
          <p14:tracePt t="252892" x="7986713" y="4114800"/>
          <p14:tracePt t="252908" x="7986713" y="4122738"/>
          <p14:tracePt t="252924" x="7986713" y="4143375"/>
          <p14:tracePt t="252942" x="7986713" y="4165600"/>
          <p14:tracePt t="252958" x="7966075" y="4208463"/>
          <p14:tracePt t="252975" x="7900988" y="4271963"/>
          <p14:tracePt t="252991" x="7843838" y="4300538"/>
          <p14:tracePt t="253008" x="7808913" y="4322763"/>
          <p14:tracePt t="253024" x="7772400" y="4337050"/>
          <p14:tracePt t="253041" x="7715250" y="4351338"/>
          <p14:tracePt t="253058" x="7694613" y="4351338"/>
          <p14:tracePt t="253074" x="7594600" y="4357688"/>
          <p14:tracePt t="253092" x="7486650" y="4371975"/>
          <p14:tracePt t="253107" x="7380288" y="4371975"/>
          <p14:tracePt t="253124" x="7272338" y="4371975"/>
          <p14:tracePt t="253141" x="7137400" y="4371975"/>
          <p14:tracePt t="253158" x="6994525" y="4371975"/>
          <p14:tracePt t="253174" x="6915150" y="4371975"/>
          <p14:tracePt t="253190" x="6794500" y="4371975"/>
          <p14:tracePt t="253208" x="6637338" y="4371975"/>
          <p14:tracePt t="253225" x="6429375" y="4371975"/>
          <p14:tracePt t="253242" x="6237288" y="4394200"/>
          <p14:tracePt t="253258" x="6100763" y="4394200"/>
          <p14:tracePt t="253275" x="6015038" y="4394200"/>
          <p14:tracePt t="253275" x="5994400" y="4394200"/>
          <p14:tracePt t="253293" x="5972175" y="4394200"/>
          <p14:tracePt t="253293" x="5943600" y="4394200"/>
          <p14:tracePt t="253307" x="5894388" y="4400550"/>
          <p14:tracePt t="253324" x="5837238" y="4414838"/>
          <p14:tracePt t="253341" x="5772150" y="4414838"/>
          <p14:tracePt t="253356" x="5700713" y="4414838"/>
          <p14:tracePt t="253373" x="5651500" y="4414838"/>
          <p14:tracePt t="253390" x="5608638" y="4414838"/>
          <p14:tracePt t="253407" x="5572125" y="4414838"/>
          <p14:tracePt t="253425" x="5529263" y="4414838"/>
          <p14:tracePt t="253440" x="5437188" y="4414838"/>
          <p14:tracePt t="253458" x="5272088" y="4414838"/>
          <p14:tracePt t="253474" x="5080000" y="4414838"/>
          <p14:tracePt t="253492" x="4922838" y="4394200"/>
          <p14:tracePt t="253507" x="4722813" y="4379913"/>
          <p14:tracePt t="253524" x="4672013" y="4379913"/>
          <p14:tracePt t="253541" x="4622800" y="4379913"/>
          <p14:tracePt t="253557" x="4579938" y="4379913"/>
          <p14:tracePt t="253573" x="4529138" y="4379913"/>
          <p14:tracePt t="253589" x="4494213" y="4371975"/>
          <p14:tracePt t="253607" x="4465638" y="4371975"/>
          <p14:tracePt t="253623" x="4443413" y="4371975"/>
          <p14:tracePt t="253640" x="4422775" y="4365625"/>
          <p14:tracePt t="253656" x="4414838" y="4365625"/>
          <p14:tracePt t="253673" x="4371975" y="4365625"/>
          <p14:tracePt t="253690" x="4329113" y="4365625"/>
          <p14:tracePt t="253706" x="4271963" y="4365625"/>
          <p14:tracePt t="253724" x="4237038" y="4365625"/>
          <p14:tracePt t="253740" x="4229100" y="4365625"/>
          <p14:tracePt t="253757" x="4214813" y="4365625"/>
          <p14:tracePt t="253773" x="4208463" y="4365625"/>
          <p14:tracePt t="253791" x="4200525" y="4357688"/>
          <p14:tracePt t="253806" x="4194175" y="4351338"/>
          <p14:tracePt t="253823" x="4171950" y="4351338"/>
          <p14:tracePt t="253840" x="4143375" y="4337050"/>
          <p14:tracePt t="253856" x="4122738" y="4329113"/>
          <p14:tracePt t="253873" x="4057650" y="4308475"/>
          <p14:tracePt t="253889" x="3979863" y="4286250"/>
          <p14:tracePt t="253907" x="3886200" y="4279900"/>
          <p14:tracePt t="253922" x="3722688" y="4257675"/>
          <p14:tracePt t="253940" x="3622675" y="4257675"/>
          <p14:tracePt t="253956" x="3494088" y="4257675"/>
          <p14:tracePt t="253973" x="3394075" y="4257675"/>
          <p14:tracePt t="253990" x="3300413" y="4257675"/>
          <p14:tracePt t="254006" x="3179763" y="4257675"/>
          <p14:tracePt t="254023" x="3022600" y="4257675"/>
          <p14:tracePt t="254040" x="2828925" y="4257675"/>
          <p14:tracePt t="254058" x="2693988" y="4257675"/>
          <p14:tracePt t="254073" x="2571750" y="4257675"/>
          <p14:tracePt t="254091" x="2479675" y="4243388"/>
          <p14:tracePt t="254107" x="2400300" y="4243388"/>
          <p14:tracePt t="254123" x="2308225" y="4243388"/>
          <p14:tracePt t="254140" x="2200275" y="4243388"/>
          <p14:tracePt t="254157" x="2079625" y="4243388"/>
          <p14:tracePt t="254173" x="1957388" y="4243388"/>
          <p14:tracePt t="254190" x="1879600" y="4243388"/>
          <p14:tracePt t="254206" x="1814513" y="4243388"/>
          <p14:tracePt t="254223" x="1722438" y="4243388"/>
          <p14:tracePt t="254241" x="1636713" y="4243388"/>
          <p14:tracePt t="254257" x="1557338" y="4243388"/>
          <p14:tracePt t="254274" x="1485900" y="4243388"/>
          <p14:tracePt t="254291" x="1436688" y="4243388"/>
          <p14:tracePt t="254307" x="1365250" y="4243388"/>
          <p14:tracePt t="254323" x="1236663" y="4243388"/>
          <p14:tracePt t="254340" x="1171575" y="4243388"/>
          <p14:tracePt t="254357" x="1108075" y="4243388"/>
          <p14:tracePt t="254373" x="1042988" y="4243388"/>
          <p14:tracePt t="254389" x="965200" y="4251325"/>
          <p14:tracePt t="254405" x="908050" y="4251325"/>
          <p14:tracePt t="254423" x="879475" y="4257675"/>
          <p14:tracePt t="254438" x="865188" y="4257675"/>
          <p14:tracePt t="254456" x="822325" y="4265613"/>
          <p14:tracePt t="254472" x="757238" y="4294188"/>
          <p14:tracePt t="254489" x="700088" y="4300538"/>
          <p14:tracePt t="254507" x="628650" y="4314825"/>
          <p14:tracePt t="254523" x="579438" y="4322763"/>
          <p14:tracePt t="254523" x="536575" y="4343400"/>
          <p14:tracePt t="254541" x="493713" y="4351338"/>
          <p14:tracePt t="254556" x="457200" y="4357688"/>
          <p14:tracePt t="254573" x="422275" y="4371975"/>
          <p14:tracePt t="254590" x="379413" y="4386263"/>
          <p14:tracePt t="254606" x="328613" y="4400550"/>
          <p14:tracePt t="254622" x="307975" y="4408488"/>
          <p14:tracePt t="254640" x="285750" y="4408488"/>
          <p14:tracePt t="254656" x="279400" y="4414838"/>
          <p14:tracePt t="254700" x="250825" y="4429125"/>
          <p14:tracePt t="254708" x="236538" y="4437063"/>
          <p14:tracePt t="254740" x="228600" y="4443413"/>
          <p14:tracePt t="254780" x="222250" y="4451350"/>
          <p14:tracePt t="254796" x="222250" y="4457700"/>
          <p14:tracePt t="254812" x="222250" y="4465638"/>
          <p14:tracePt t="254828" x="222250" y="4471988"/>
          <p14:tracePt t="254860" x="222250" y="4486275"/>
          <p14:tracePt t="254868" x="228600" y="4494213"/>
          <p14:tracePt t="254876" x="236538" y="4500563"/>
          <p14:tracePt t="254888" x="242888" y="4514850"/>
          <p14:tracePt t="254899" x="250825" y="4522788"/>
          <p14:tracePt t="254905" x="285750" y="4551363"/>
          <p14:tracePt t="254922" x="314325" y="4557713"/>
          <p14:tracePt t="254939" x="328613" y="4557713"/>
          <p14:tracePt t="254955" x="357188" y="4572000"/>
          <p14:tracePt t="254973" x="371475" y="4586288"/>
          <p14:tracePt t="254989" x="379413" y="4594225"/>
          <p14:tracePt t="255005" x="400050" y="4608513"/>
          <p14:tracePt t="255022" x="422275" y="4629150"/>
          <p14:tracePt t="255039" x="436563" y="4629150"/>
          <p14:tracePt t="255056" x="465138" y="4637088"/>
          <p14:tracePt t="255071" x="500063" y="4651375"/>
          <p14:tracePt t="255090" x="536575" y="4672013"/>
          <p14:tracePt t="255105" x="550863" y="4679950"/>
          <p14:tracePt t="255122" x="593725" y="4679950"/>
          <p14:tracePt t="255138" x="608013" y="4686300"/>
          <p14:tracePt t="255155" x="665163" y="4694238"/>
          <p14:tracePt t="255172" x="736600" y="4694238"/>
          <p14:tracePt t="255188" x="793750" y="4714875"/>
          <p14:tracePt t="255205" x="871538" y="4722813"/>
          <p14:tracePt t="255221" x="957263" y="4722813"/>
          <p14:tracePt t="255239" x="1100138" y="4722813"/>
          <p14:tracePt t="255255" x="1208088" y="4737100"/>
          <p14:tracePt t="255272" x="1265238" y="4743450"/>
          <p14:tracePt t="255289" x="1271588" y="4743450"/>
          <p14:tracePt t="255305" x="1293813" y="4743450"/>
          <p14:tracePt t="255321" x="1328738" y="4743450"/>
          <p14:tracePt t="255338" x="1371600" y="4743450"/>
          <p14:tracePt t="255356" x="1428750" y="4743450"/>
          <p14:tracePt t="255371" x="1485900" y="4743450"/>
          <p14:tracePt t="255389" x="1522413" y="4743450"/>
          <p14:tracePt t="255404" x="1543050" y="4743450"/>
          <p14:tracePt t="255422" x="1565275" y="4743450"/>
          <p14:tracePt t="255438" x="1593850" y="4743450"/>
          <p14:tracePt t="255455" x="1622425" y="4743450"/>
          <p14:tracePt t="255471" x="1665288" y="4743450"/>
          <p14:tracePt t="255488" x="1708150" y="4743450"/>
          <p14:tracePt t="255505" x="1736725" y="4743450"/>
          <p14:tracePt t="255521" x="1771650" y="4743450"/>
          <p14:tracePt t="255539" x="1800225" y="4743450"/>
          <p14:tracePt t="255554" x="1828800" y="4743450"/>
          <p14:tracePt t="255554" x="1851025" y="4743450"/>
          <p14:tracePt t="255572" x="1857375" y="4743450"/>
          <p14:tracePt t="255587" x="1914525" y="4743450"/>
          <p14:tracePt t="255605" x="1922463" y="4743450"/>
          <p14:tracePt t="255621" x="1928813" y="4743450"/>
          <p14:tracePt t="255637" x="1936750" y="4743450"/>
          <p14:tracePt t="255676" x="1951038" y="4743450"/>
          <p14:tracePt t="255716" x="1957388" y="4743450"/>
          <p14:tracePt t="255881" x="1951038" y="4743450"/>
          <p14:tracePt t="255932" x="1936750" y="4743450"/>
          <p14:tracePt t="255948" x="1928813" y="4743450"/>
          <p14:tracePt t="255964" x="1922463" y="4743450"/>
          <p14:tracePt t="255996" x="1914525" y="4743450"/>
          <p14:tracePt t="256004" x="1885950" y="4743450"/>
          <p14:tracePt t="256010" x="1871663" y="4743450"/>
          <p14:tracePt t="256021" x="1843088" y="4743450"/>
          <p14:tracePt t="256037" x="1808163" y="4743450"/>
          <p14:tracePt t="256054" x="1765300" y="4743450"/>
          <p14:tracePt t="256070" x="1722438" y="4743450"/>
          <p14:tracePt t="256087" x="1693863" y="4743450"/>
          <p14:tracePt t="256103" x="1665288" y="4743450"/>
          <p14:tracePt t="256120" x="1643063" y="4743450"/>
          <p14:tracePt t="256137" x="1622425" y="4743450"/>
          <p14:tracePt t="256153" x="1608138" y="4743450"/>
          <p14:tracePt t="256170" x="1593850" y="4743450"/>
          <p14:tracePt t="256186" x="1550988" y="4743450"/>
          <p14:tracePt t="256204" x="1528763" y="4743450"/>
          <p14:tracePt t="256220" x="1522413" y="4743450"/>
          <p14:tracePt t="256237" x="1508125" y="4743450"/>
          <p14:tracePt t="256253" x="1493838" y="4743450"/>
          <p14:tracePt t="256270" x="1479550" y="4743450"/>
          <p14:tracePt t="256287" x="1457325" y="4743450"/>
          <p14:tracePt t="256303" x="1450975" y="4743450"/>
          <p14:tracePt t="256339" x="1443038" y="4743450"/>
          <p14:tracePt t="256355" x="1436688" y="4743450"/>
          <p14:tracePt t="256395" x="1414463" y="4743450"/>
          <p14:tracePt t="256435" x="1408113" y="4743450"/>
          <p14:tracePt t="256451" x="1393825" y="4737100"/>
          <p14:tracePt t="256483" x="1379538" y="4729163"/>
          <p14:tracePt t="256483" x="1371600" y="4722813"/>
          <p14:tracePt t="256523" x="1365250" y="4714875"/>
          <p14:tracePt t="256555" x="1365250" y="4694238"/>
          <p14:tracePt t="256588" x="1357313" y="4686300"/>
          <p14:tracePt t="257491" x="1357313" y="4679950"/>
          <p14:tracePt t="257555" x="1365250" y="4679950"/>
          <p14:tracePt t="257563" x="1371600" y="4679950"/>
          <p14:tracePt t="257571" x="1379538" y="4679950"/>
          <p14:tracePt t="257572" x="1393825" y="4679950"/>
          <p14:tracePt t="257587" x="1414463" y="4679950"/>
          <p14:tracePt t="257635" x="1428750" y="4679950"/>
          <p14:tracePt t="257644" x="1450975" y="4679950"/>
          <p14:tracePt t="257651" x="1457325" y="4679950"/>
          <p14:tracePt t="257652" x="1479550" y="4679950"/>
          <p14:tracePt t="257668" x="1514475" y="4672013"/>
          <p14:tracePt t="257685" x="1536700" y="4672013"/>
          <p14:tracePt t="257701" x="1571625" y="4665663"/>
          <p14:tracePt t="257718" x="1593850" y="4665663"/>
          <p14:tracePt t="257734" x="1636713" y="4665663"/>
          <p14:tracePt t="257751" x="1679575" y="4643438"/>
          <p14:tracePt t="257767" x="1751013" y="4643438"/>
          <p14:tracePt t="257784" x="1800225" y="4643438"/>
          <p14:tracePt t="257802" x="1879600" y="4643438"/>
          <p14:tracePt t="257817" x="1936750" y="4637088"/>
          <p14:tracePt t="257835" x="2014538" y="4637088"/>
          <p14:tracePt t="257851" x="2251075" y="4637088"/>
          <p14:tracePt t="257868" x="2408238" y="4637088"/>
          <p14:tracePt t="257884" x="2543175" y="4637088"/>
          <p14:tracePt t="257902" x="2671763" y="4637088"/>
          <p14:tracePt t="257917" x="2808288" y="4637088"/>
          <p14:tracePt t="257934" x="2951163" y="4637088"/>
          <p14:tracePt t="257950" x="3043238" y="4637088"/>
          <p14:tracePt t="257967" x="3128963" y="4637088"/>
          <p14:tracePt t="257984" x="3236913" y="4637088"/>
          <p14:tracePt t="258000" x="3357563" y="4637088"/>
          <p14:tracePt t="258017" x="3429000" y="4637088"/>
          <p14:tracePt t="258033" x="3457575" y="4637088"/>
          <p14:tracePt t="258051" x="3500438" y="4637088"/>
          <p14:tracePt t="258068" x="3514725" y="4629150"/>
          <p14:tracePt t="258084" x="3543300" y="4622800"/>
          <p14:tracePt t="258147" x="3571875" y="4600575"/>
          <p14:tracePt t="258161" x="3579813" y="4600575"/>
          <p14:tracePt t="258171" x="3586163" y="4600575"/>
          <p14:tracePt t="258179" x="3594100" y="4600575"/>
          <p14:tracePt t="258187" x="3614738" y="4594225"/>
          <p14:tracePt t="258227" x="3622675" y="4594225"/>
          <p14:tracePt t="258234" x="3629025" y="4594225"/>
          <p14:tracePt t="258251" x="3636963" y="4594225"/>
          <p14:tracePt t="258299" x="3651250" y="4586288"/>
          <p14:tracePt t="258311" x="3657600" y="4586288"/>
          <p14:tracePt t="258323" x="3665538" y="4586288"/>
          <p14:tracePt t="258355" x="3671888" y="4579938"/>
          <p14:tracePt t="258411" x="3679825" y="4579938"/>
          <p14:tracePt t="258411" x="3694113" y="4579938"/>
          <p14:tracePt t="258435" x="3700463" y="4572000"/>
          <p14:tracePt t="258443" x="3708400" y="4565650"/>
          <p14:tracePt t="258595" x="3714750" y="4565650"/>
          <p14:tracePt t="258852" x="3729038" y="4565650"/>
          <p14:tracePt t="259526" x="3714750" y="4565650"/>
          <p14:tracePt t="259596" x="3708400" y="4565650"/>
          <p14:tracePt t="259883" x="3700463" y="4565650"/>
          <p14:tracePt t="259915" x="3694113" y="4572000"/>
          <p14:tracePt t="259964" x="3679825" y="4572000"/>
          <p14:tracePt t="260060" x="3671888" y="4579938"/>
          <p14:tracePt t="260076" x="3665538" y="4579938"/>
          <p14:tracePt t="260089" x="3657600" y="4586288"/>
          <p14:tracePt t="261683" x="3657600" y="4594225"/>
          <p14:tracePt t="261731" x="3665538" y="4594225"/>
          <p14:tracePt t="261739" x="3671888" y="4594225"/>
          <p14:tracePt t="261747" x="3679825" y="4594225"/>
          <p14:tracePt t="261747" x="3694113" y="4594225"/>
          <p14:tracePt t="261763" x="3700463" y="4600575"/>
          <p14:tracePt t="261764" x="3708400" y="4600575"/>
          <p14:tracePt t="261778" x="3714750" y="4608513"/>
          <p14:tracePt t="261812" x="3729038" y="4608513"/>
          <p14:tracePt t="261812" x="3736975" y="4614863"/>
          <p14:tracePt t="261851" x="3757613" y="4614863"/>
          <p14:tracePt t="261859" x="3771900" y="4637088"/>
          <p14:tracePt t="261867" x="3779838" y="4637088"/>
          <p14:tracePt t="261907" x="3786188" y="4637088"/>
          <p14:tracePt t="261915" x="3794125" y="4637088"/>
          <p14:tracePt t="261931" x="3808413" y="4637088"/>
          <p14:tracePt t="261942" x="3814763" y="4637088"/>
          <p14:tracePt t="261979" x="3822700" y="4637088"/>
          <p14:tracePt t="261987" x="3829050" y="4637088"/>
          <p14:tracePt t="262003" x="3851275" y="4637088"/>
          <p14:tracePt t="262019" x="3857625" y="4637088"/>
          <p14:tracePt t="262059" x="3865563" y="4637088"/>
          <p14:tracePt t="262069" x="3886200" y="4637088"/>
          <p14:tracePt t="262083" x="3894138" y="4637088"/>
          <p14:tracePt t="262089" x="3900488" y="4637088"/>
          <p14:tracePt t="262094" x="3908425" y="4637088"/>
          <p14:tracePt t="262111" x="3922713" y="4637088"/>
          <p14:tracePt t="262128" x="3929063" y="4637088"/>
          <p14:tracePt t="262144" x="3937000" y="4643438"/>
          <p14:tracePt t="262179" x="3943350" y="4643438"/>
          <p14:tracePt t="262195" x="3965575" y="4643438"/>
          <p14:tracePt t="262211" x="3971925" y="4651375"/>
          <p14:tracePt t="262212" x="3979863" y="4651375"/>
          <p14:tracePt t="262228" x="3994150" y="4657725"/>
          <p14:tracePt t="262245" x="4008438" y="4657725"/>
          <p14:tracePt t="262261" x="4022725" y="4657725"/>
          <p14:tracePt t="262279" x="4037013" y="4657725"/>
          <p14:tracePt t="262295" x="4043363" y="4657725"/>
          <p14:tracePt t="262332" x="4051300" y="4657725"/>
          <p14:tracePt t="262345" x="4057650" y="4657725"/>
          <p14:tracePt t="262348" x="4094163" y="4657725"/>
          <p14:tracePt t="262361" x="4114800" y="4657725"/>
          <p14:tracePt t="262378" x="4122738" y="4657725"/>
          <p14:tracePt t="262394" x="4129088" y="4657725"/>
          <p14:tracePt t="262411" x="4157663" y="4629150"/>
          <p14:tracePt t="262429" x="4179888" y="4614863"/>
          <p14:tracePt t="262444" x="4179888" y="4600575"/>
          <p14:tracePt t="262461" x="4186238" y="4586288"/>
          <p14:tracePt t="262478" x="4194175" y="4543425"/>
          <p14:tracePt t="262495" x="4208463" y="4529138"/>
          <p14:tracePt t="262511" x="4208463" y="4522788"/>
          <p14:tracePt t="262528" x="4208463" y="4514850"/>
          <p14:tracePt t="262544" x="4208463" y="4500563"/>
          <p14:tracePt t="262561" x="4208463" y="4479925"/>
          <p14:tracePt t="262578" x="4208463" y="4471988"/>
          <p14:tracePt t="262594" x="4208463" y="4451350"/>
          <p14:tracePt t="262611" x="4208463" y="4437063"/>
          <p14:tracePt t="262627" x="4200525" y="4394200"/>
          <p14:tracePt t="262644" x="4194175" y="4386263"/>
          <p14:tracePt t="262661" x="4179888" y="4365625"/>
          <p14:tracePt t="262678" x="4151313" y="4351338"/>
          <p14:tracePt t="262694" x="4122738" y="4337050"/>
          <p14:tracePt t="262711" x="4108450" y="4322763"/>
          <p14:tracePt t="262728" x="4086225" y="4322763"/>
          <p14:tracePt t="262744" x="4065588" y="4314825"/>
          <p14:tracePt t="262761" x="4043363" y="4300538"/>
          <p14:tracePt t="262777" x="4037013" y="4300538"/>
          <p14:tracePt t="262795" x="4014788" y="4300538"/>
          <p14:tracePt t="262810" x="3994150" y="4294188"/>
          <p14:tracePt t="262827" x="3986213" y="4294188"/>
          <p14:tracePt t="262844" x="3971925" y="4294188"/>
          <p14:tracePt t="262860" x="3965575" y="4294188"/>
          <p14:tracePt t="262877" x="3951288" y="4294188"/>
          <p14:tracePt t="262894" x="3937000" y="4294188"/>
          <p14:tracePt t="262940" x="3929063" y="4294188"/>
          <p14:tracePt t="262943" x="3922713" y="4294188"/>
          <p14:tracePt t="262962" x="3914775" y="4294188"/>
          <p14:tracePt t="262981" x="3900488" y="4294188"/>
          <p14:tracePt t="262996" x="3894138" y="4294188"/>
          <p14:tracePt t="263012" x="3886200" y="4300538"/>
          <p14:tracePt t="263016" x="3871913" y="4322763"/>
          <p14:tracePt t="263027" x="3865563" y="4337050"/>
          <p14:tracePt t="263044" x="3865563" y="4351338"/>
          <p14:tracePt t="263061" x="3851275" y="4365625"/>
          <p14:tracePt t="263077" x="3843338" y="4386263"/>
          <p14:tracePt t="263094" x="3843338" y="4394200"/>
          <p14:tracePt t="263110" x="3843338" y="4400550"/>
          <p14:tracePt t="263126" x="3836988" y="4429125"/>
          <p14:tracePt t="263143" x="3836988" y="4437063"/>
          <p14:tracePt t="263160" x="3829050" y="4451350"/>
          <p14:tracePt t="263177" x="3829050" y="4465638"/>
          <p14:tracePt t="263194" x="3829050" y="4471988"/>
          <p14:tracePt t="263236" x="3829050" y="4479925"/>
          <p14:tracePt t="263244" x="3822700" y="4486275"/>
          <p14:tracePt t="263245" x="3814763" y="4494213"/>
          <p14:tracePt t="263284" x="3814763" y="4508500"/>
          <p14:tracePt t="263293" x="3822700" y="4514850"/>
          <p14:tracePt t="263293" x="3829050" y="4543425"/>
          <p14:tracePt t="263313" x="3857625" y="4572000"/>
          <p14:tracePt t="263326" x="3865563" y="4579938"/>
          <p14:tracePt t="263343" x="3879850" y="4594225"/>
          <p14:tracePt t="263360" x="3894138" y="4600575"/>
          <p14:tracePt t="263376" x="3908425" y="4622800"/>
          <p14:tracePt t="263392" x="3929063" y="4629150"/>
          <p14:tracePt t="263409" x="3937000" y="4637088"/>
          <p14:tracePt t="263427" x="3943350" y="4637088"/>
          <p14:tracePt t="263442" x="3965575" y="4643438"/>
          <p14:tracePt t="263459" x="3979863" y="4657725"/>
          <p14:tracePt t="263476" x="3994150" y="4657725"/>
          <p14:tracePt t="263493" x="4022725" y="4672013"/>
          <p14:tracePt t="263509" x="4043363" y="4672013"/>
          <p14:tracePt t="263527" x="4057650" y="4672013"/>
          <p14:tracePt t="263543" x="4079875" y="4672013"/>
          <p14:tracePt t="263559" x="4094163" y="4672013"/>
          <p14:tracePt t="263576" x="4100513" y="4672013"/>
          <p14:tracePt t="263593" x="4114800" y="4672013"/>
          <p14:tracePt t="263610" x="4129088" y="4672013"/>
          <p14:tracePt t="263626" x="4151313" y="4672013"/>
          <p14:tracePt t="263643" x="4157663" y="4672013"/>
          <p14:tracePt t="263643" x="4171950" y="4672013"/>
          <p14:tracePt t="263660" x="4194175" y="4672013"/>
          <p14:tracePt t="263676" x="4208463" y="4665663"/>
          <p14:tracePt t="263693" x="4214813" y="4657725"/>
          <p14:tracePt t="263710" x="4222750" y="4643438"/>
          <p14:tracePt t="263727" x="4237038" y="4622800"/>
          <p14:tracePt t="263764" x="4237038" y="4594225"/>
          <p14:tracePt t="263772" x="4237038" y="4579938"/>
          <p14:tracePt t="263780" x="4243388" y="4543425"/>
          <p14:tracePt t="263793" x="4243388" y="4514850"/>
          <p14:tracePt t="263809" x="4243388" y="4508500"/>
          <p14:tracePt t="263826" x="4243388" y="4494213"/>
          <p14:tracePt t="263843" x="4243388" y="4457700"/>
          <p14:tracePt t="263859" x="4229100" y="4429125"/>
          <p14:tracePt t="263876" x="4222750" y="4414838"/>
          <p14:tracePt t="263892" x="4200525" y="4394200"/>
          <p14:tracePt t="263909" x="4186238" y="4371975"/>
          <p14:tracePt t="263925" x="4179888" y="4365625"/>
          <p14:tracePt t="263943" x="4171950" y="4343400"/>
          <p14:tracePt t="263959" x="4165600" y="4343400"/>
          <p14:tracePt t="263975" x="4151313" y="4329113"/>
          <p14:tracePt t="263992" x="4122738" y="4322763"/>
          <p14:tracePt t="264009" x="4114800" y="4322763"/>
          <p14:tracePt t="264026" x="4100513" y="4300538"/>
          <p14:tracePt t="264042" x="4086225" y="4294188"/>
          <p14:tracePt t="264059" x="4057650" y="4279900"/>
          <p14:tracePt t="264059" x="4043363" y="4271963"/>
          <p14:tracePt t="264076" x="4029075" y="4257675"/>
          <p14:tracePt t="264124" x="4014788" y="4257675"/>
          <p14:tracePt t="264128" x="3994150" y="4257675"/>
          <p14:tracePt t="264142" x="3986213" y="4257675"/>
          <p14:tracePt t="264142" x="3965575" y="4257675"/>
          <p14:tracePt t="264158" x="3951288" y="4257675"/>
          <p14:tracePt t="264176" x="3937000" y="4257675"/>
          <p14:tracePt t="264191" x="3922713" y="4257675"/>
          <p14:tracePt t="264236" x="3914775" y="4257675"/>
          <p14:tracePt t="264244" x="3900488" y="4257675"/>
          <p14:tracePt t="264244" x="3894138" y="4257675"/>
          <p14:tracePt t="264260" x="3871913" y="4279900"/>
          <p14:tracePt t="264260" x="3865563" y="4294188"/>
          <p14:tracePt t="264276" x="3836988" y="4337050"/>
          <p14:tracePt t="264293" x="3829050" y="4351338"/>
          <p14:tracePt t="264308" x="3822700" y="4386263"/>
          <p14:tracePt t="264325" x="3808413" y="4408488"/>
          <p14:tracePt t="264341" x="3800475" y="4437063"/>
          <p14:tracePt t="264358" x="3794125" y="4457700"/>
          <p14:tracePt t="264375" x="3794125" y="4471988"/>
          <p14:tracePt t="264392" x="3786188" y="4479925"/>
          <p14:tracePt t="264408" x="3786188" y="4494213"/>
          <p14:tracePt t="264425" x="3786188" y="4508500"/>
          <p14:tracePt t="264441" x="3786188" y="4543425"/>
          <p14:tracePt t="264458" x="3786188" y="4557713"/>
          <p14:tracePt t="264458" x="3786188" y="4572000"/>
          <p14:tracePt t="264476" x="3786188" y="4579938"/>
          <p14:tracePt t="264516" x="3794125" y="4594225"/>
          <p14:tracePt t="264548" x="3800475" y="4594225"/>
          <p14:tracePt t="264556" x="3808413" y="4600575"/>
          <p14:tracePt t="264564" x="3822700" y="4614863"/>
          <p14:tracePt t="264575" x="3829050" y="4622800"/>
          <p14:tracePt t="264591" x="3851275" y="4629150"/>
          <p14:tracePt t="264608" x="3879850" y="4643438"/>
          <p14:tracePt t="264652" x="3886200" y="4643438"/>
          <p14:tracePt t="264659" x="3929063" y="4657725"/>
          <p14:tracePt t="264678" x="3937000" y="4657725"/>
          <p14:tracePt t="264692" x="3951288" y="4657725"/>
          <p14:tracePt t="264692" x="3957638" y="4665663"/>
          <p14:tracePt t="264708" x="3971925" y="4665663"/>
          <p14:tracePt t="264725" x="4000500" y="4672013"/>
          <p14:tracePt t="264771" x="4008438" y="4672013"/>
          <p14:tracePt t="264788" x="4014788" y="4679950"/>
          <p14:tracePt t="264789" x="4029075" y="4679950"/>
          <p14:tracePt t="264835" x="4037013" y="4679950"/>
          <p14:tracePt t="264851" x="4043363" y="4679950"/>
          <p14:tracePt t="264859" x="4051300" y="4679950"/>
          <p14:tracePt t="264876" x="4065588" y="4679950"/>
          <p14:tracePt t="264924" x="4071938" y="4679950"/>
          <p14:tracePt t="264971" x="4079875" y="4679950"/>
          <p14:tracePt t="265044" x="4086225" y="4679950"/>
          <p14:tracePt t="265075" x="4100513" y="4679950"/>
          <p14:tracePt t="265139" x="4108450" y="4679950"/>
          <p14:tracePt t="265276" x="4114800" y="4679950"/>
          <p14:tracePt t="265411" x="4122738" y="4679950"/>
          <p14:tracePt t="265452" x="4129088" y="4679950"/>
          <p14:tracePt t="265459" x="4137025" y="4679950"/>
          <p14:tracePt t="265795" x="4143375" y="4679950"/>
          <p14:tracePt t="265805" x="4151313" y="4679950"/>
          <p14:tracePt t="265876" x="4157663" y="4672013"/>
          <p14:tracePt t="265907" x="4157663" y="4665663"/>
          <p14:tracePt t="265915" x="4165600" y="4657725"/>
          <p14:tracePt t="265988" x="4165600" y="4651375"/>
          <p14:tracePt t="266068" x="4165600" y="4637088"/>
          <p14:tracePt t="266108" x="4165600" y="4629150"/>
          <p14:tracePt t="266124" x="4165600" y="4622800"/>
          <p14:tracePt t="266140" x="4165600" y="4614863"/>
          <p14:tracePt t="266156" x="4165600" y="4600575"/>
          <p14:tracePt t="266188" x="4165600" y="4594225"/>
          <p14:tracePt t="266201" x="4165600" y="4586288"/>
          <p14:tracePt t="266228" x="4165600" y="4579938"/>
          <p14:tracePt t="266236" x="4165600" y="4565650"/>
          <p14:tracePt t="266268" x="4165600" y="4557713"/>
          <p14:tracePt t="266277" x="4165600" y="4551363"/>
          <p14:tracePt t="266332" x="4165600" y="4537075"/>
          <p14:tracePt t="266380" x="4165600" y="4522788"/>
          <p14:tracePt t="266396" x="4165600" y="4514850"/>
          <p14:tracePt t="266412" x="4165600" y="4508500"/>
          <p14:tracePt t="266508" x="4165600" y="4500563"/>
          <p14:tracePt t="266676" x="4165600" y="4486275"/>
          <p14:tracePt t="266748" x="4165600" y="4479925"/>
          <p14:tracePt t="267491" x="4165600" y="4471988"/>
          <p14:tracePt t="268236" x="4157663" y="4465638"/>
          <p14:tracePt t="268244" x="4151313" y="4465638"/>
          <p14:tracePt t="268292" x="4143375" y="4465638"/>
          <p14:tracePt t="268372" x="4137025" y="4465638"/>
          <p14:tracePt t="268491" x="4122738" y="4465638"/>
          <p14:tracePt t="268692" x="4114800" y="4457700"/>
          <p14:tracePt t="268708" x="4114800" y="4451350"/>
          <p14:tracePt t="268835" x="4114800" y="4443413"/>
          <p14:tracePt t="268843" x="4108450" y="4437063"/>
          <p14:tracePt t="268859" x="4086225" y="4429125"/>
          <p14:tracePt t="268867" x="4079875" y="4429125"/>
          <p14:tracePt t="268870" x="4057650" y="4422775"/>
          <p14:tracePt t="268884" x="4043363" y="4422775"/>
          <p14:tracePt t="268931" x="4037013" y="4422775"/>
          <p14:tracePt t="268939" x="4029075" y="4414838"/>
          <p14:tracePt t="268946" x="4022725" y="4408488"/>
          <p14:tracePt t="268951" x="4008438" y="4408488"/>
          <p14:tracePt t="268967" x="3994150" y="4400550"/>
          <p14:tracePt t="269011" x="3986213" y="4400550"/>
          <p14:tracePt t="269043" x="3971925" y="4400550"/>
          <p14:tracePt t="269091" x="3965575" y="4400550"/>
          <p14:tracePt t="269147" x="3957638" y="4400550"/>
          <p14:tracePt t="269219" x="3943350" y="4400550"/>
          <p14:tracePt t="269235" x="3929063" y="4400550"/>
          <p14:tracePt t="269243" x="3922713" y="4400550"/>
          <p14:tracePt t="269251" x="3914775" y="4400550"/>
          <p14:tracePt t="269267" x="3908425" y="4408488"/>
          <p14:tracePt t="269291" x="3900488" y="4414838"/>
          <p14:tracePt t="269299" x="3900488" y="4429125"/>
          <p14:tracePt t="269340" x="3886200" y="4443413"/>
          <p14:tracePt t="269371" x="3886200" y="4451350"/>
          <p14:tracePt t="269386" x="3871913" y="4479925"/>
          <p14:tracePt t="269419" x="3865563" y="4494213"/>
          <p14:tracePt t="269435" x="3857625" y="4500563"/>
          <p14:tracePt t="269451" x="3857625" y="4508500"/>
          <p14:tracePt t="269483" x="3857625" y="4514850"/>
          <p14:tracePt t="269532" x="3857625" y="4522788"/>
          <p14:tracePt t="269572" x="3857625" y="4529138"/>
          <p14:tracePt t="269668" x="3851275" y="4537075"/>
          <p14:tracePt t="269675" x="3843338" y="4551363"/>
          <p14:tracePt t="269844" x="3843338" y="4557713"/>
          <p14:tracePt t="269852" x="3871913" y="4557713"/>
          <p14:tracePt t="269860" x="3879850" y="4557713"/>
          <p14:tracePt t="269868" x="3894138" y="4557713"/>
          <p14:tracePt t="269868" x="3908425" y="4557713"/>
          <p14:tracePt t="269884" x="3914775" y="4557713"/>
          <p14:tracePt t="269923" x="3922713" y="4557713"/>
          <p14:tracePt t="269956" x="3929063" y="4557713"/>
          <p14:tracePt t="269972" x="3937000" y="4565650"/>
          <p14:tracePt t="270004" x="3943350" y="4565650"/>
          <p14:tracePt t="270004" x="3951288" y="4565650"/>
          <p14:tracePt t="270052" x="3957638" y="4565650"/>
          <p14:tracePt t="270060" x="3965575" y="4565650"/>
          <p14:tracePt t="270092" x="3971925" y="4572000"/>
          <p14:tracePt t="270108" x="3979863" y="4572000"/>
          <p14:tracePt t="270124" x="3986213" y="4572000"/>
          <p14:tracePt t="270172" x="3994150" y="4572000"/>
          <p14:tracePt t="270204" x="4000500" y="4572000"/>
          <p14:tracePt t="270205" x="4008438" y="4579938"/>
          <p14:tracePt t="270284" x="4014788" y="4579938"/>
          <p14:tracePt t="270356" x="4022725" y="4579938"/>
          <p14:tracePt t="270412" x="4043363" y="4586288"/>
          <p14:tracePt t="270420" x="4051300" y="4594225"/>
          <p14:tracePt t="270460" x="4057650" y="4594225"/>
          <p14:tracePt t="270468" x="4065588" y="4594225"/>
          <p14:tracePt t="270484" x="4071938" y="4594225"/>
          <p14:tracePt t="270500" x="4079875" y="4594225"/>
          <p14:tracePt t="270501" x="4094163" y="4594225"/>
          <p14:tracePt t="270516" x="4100513" y="4594225"/>
          <p14:tracePt t="270532" x="4108450" y="4594225"/>
          <p14:tracePt t="270549" x="4114800" y="4600575"/>
          <p14:tracePt t="270596" x="4129088" y="4600575"/>
          <p14:tracePt t="270676" x="4137025" y="4600575"/>
          <p14:tracePt t="270948" x="4143375" y="4600575"/>
          <p14:tracePt t="270980" x="4151313" y="4600575"/>
          <p14:tracePt t="271004" x="4165600" y="4600575"/>
          <p14:tracePt t="271028" x="4171950" y="4600575"/>
          <p14:tracePt t="271060" x="4179888" y="4600575"/>
          <p14:tracePt t="271100" x="4186238" y="4594225"/>
          <p14:tracePt t="271419" x="4179888" y="4594225"/>
          <p14:tracePt t="271435" x="4171950" y="4600575"/>
          <p14:tracePt t="271475" x="4165600" y="4608513"/>
          <p14:tracePt t="271515" x="4157663" y="4614863"/>
          <p14:tracePt t="271523" x="4143375" y="4622800"/>
          <p14:tracePt t="271555" x="4137025" y="4629150"/>
          <p14:tracePt t="271563" x="4122738" y="4643438"/>
          <p14:tracePt t="271575" x="4114800" y="4651375"/>
          <p14:tracePt t="271580" x="4094163" y="4657725"/>
          <p14:tracePt t="271597" x="4086225" y="4679950"/>
          <p14:tracePt t="271615" x="4065588" y="4694238"/>
          <p14:tracePt t="271631" x="4037013" y="4708525"/>
          <p14:tracePt t="271647" x="4008438" y="4708525"/>
          <p14:tracePt t="271664" x="3957638" y="4722813"/>
          <p14:tracePt t="271681" x="3929063" y="4722813"/>
          <p14:tracePt t="271698" x="3900488" y="4729163"/>
          <p14:tracePt t="271714" x="3894138" y="4729163"/>
          <p14:tracePt t="271731" x="3886200" y="4729163"/>
          <p14:tracePt t="271747" x="3857625" y="4729163"/>
          <p14:tracePt t="271764" x="3843338" y="4722813"/>
          <p14:tracePt t="271781" x="3836988" y="4714875"/>
          <p14:tracePt t="271797" x="3822700" y="4708525"/>
          <p14:tracePt t="271814" x="3800475" y="4686300"/>
          <p14:tracePt t="271830" x="3779838" y="4657725"/>
          <p14:tracePt t="271847" x="3779838" y="4629150"/>
          <p14:tracePt t="271864" x="3757613" y="4586288"/>
          <p14:tracePt t="271882" x="3751263" y="4543425"/>
          <p14:tracePt t="271897" x="3736975" y="4500563"/>
          <p14:tracePt t="271939" x="3736975" y="4471988"/>
          <p14:tracePt t="271947" x="3736975" y="4457700"/>
          <p14:tracePt t="271948" x="3736975" y="4429125"/>
          <p14:tracePt t="271963" x="3736975" y="4408488"/>
          <p14:tracePt t="271980" x="3736975" y="4371975"/>
          <p14:tracePt t="271997" x="3736975" y="4351338"/>
          <p14:tracePt t="272013" x="3736975" y="4337050"/>
          <p14:tracePt t="272030" x="3751263" y="4322763"/>
          <p14:tracePt t="272046" x="3771900" y="4300538"/>
          <p14:tracePt t="272064" x="3794125" y="4294188"/>
          <p14:tracePt t="272080" x="3814763" y="4286250"/>
          <p14:tracePt t="272097" x="3836988" y="4279900"/>
          <p14:tracePt t="272114" x="3857625" y="4279900"/>
          <p14:tracePt t="272130" x="3894138" y="4257675"/>
          <p14:tracePt t="272148" x="3922713" y="4257675"/>
          <p14:tracePt t="272163" x="3937000" y="4257675"/>
          <p14:tracePt t="272180" x="3943350" y="4257675"/>
          <p14:tracePt t="272196" x="3965575" y="4257675"/>
          <p14:tracePt t="272214" x="3971925" y="4257675"/>
          <p14:tracePt t="272230" x="4000500" y="4257675"/>
          <p14:tracePt t="272247" x="4014788" y="4257675"/>
          <p14:tracePt t="272263" x="4037013" y="4257675"/>
          <p14:tracePt t="272299" x="4043363" y="4257675"/>
          <p14:tracePt t="272315" x="4051300" y="4265613"/>
          <p14:tracePt t="272347" x="4065588" y="4271963"/>
          <p14:tracePt t="272353" x="4086225" y="4294188"/>
          <p14:tracePt t="272363" x="4108450" y="4300538"/>
          <p14:tracePt t="272380" x="4114800" y="4300538"/>
          <p14:tracePt t="272397" x="4129088" y="4308475"/>
          <p14:tracePt t="272413" x="4137025" y="4314825"/>
          <p14:tracePt t="272430" x="4157663" y="4337050"/>
          <p14:tracePt t="272446" x="4165600" y="4343400"/>
          <p14:tracePt t="272463" x="4171950" y="4351338"/>
          <p14:tracePt t="272479" x="4186238" y="4371975"/>
          <p14:tracePt t="272515" x="4194175" y="4379913"/>
          <p14:tracePt t="272515" x="4200525" y="4386263"/>
          <p14:tracePt t="272529" x="4214813" y="4394200"/>
          <p14:tracePt t="272546" x="4222750" y="4408488"/>
          <p14:tracePt t="272562" x="4229100" y="4408488"/>
          <p14:tracePt t="272580" x="4237038" y="4408488"/>
          <p14:tracePt t="272596" x="4243388" y="4414838"/>
          <p14:tracePt t="272651" x="4251325" y="4422775"/>
          <p14:tracePt t="272715" x="4257675" y="4429125"/>
          <p14:tracePt t="272731" x="4257675" y="4437063"/>
          <p14:tracePt t="272787" x="4257675" y="4443413"/>
          <p14:tracePt t="275492" x="4251325" y="4443413"/>
          <p14:tracePt t="275508" x="4243388" y="4443413"/>
          <p14:tracePt t="275540" x="4243388" y="4457700"/>
          <p14:tracePt t="275548" x="4243388" y="4486275"/>
          <p14:tracePt t="275555" x="4251325" y="4508500"/>
          <p14:tracePt t="275575" x="4251325" y="4522788"/>
          <p14:tracePt t="275603" x="4251325" y="4529138"/>
          <p14:tracePt t="275611" x="4251325" y="4537075"/>
          <p14:tracePt t="275643" x="4251325" y="4543425"/>
          <p14:tracePt t="275684" x="4251325" y="4557713"/>
          <p14:tracePt t="275699" x="4251325" y="4565650"/>
          <p14:tracePt t="275717" x="4251325" y="4572000"/>
          <p14:tracePt t="275723" x="4251325" y="4579938"/>
          <p14:tracePt t="275747" x="4251325" y="4600575"/>
          <p14:tracePt t="275758" x="4251325" y="4608513"/>
          <p14:tracePt t="275763" x="4243388" y="4614863"/>
          <p14:tracePt t="275804" x="4237038" y="4622800"/>
          <p14:tracePt t="275811" x="4229100" y="4629150"/>
          <p14:tracePt t="275825" x="4222750" y="4637088"/>
          <p14:tracePt t="275835" x="4208463" y="4651375"/>
          <p14:tracePt t="275841" x="4200525" y="4657725"/>
          <p14:tracePt t="275883" x="4194175" y="4665663"/>
          <p14:tracePt t="275899" x="4179888" y="4665663"/>
          <p14:tracePt t="275931" x="4157663" y="4665663"/>
          <p14:tracePt t="275940" x="4129088" y="4686300"/>
          <p14:tracePt t="275940" x="4122738" y="4694238"/>
          <p14:tracePt t="275948" x="4108450" y="4700588"/>
          <p14:tracePt t="275958" x="4094163" y="4700588"/>
          <p14:tracePt t="275974" x="4086225" y="4700588"/>
          <p14:tracePt t="276028" x="4065588" y="4708525"/>
          <p14:tracePt t="276043" x="4051300" y="4708525"/>
          <p14:tracePt t="276076" x="4043363" y="4708525"/>
          <p14:tracePt t="276108" x="4037013" y="4708525"/>
          <p14:tracePt t="276115" x="4014788" y="4708525"/>
          <p14:tracePt t="276132" x="4008438" y="4708525"/>
          <p14:tracePt t="276172" x="4000500" y="4708525"/>
          <p14:tracePt t="276180" x="3971925" y="4686300"/>
          <p14:tracePt t="276187" x="3965575" y="4679950"/>
          <p14:tracePt t="276194" x="3951288" y="4672013"/>
          <p14:tracePt t="276208" x="3943350" y="4665663"/>
          <p14:tracePt t="276259" x="3937000" y="4665663"/>
          <p14:tracePt t="276267" x="3929063" y="4665663"/>
          <p14:tracePt t="276283" x="3908425" y="4651375"/>
          <p14:tracePt t="276316" x="3900488" y="4643438"/>
          <p14:tracePt t="276331" x="3894138" y="4637088"/>
          <p14:tracePt t="276339" x="3886200" y="4629150"/>
          <p14:tracePt t="276353" x="3879850" y="4622800"/>
          <p14:tracePt t="276358" x="3879850" y="4614863"/>
          <p14:tracePt t="276374" x="3871913" y="4600575"/>
          <p14:tracePt t="276420" x="3871913" y="4579938"/>
          <p14:tracePt t="276427" x="3865563" y="4572000"/>
          <p14:tracePt t="276430" x="3865563" y="4565650"/>
          <p14:tracePt t="276440" x="3865563" y="4557713"/>
          <p14:tracePt t="276457" x="3865563" y="4543425"/>
          <p14:tracePt t="276475" x="3865563" y="4529138"/>
          <p14:tracePt t="276491" x="3865563" y="4494213"/>
          <p14:tracePt t="276524" x="3865563" y="4479925"/>
          <p14:tracePt t="276525" x="3865563" y="4457700"/>
          <p14:tracePt t="276542" x="3886200" y="4443413"/>
          <p14:tracePt t="276580" x="3894138" y="4437063"/>
          <p14:tracePt t="276580" x="3900488" y="4429125"/>
          <p14:tracePt t="276590" x="3914775" y="4414838"/>
          <p14:tracePt t="276607" x="3929063" y="4408488"/>
          <p14:tracePt t="276624" x="3965575" y="4400550"/>
          <p14:tracePt t="276640" x="3994150" y="4400550"/>
          <p14:tracePt t="276657" x="4022725" y="4379913"/>
          <p14:tracePt t="276673" x="4037013" y="4379913"/>
          <p14:tracePt t="276690" x="4051300" y="4379913"/>
          <p14:tracePt t="276706" x="4071938" y="4379913"/>
          <p14:tracePt t="276724" x="4086225" y="4379913"/>
          <p14:tracePt t="276741" x="4114800" y="4379913"/>
          <p14:tracePt t="276757" x="4129088" y="4379913"/>
          <p14:tracePt t="276774" x="4143375" y="4394200"/>
          <p14:tracePt t="276790" x="4165600" y="4400550"/>
          <p14:tracePt t="276808" x="4179888" y="4414838"/>
          <p14:tracePt t="276823" x="4186238" y="4422775"/>
          <p14:tracePt t="276860" x="4200525" y="4451350"/>
          <p14:tracePt t="276868" x="4208463" y="4465638"/>
          <p14:tracePt t="276874" x="4229100" y="4494213"/>
          <p14:tracePt t="276890" x="4243388" y="4522788"/>
          <p14:tracePt t="276907" x="4251325" y="4551363"/>
          <p14:tracePt t="276924" x="4251325" y="4572000"/>
          <p14:tracePt t="276940" x="4251325" y="4579938"/>
          <p14:tracePt t="276957" x="4251325" y="4594225"/>
          <p14:tracePt t="276973" x="4251325" y="4608513"/>
          <p14:tracePt t="276991" x="4257675" y="4629150"/>
          <p14:tracePt t="277006" x="4257675" y="4657725"/>
          <p14:tracePt t="277024" x="4257675" y="4665663"/>
          <p14:tracePt t="277040" x="4257675" y="4686300"/>
          <p14:tracePt t="277056" x="4257675" y="4694238"/>
          <p14:tracePt t="277073" x="4257675" y="4700588"/>
          <p14:tracePt t="277116" x="4251325" y="4714875"/>
          <p14:tracePt t="277124" x="4243388" y="4714875"/>
          <p14:tracePt t="277132" x="4222750" y="4714875"/>
          <p14:tracePt t="277140" x="4200525" y="4737100"/>
          <p14:tracePt t="277252" x="4194175" y="4737100"/>
          <p14:tracePt t="277260" x="4200525" y="4737100"/>
          <p14:tracePt t="277268" x="4222750" y="4729163"/>
          <p14:tracePt t="277273" x="4308475" y="4714875"/>
          <p14:tracePt t="277273" x="4365625" y="4714875"/>
          <p14:tracePt t="277292" x="4437063" y="4694238"/>
          <p14:tracePt t="277306" x="4529138" y="4679950"/>
          <p14:tracePt t="277306" x="4614863" y="4665663"/>
          <p14:tracePt t="277324" x="4865688" y="4629150"/>
          <p14:tracePt t="277340" x="4986338" y="4614863"/>
          <p14:tracePt t="277357" x="5129213" y="4600575"/>
          <p14:tracePt t="277373" x="5208588" y="4594225"/>
          <p14:tracePt t="277389" x="5272088" y="4594225"/>
          <p14:tracePt t="277406" x="5300663" y="4594225"/>
          <p14:tracePt t="277422" x="5329238" y="4594225"/>
          <p14:tracePt t="277440" x="5365750" y="4594225"/>
          <p14:tracePt t="277456" x="5414963" y="4594225"/>
          <p14:tracePt t="277473" x="5472113" y="4594225"/>
          <p14:tracePt t="277489" x="5543550" y="4572000"/>
          <p14:tracePt t="277507" x="5594350" y="4565650"/>
          <p14:tracePt t="277522" x="5643563" y="4565650"/>
          <p14:tracePt t="277540" x="5686425" y="4551363"/>
          <p14:tracePt t="277556" x="5694363" y="4551363"/>
          <p14:tracePt t="277572" x="5729288" y="4543425"/>
          <p14:tracePt t="277590" x="5751513" y="4529138"/>
          <p14:tracePt t="277605" x="5757863" y="4522788"/>
          <p14:tracePt t="277623" x="5780088" y="4514850"/>
          <p14:tracePt t="277639" x="5815013" y="4508500"/>
          <p14:tracePt t="277656" x="5851525" y="4494213"/>
          <p14:tracePt t="277672" x="5857875" y="4479925"/>
          <p14:tracePt t="277715" x="5872163" y="4479925"/>
          <p14:tracePt t="277724" x="5880100" y="4471988"/>
          <p14:tracePt t="277731" x="5886450" y="4465638"/>
          <p14:tracePt t="277739" x="5915025" y="4443413"/>
          <p14:tracePt t="277756" x="5922963" y="4437063"/>
          <p14:tracePt t="277773" x="5929313" y="4414838"/>
          <p14:tracePt t="277789" x="5929313" y="4400550"/>
          <p14:tracePt t="277807" x="5937250" y="4365625"/>
          <p14:tracePt t="277822" x="5937250" y="4337050"/>
          <p14:tracePt t="277840" x="5937250" y="4294188"/>
          <p14:tracePt t="277855" x="5937250" y="4243388"/>
          <p14:tracePt t="277872" x="5937250" y="4229100"/>
          <p14:tracePt t="277889" x="5937250" y="4200525"/>
          <p14:tracePt t="277905" x="5922963" y="4186238"/>
          <p14:tracePt t="277922" x="5865813" y="4157663"/>
          <p14:tracePt t="277939" x="5843588" y="4151313"/>
          <p14:tracePt t="277939" x="5837238" y="4151313"/>
          <p14:tracePt t="277956" x="5822950" y="4151313"/>
          <p14:tracePt t="278004" x="5808663" y="4151313"/>
          <p14:tracePt t="278012" x="5794375" y="4151313"/>
          <p14:tracePt t="278020" x="5765800" y="4151313"/>
          <p14:tracePt t="278025" x="5737225" y="4157663"/>
          <p14:tracePt t="278038" x="5708650" y="4171950"/>
          <p14:tracePt t="278055" x="5686425" y="4179888"/>
          <p14:tracePt t="278072" x="5657850" y="4208463"/>
          <p14:tracePt t="278089" x="5651500" y="4214813"/>
          <p14:tracePt t="278105" x="5643563" y="4222750"/>
          <p14:tracePt t="278121" x="5637213" y="4237038"/>
          <p14:tracePt t="278139" x="5629275" y="4257675"/>
          <p14:tracePt t="278155" x="5622925" y="4300538"/>
          <p14:tracePt t="278172" x="5614988" y="4322763"/>
          <p14:tracePt t="278188" x="5614988" y="4337050"/>
          <p14:tracePt t="278205" x="5614988" y="4357688"/>
          <p14:tracePt t="278222" x="5614988" y="4371975"/>
          <p14:tracePt t="278238" x="5614988" y="4408488"/>
          <p14:tracePt t="278256" x="5614988" y="4437063"/>
          <p14:tracePt t="278272" x="5614988" y="4471988"/>
          <p14:tracePt t="278290" x="5614988" y="4494213"/>
          <p14:tracePt t="278304" x="5614988" y="4522788"/>
          <p14:tracePt t="278322" x="5614988" y="4551363"/>
          <p14:tracePt t="278338" x="5614988" y="4565650"/>
          <p14:tracePt t="278355" x="5637213" y="4600575"/>
          <p14:tracePt t="278372" x="5643563" y="4608513"/>
          <p14:tracePt t="278388" x="5672138" y="4643438"/>
          <p14:tracePt t="278405" x="5694363" y="4672013"/>
          <p14:tracePt t="278421" x="5722938" y="4694238"/>
          <p14:tracePt t="278438" x="5737225" y="4708525"/>
          <p14:tracePt t="278454" x="5757863" y="4714875"/>
          <p14:tracePt t="278471" x="5780088" y="4722813"/>
          <p14:tracePt t="278488" x="5808663" y="4729163"/>
          <p14:tracePt t="278505" x="5851525" y="4757738"/>
          <p14:tracePt t="278521" x="5886450" y="4757738"/>
          <p14:tracePt t="278538" x="5922963" y="4772025"/>
          <p14:tracePt t="278555" x="5965825" y="4779963"/>
          <p14:tracePt t="278571" x="6022975" y="4779963"/>
          <p14:tracePt t="278589" x="6065838" y="4779963"/>
          <p14:tracePt t="278604" x="6100763" y="4779963"/>
          <p14:tracePt t="278622" x="6122988" y="4765675"/>
          <p14:tracePt t="278638" x="6151563" y="4751388"/>
          <p14:tracePt t="278655" x="6165850" y="4708525"/>
          <p14:tracePt t="278670" x="6172200" y="4686300"/>
          <p14:tracePt t="278688" x="6180138" y="4637088"/>
          <p14:tracePt t="278704" x="6194425" y="4608513"/>
          <p14:tracePt t="278721" x="6194425" y="4551363"/>
          <p14:tracePt t="278738" x="6194425" y="4486275"/>
          <p14:tracePt t="278755" x="6194425" y="4443413"/>
          <p14:tracePt t="278755" x="6194425" y="4414838"/>
          <p14:tracePt t="278773" x="6194425" y="4379913"/>
          <p14:tracePt t="278788" x="6194425" y="4365625"/>
          <p14:tracePt t="278805" x="6194425" y="4337050"/>
          <p14:tracePt t="278821" x="6194425" y="4322763"/>
          <p14:tracePt t="278837" x="6194425" y="4286250"/>
          <p14:tracePt t="278854" x="6186488" y="4257675"/>
          <p14:tracePt t="278871" x="6172200" y="4243388"/>
          <p14:tracePt t="278887" x="6143625" y="4208463"/>
          <p14:tracePt t="278904" x="6122988" y="4186238"/>
          <p14:tracePt t="278921" x="6094413" y="4186238"/>
          <p14:tracePt t="278937" x="6043613" y="4171950"/>
          <p14:tracePt t="278954" x="6008688" y="4165600"/>
          <p14:tracePt t="278970" x="5965825" y="4151313"/>
          <p14:tracePt t="279012" x="5957888" y="4151313"/>
          <p14:tracePt t="279020" x="5951538" y="4151313"/>
          <p14:tracePt t="279023" x="5929313" y="4151313"/>
          <p14:tracePt t="279037" x="5915025" y="4151313"/>
          <p14:tracePt t="279054" x="5886450" y="4151313"/>
          <p14:tracePt t="279071" x="5872163" y="4151313"/>
          <p14:tracePt t="279087" x="5851525" y="4151313"/>
          <p14:tracePt t="279105" x="5837238" y="4151313"/>
          <p14:tracePt t="279120" x="5815013" y="4151313"/>
          <p14:tracePt t="279137" x="5800725" y="4165600"/>
          <p14:tracePt t="279153" x="5780088" y="4171950"/>
          <p14:tracePt t="279170" x="5765800" y="4179888"/>
          <p14:tracePt t="279187" x="5743575" y="4186238"/>
          <p14:tracePt t="279187" x="5729288" y="4200525"/>
          <p14:tracePt t="279203" x="5722938" y="4208463"/>
          <p14:tracePt t="279220" x="5708650" y="4222750"/>
          <p14:tracePt t="279268" x="5686425" y="4237038"/>
          <p14:tracePt t="279276" x="5680075" y="4243388"/>
          <p14:tracePt t="279283" x="5680075" y="4251325"/>
          <p14:tracePt t="279290" x="5672138" y="4257675"/>
          <p14:tracePt t="279303" x="5665788" y="4279900"/>
          <p14:tracePt t="279321" x="5657850" y="4294188"/>
          <p14:tracePt t="279337" x="5651500" y="4314825"/>
          <p14:tracePt t="279353" x="5651500" y="4329113"/>
          <p14:tracePt t="279370" x="5643563" y="4351338"/>
          <p14:tracePt t="279386" x="5643563" y="4408488"/>
          <p14:tracePt t="279404" x="5643563" y="4437063"/>
          <p14:tracePt t="279419" x="5643563" y="4451350"/>
          <p14:tracePt t="279437" x="5643563" y="4486275"/>
          <p14:tracePt t="279453" x="5657850" y="4500563"/>
          <p14:tracePt t="279470" x="5665788" y="4508500"/>
          <p14:tracePt t="279486" x="5686425" y="4537075"/>
          <p14:tracePt t="279514" x="5694363" y="4543425"/>
          <p14:tracePt t="279520" x="5700713" y="4557713"/>
          <p14:tracePt t="279536" x="5729288" y="4586288"/>
          <p14:tracePt t="279553" x="5743575" y="4608513"/>
          <p14:tracePt t="279569" x="5765800" y="4629150"/>
          <p14:tracePt t="279587" x="5800725" y="4665663"/>
          <p14:tracePt t="279604" x="5829300" y="4694238"/>
          <p14:tracePt t="279620" x="5843588" y="4700588"/>
          <p14:tracePt t="279636" x="5851525" y="4708525"/>
          <p14:tracePt t="279653" x="5857875" y="4708525"/>
          <p14:tracePt t="279669" x="5872163" y="4722813"/>
          <p14:tracePt t="279686" x="5886450" y="4722813"/>
          <p14:tracePt t="279702" x="5900738" y="4722813"/>
          <p14:tracePt t="279719" x="5915025" y="4722813"/>
          <p14:tracePt t="279736" x="5937250" y="4722813"/>
          <p14:tracePt t="279752" x="5980113" y="4722813"/>
          <p14:tracePt t="279769" x="6015038" y="4722813"/>
          <p14:tracePt t="279786" x="6057900" y="4722813"/>
          <p14:tracePt t="279786" x="6065838" y="4722813"/>
          <p14:tracePt t="279804" x="6080125" y="4722813"/>
          <p14:tracePt t="279819" x="6122988" y="4714875"/>
          <p14:tracePt t="279836" x="6129338" y="4708525"/>
          <p14:tracePt t="279852" x="6151563" y="4686300"/>
          <p14:tracePt t="279869" x="6165850" y="4679950"/>
          <p14:tracePt t="279885" x="6186488" y="4657725"/>
          <p14:tracePt t="279902" x="6200775" y="4651375"/>
          <p14:tracePt t="279920" x="6223000" y="4614863"/>
          <p14:tracePt t="279935" x="6237288" y="4594225"/>
          <p14:tracePt t="279952" x="6251575" y="4565650"/>
          <p14:tracePt t="279969" x="6251575" y="4543425"/>
          <p14:tracePt t="279985" x="6257925" y="4529138"/>
          <p14:tracePt t="280002" x="6257925" y="4494213"/>
          <p14:tracePt t="280018" x="6257925" y="4465638"/>
          <p14:tracePt t="280036" x="6257925" y="4451350"/>
          <p14:tracePt t="280052" x="6257925" y="4422775"/>
          <p14:tracePt t="280069" x="6257925" y="4400550"/>
          <p14:tracePt t="280087" x="6243638" y="4351338"/>
          <p14:tracePt t="280103" x="6237288" y="4322763"/>
          <p14:tracePt t="280119" x="6223000" y="4294188"/>
          <p14:tracePt t="280135" x="6194425" y="4257675"/>
          <p14:tracePt t="280151" x="6180138" y="4229100"/>
          <p14:tracePt t="280168" x="6157913" y="4208463"/>
          <p14:tracePt t="280211" x="6151563" y="4200525"/>
          <p14:tracePt t="280219" x="6143625" y="4194175"/>
          <p14:tracePt t="280236" x="6137275" y="4194175"/>
          <p14:tracePt t="280252" x="6122988" y="4186238"/>
          <p14:tracePt t="280253" x="6094413" y="4165600"/>
          <p14:tracePt t="280268" x="6072188" y="4165600"/>
          <p14:tracePt t="280287" x="6051550" y="4157663"/>
          <p14:tracePt t="280302" x="6015038" y="4157663"/>
          <p14:tracePt t="280318" x="5994400" y="4157663"/>
          <p14:tracePt t="280335" x="5957888" y="4157663"/>
          <p14:tracePt t="280352" x="5929313" y="4157663"/>
          <p14:tracePt t="280369" x="5915025" y="4157663"/>
          <p14:tracePt t="280385" x="5894388" y="4157663"/>
          <p14:tracePt t="280402" x="5865813" y="4165600"/>
          <p14:tracePt t="280418" x="5843588" y="4165600"/>
          <p14:tracePt t="280435" x="5815013" y="4186238"/>
          <p14:tracePt t="280452" x="5800725" y="4200525"/>
          <p14:tracePt t="280468" x="5772150" y="4214813"/>
          <p14:tracePt t="280485" x="5751513" y="4237038"/>
          <p14:tracePt t="280501" x="5729288" y="4251325"/>
          <p14:tracePt t="280518" x="5722938" y="4257675"/>
          <p14:tracePt t="280534" x="5715000" y="4265613"/>
          <p14:tracePt t="280552" x="5694363" y="4294188"/>
          <p14:tracePt t="280568" x="5686425" y="4300538"/>
          <p14:tracePt t="280585" x="5680075" y="4329113"/>
          <p14:tracePt t="280601" x="5657850" y="4365625"/>
          <p14:tracePt t="280618" x="5651500" y="4371975"/>
          <p14:tracePt t="280634" x="5643563" y="4400550"/>
          <p14:tracePt t="280651" x="5643563" y="4422775"/>
          <p14:tracePt t="280668" x="5643563" y="4451350"/>
          <p14:tracePt t="280684" x="5643563" y="4457700"/>
          <p14:tracePt t="280701" x="5643563" y="4479925"/>
          <p14:tracePt t="280717" x="5643563" y="4486275"/>
          <p14:tracePt t="280734" x="5643563" y="4494213"/>
          <p14:tracePt t="280751" x="5643563" y="4514850"/>
          <p14:tracePt t="280768" x="5643563" y="4529138"/>
          <p14:tracePt t="280784" x="5643563" y="4543425"/>
          <p14:tracePt t="280802" x="5651500" y="4565650"/>
          <p14:tracePt t="280817" x="5672138" y="4600575"/>
          <p14:tracePt t="280834" x="5686425" y="4643438"/>
          <p14:tracePt t="280852" x="5694363" y="4651375"/>
          <p14:tracePt t="280868" x="5700713" y="4665663"/>
          <p14:tracePt t="280884" x="5722938" y="4679950"/>
          <p14:tracePt t="280901" x="5743575" y="4686300"/>
          <p14:tracePt t="280918" x="5780088" y="4700588"/>
          <p14:tracePt t="280934" x="5800725" y="4729163"/>
          <p14:tracePt t="280951" x="5815013" y="4737100"/>
          <p14:tracePt t="280967" x="5857875" y="4751388"/>
          <p14:tracePt t="280984" x="5894388" y="4757738"/>
          <p14:tracePt t="281000" x="5937250" y="4757738"/>
          <p14:tracePt t="281017" x="5972175" y="4757738"/>
          <p14:tracePt t="281034" x="6015038" y="4757738"/>
          <p14:tracePt t="281050" x="6051550" y="4757738"/>
          <p14:tracePt t="281068" x="6080125" y="4751388"/>
          <p14:tracePt t="281084" x="6100763" y="4737100"/>
          <p14:tracePt t="281102" x="6108700" y="4714875"/>
          <p14:tracePt t="281117" x="6115050" y="4679950"/>
          <p14:tracePt t="281134" x="6122988" y="4622800"/>
          <p14:tracePt t="281151" x="6122988" y="4551363"/>
          <p14:tracePt t="281167" x="6122988" y="4479925"/>
          <p14:tracePt t="281184" x="6122988" y="4394200"/>
          <p14:tracePt t="281200" x="6086475" y="4279900"/>
          <p14:tracePt t="281217" x="6072188" y="4208463"/>
          <p14:tracePt t="281233" x="6051550" y="4165600"/>
          <p14:tracePt t="281250" x="6043613" y="4143375"/>
          <p14:tracePt t="281267" x="6022975" y="4100513"/>
          <p14:tracePt t="281284" x="6000750" y="4079875"/>
          <p14:tracePt t="281300" x="5957888" y="4051300"/>
          <p14:tracePt t="281355" x="5951538" y="4051300"/>
          <p14:tracePt t="281363" x="5922963" y="4051300"/>
          <p14:tracePt t="281371" x="5915025" y="4051300"/>
          <p14:tracePt t="281379" x="5880100" y="4057650"/>
          <p14:tracePt t="281387" x="5851525" y="4094163"/>
          <p14:tracePt t="281401" x="5815013" y="4165600"/>
          <p14:tracePt t="281416" x="5800725" y="4208463"/>
          <p14:tracePt t="281433" x="5786438" y="4237038"/>
          <p14:tracePt t="281450" x="5780088" y="4251325"/>
          <p14:tracePt t="281466" x="5757863" y="4294188"/>
          <p14:tracePt t="281483" x="5743575" y="4300538"/>
          <p14:tracePt t="281499" x="5729288" y="4314825"/>
          <p14:tracePt t="281563" x="5700713" y="4308475"/>
          <p14:tracePt t="281571" x="5680075" y="4251325"/>
          <p14:tracePt t="281571" x="5657850" y="4194175"/>
          <p14:tracePt t="281587" x="5637213" y="4165600"/>
          <p14:tracePt t="281596" x="5629275" y="4114800"/>
          <p14:tracePt t="281604" x="5629275" y="4071938"/>
          <p14:tracePt t="281618" x="5629275" y="4014788"/>
          <p14:tracePt t="281634" x="5629275" y="3979863"/>
          <p14:tracePt t="281650" x="5629275" y="3965575"/>
          <p14:tracePt t="281667" x="5657850" y="3922713"/>
          <p14:tracePt t="281684" x="5700713" y="3908425"/>
          <p14:tracePt t="281700" x="5743575" y="3894138"/>
          <p14:tracePt t="281716" x="5837238" y="3894138"/>
          <p14:tracePt t="281734" x="5886450" y="3894138"/>
          <p14:tracePt t="281750" x="5908675" y="3894138"/>
          <p14:tracePt t="281767" x="5922963" y="3894138"/>
          <p14:tracePt t="281783" x="5929313" y="3900488"/>
          <p14:tracePt t="281800" x="5937250" y="3929063"/>
          <p14:tracePt t="281817" x="5937250" y="3979863"/>
          <p14:tracePt t="281833" x="5937250" y="4022725"/>
          <p14:tracePt t="281851" x="5937250" y="4065588"/>
          <p14:tracePt t="281867" x="5937250" y="4094163"/>
          <p14:tracePt t="281883" x="5915025" y="4129088"/>
          <p14:tracePt t="281964" x="5915025" y="4137025"/>
          <p14:tracePt t="281972" x="5915025" y="4157663"/>
          <p14:tracePt t="281980" x="5915025" y="4186238"/>
          <p14:tracePt t="281980" x="5915025" y="4200525"/>
          <p14:tracePt t="281988" x="5922963" y="4229100"/>
          <p14:tracePt t="281999" x="5937250" y="4286250"/>
          <p14:tracePt t="282016" x="5957888" y="4329113"/>
          <p14:tracePt t="282033" x="5965825" y="4371975"/>
          <p14:tracePt t="282049" x="5972175" y="4414838"/>
          <p14:tracePt t="282066" x="6000750" y="4479925"/>
          <p14:tracePt t="282083" x="6015038" y="4543425"/>
          <p14:tracePt t="282101" x="6022975" y="4579938"/>
          <p14:tracePt t="282117" x="6022975" y="4586288"/>
          <p14:tracePt t="282188" x="6029325" y="4594225"/>
          <p14:tracePt t="282196" x="6043613" y="4572000"/>
          <p14:tracePt t="282204" x="6065838" y="4543425"/>
          <p14:tracePt t="282210" x="6094413" y="4500563"/>
          <p14:tracePt t="282216" x="6137275" y="4414838"/>
          <p14:tracePt t="282233" x="6157913" y="4379913"/>
          <p14:tracePt t="282249" x="6165850" y="4365625"/>
          <p14:tracePt t="282356" x="6143625" y="4379913"/>
          <p14:tracePt t="282364" x="6100763" y="4429125"/>
          <p14:tracePt t="282372" x="6086475" y="4486275"/>
          <p14:tracePt t="282380" x="6065838" y="4514850"/>
          <p14:tracePt t="282388" x="6029325" y="4586288"/>
          <p14:tracePt t="282400" x="5986463" y="4657725"/>
          <p14:tracePt t="282416" x="5965825" y="4708525"/>
          <p14:tracePt t="282433" x="5951538" y="4751388"/>
          <p14:tracePt t="282449" x="5943600" y="4757738"/>
          <p14:tracePt t="282465" x="5937250" y="4765675"/>
          <p14:tracePt t="282524" x="5922963" y="4765675"/>
          <p14:tracePt t="282531" x="5894388" y="4765675"/>
          <p14:tracePt t="282539" x="5851525" y="4686300"/>
          <p14:tracePt t="282549" x="5829300" y="4622800"/>
          <p14:tracePt t="282565" x="5829300" y="4579938"/>
          <p14:tracePt t="282582" x="5829300" y="4543425"/>
          <p14:tracePt t="282598" x="5843588" y="4508500"/>
          <p14:tracePt t="282615" x="5851525" y="4500563"/>
          <p14:tracePt t="282632" x="5886450" y="4500563"/>
          <p14:tracePt t="282649" x="5965825" y="4500563"/>
          <p14:tracePt t="282666" x="6008688" y="4579938"/>
          <p14:tracePt t="282682" x="6057900" y="4679950"/>
          <p14:tracePt t="282699" x="6094413" y="4765675"/>
          <p14:tracePt t="282714" x="6108700" y="4786313"/>
          <p14:tracePt t="282803" x="6129338" y="4779963"/>
          <p14:tracePt t="282811" x="6137275" y="4772025"/>
          <p14:tracePt t="282823" x="6143625" y="4765675"/>
          <p14:tracePt t="282827" x="6157913" y="4722813"/>
          <p14:tracePt t="282839" x="6157913" y="4694238"/>
          <p14:tracePt t="282848" x="6180138" y="4651375"/>
          <p14:tracePt t="282864" x="6180138" y="4608513"/>
          <p14:tracePt t="282881" x="6180138" y="4572000"/>
          <p14:tracePt t="282898" x="6180138" y="4565650"/>
          <p14:tracePt t="282898" x="6180138" y="4557713"/>
          <p14:tracePt t="282971" x="6172200" y="4551363"/>
          <p14:tracePt t="282982" x="6129338" y="4565650"/>
          <p14:tracePt t="282982" x="6122988" y="4572000"/>
          <p14:tracePt t="282988" x="6086475" y="4586288"/>
          <p14:tracePt t="282997" x="6037263" y="4622800"/>
          <p14:tracePt t="283014" x="5994400" y="4657725"/>
          <p14:tracePt t="283031" x="5937250" y="4700588"/>
          <p14:tracePt t="283047" x="5900738" y="4708525"/>
          <p14:tracePt t="283064" x="5880100" y="4714875"/>
          <p14:tracePt t="283081" x="5865813" y="4714875"/>
          <p14:tracePt t="283098" x="5843588" y="4714875"/>
          <p14:tracePt t="283115" x="5815013" y="4714875"/>
          <p14:tracePt t="283133" x="5786438" y="4694238"/>
          <p14:tracePt t="283149" x="5743575" y="4600575"/>
          <p14:tracePt t="283165" x="5722938" y="4514850"/>
          <p14:tracePt t="283183" x="5715000" y="4408488"/>
          <p14:tracePt t="283198" x="5694363" y="4329113"/>
          <p14:tracePt t="283215" x="5694363" y="4286250"/>
          <p14:tracePt t="283231" x="5694363" y="4251325"/>
          <p14:tracePt t="283248" x="5700713" y="4222750"/>
          <p14:tracePt t="283265" x="5708650" y="4200525"/>
          <p14:tracePt t="283280" x="5751513" y="4179888"/>
          <p14:tracePt t="283298" x="5765800" y="4179888"/>
          <p14:tracePt t="283313" x="5808663" y="4165600"/>
          <p14:tracePt t="283313" x="5822950" y="4165600"/>
          <p14:tracePt t="283331" x="5872163" y="4165600"/>
          <p14:tracePt t="283348" x="5915025" y="4165600"/>
          <p14:tracePt t="283365" x="5951538" y="4165600"/>
          <p14:tracePt t="283382" x="5965825" y="4165600"/>
          <p14:tracePt t="283398" x="5980113" y="4165600"/>
          <p14:tracePt t="283414" x="5986463" y="4165600"/>
          <p14:tracePt t="283430" x="6029325" y="4179888"/>
          <p14:tracePt t="283446" x="6065838" y="4194175"/>
          <p14:tracePt t="283464" x="6100763" y="4214813"/>
          <p14:tracePt t="283481" x="6115050" y="4237038"/>
          <p14:tracePt t="283496" x="6137275" y="4257675"/>
          <p14:tracePt t="283514" x="6151563" y="4271963"/>
          <p14:tracePt t="283530" x="6165850" y="4286250"/>
          <p14:tracePt t="283530" x="6172200" y="4294188"/>
          <p14:tracePt t="283547" x="6172200" y="4322763"/>
          <p14:tracePt t="283563" x="6194425" y="4371975"/>
          <p14:tracePt t="283580" x="6200775" y="4414838"/>
          <p14:tracePt t="283596" x="6208713" y="4437063"/>
          <p14:tracePt t="283613" x="6208713" y="4465638"/>
          <p14:tracePt t="283630" x="6208713" y="4508500"/>
          <p14:tracePt t="283646" x="6186488" y="4572000"/>
          <p14:tracePt t="283664" x="6180138" y="4608513"/>
          <p14:tracePt t="283680" x="6165850" y="4651375"/>
          <p14:tracePt t="283697" x="6151563" y="4672013"/>
          <p14:tracePt t="283713" x="6137275" y="4686300"/>
          <p14:tracePt t="283730" x="6122988" y="4694238"/>
          <p14:tracePt t="283746" x="6037263" y="4722813"/>
          <p14:tracePt t="283763" x="5980113" y="4729163"/>
          <p14:tracePt t="283779" x="5937250" y="4729163"/>
          <p14:tracePt t="283796" x="5929313" y="4729163"/>
          <p14:tracePt t="283813" x="5900738" y="4729163"/>
          <p14:tracePt t="283829" x="5880100" y="4729163"/>
          <p14:tracePt t="283846" x="5872163" y="4729163"/>
          <p14:tracePt t="283863" x="5843588" y="4729163"/>
          <p14:tracePt t="283881" x="5829300" y="4714875"/>
          <p14:tracePt t="283897" x="5794375" y="4686300"/>
          <p14:tracePt t="283914" x="5757863" y="4643438"/>
          <p14:tracePt t="283930" x="5694363" y="4565650"/>
          <p14:tracePt t="283947" x="5680075" y="4500563"/>
          <p14:tracePt t="283965" x="5665788" y="4479925"/>
          <p14:tracePt t="283980" x="5665788" y="4457700"/>
          <p14:tracePt t="283996" x="5665788" y="4437063"/>
          <p14:tracePt t="284013" x="5680075" y="4400550"/>
          <p14:tracePt t="284030" x="5700713" y="4386263"/>
          <p14:tracePt t="284046" x="5751513" y="4371975"/>
          <p14:tracePt t="284063" x="5772150" y="4371975"/>
          <p14:tracePt t="284079" x="5780088" y="4371975"/>
          <p14:tracePt t="284096" x="5786438" y="4371975"/>
          <p14:tracePt t="284113" x="5794375" y="4371975"/>
          <p14:tracePt t="284130" x="5815013" y="4371975"/>
          <p14:tracePt t="284171" x="5822950" y="4371975"/>
          <p14:tracePt t="284187" x="5837238" y="4371975"/>
          <p14:tracePt t="284739" x="5808663" y="4379913"/>
          <p14:tracePt t="284747" x="5743575" y="4414838"/>
          <p14:tracePt t="284755" x="5715000" y="4422775"/>
          <p14:tracePt t="284763" x="5600700" y="4479925"/>
          <p14:tracePt t="284778" x="5329238" y="4600575"/>
          <p14:tracePt t="284796" x="5151438" y="4622800"/>
          <p14:tracePt t="284811" x="4957763" y="4665663"/>
          <p14:tracePt t="284828" x="4814888" y="4672013"/>
          <p14:tracePt t="284846" x="4643438" y="4737100"/>
          <p14:tracePt t="284862" x="4522788" y="4751388"/>
          <p14:tracePt t="284878" x="4408488" y="4765675"/>
          <p14:tracePt t="284895" x="4343400" y="4779963"/>
          <p14:tracePt t="284911" x="4279900" y="4779963"/>
          <p14:tracePt t="284929" x="4237038" y="4779963"/>
          <p14:tracePt t="284945" x="4165600" y="4794250"/>
          <p14:tracePt t="284962" x="4065588" y="4794250"/>
          <p14:tracePt t="284978" x="3886200" y="4794250"/>
          <p14:tracePt t="284996" x="3751263" y="4794250"/>
          <p14:tracePt t="285011" x="3643313" y="4794250"/>
          <p14:tracePt t="285029" x="3500438" y="4794250"/>
          <p14:tracePt t="285045" x="3357563" y="4800600"/>
          <p14:tracePt t="285061" x="3228975" y="4837113"/>
          <p14:tracePt t="285078" x="3086100" y="4851400"/>
          <p14:tracePt t="285094" x="2928938" y="4872038"/>
          <p14:tracePt t="285112" x="2786063" y="4900613"/>
          <p14:tracePt t="285127" x="2671763" y="4908550"/>
          <p14:tracePt t="285145" x="2579688" y="4929188"/>
          <p14:tracePt t="285161" x="2486025" y="4951413"/>
          <p14:tracePt t="285178" x="2393950" y="4965700"/>
          <p14:tracePt t="285194" x="2286000" y="4972050"/>
          <p14:tracePt t="285212" x="2222500" y="4986338"/>
          <p14:tracePt t="285228" x="2128838" y="4986338"/>
          <p14:tracePt t="285244" x="2036763" y="5000625"/>
          <p14:tracePt t="285261" x="1928813" y="5014913"/>
          <p14:tracePt t="285278" x="1800225" y="5037138"/>
          <p14:tracePt t="285295" x="1671638" y="5057775"/>
          <p14:tracePt t="285311" x="1528763" y="5072063"/>
          <p14:tracePt t="285328" x="1385888" y="5086350"/>
          <p14:tracePt t="285344" x="1308100" y="5094288"/>
          <p14:tracePt t="285361" x="1193800" y="5122863"/>
          <p14:tracePt t="285377" x="1128713" y="5129213"/>
          <p14:tracePt t="285394" x="1057275" y="5137150"/>
          <p14:tracePt t="285412" x="1008063" y="5137150"/>
          <p14:tracePt t="285427" x="985838" y="5151438"/>
          <p14:tracePt t="285445" x="957263" y="5151438"/>
          <p14:tracePt t="285461" x="908050" y="5165725"/>
          <p14:tracePt t="285479" x="885825" y="5165725"/>
          <p14:tracePt t="285494" x="857250" y="5172075"/>
          <p14:tracePt t="285511" x="842963" y="5172075"/>
          <p14:tracePt t="285528" x="836613" y="5172075"/>
          <p14:tracePt t="285545" x="822325" y="5172075"/>
          <p14:tracePt t="285561" x="800100" y="5172075"/>
          <p14:tracePt t="285577" x="785813" y="5172075"/>
          <p14:tracePt t="285595" x="765175" y="5172075"/>
          <p14:tracePt t="285611" x="742950" y="5172075"/>
          <p14:tracePt t="285628" x="722313" y="5172075"/>
          <p14:tracePt t="285644" x="685800" y="5157788"/>
          <p14:tracePt t="285662" x="665163" y="5137150"/>
          <p14:tracePt t="285678" x="650875" y="5122863"/>
          <p14:tracePt t="285695" x="636588" y="5114925"/>
          <p14:tracePt t="285711" x="628650" y="5108575"/>
          <p14:tracePt t="285727" x="608013" y="5094288"/>
          <p14:tracePt t="285744" x="585788" y="5086350"/>
          <p14:tracePt t="285795" x="571500" y="5086350"/>
          <p14:tracePt t="285795" x="565150" y="5086350"/>
          <p14:tracePt t="285811" x="557213" y="5080000"/>
          <p14:tracePt t="285859" x="550863" y="5080000"/>
          <p14:tracePt t="285867" x="542925" y="5072063"/>
          <p14:tracePt t="285907" x="528638" y="5065713"/>
          <p14:tracePt t="285923" x="528638" y="5057775"/>
          <p14:tracePt t="285955" x="528638" y="5051425"/>
          <p14:tracePt t="285963" x="528638" y="5043488"/>
          <p14:tracePt t="285981" x="528638" y="5029200"/>
          <p14:tracePt t="285987" x="528638" y="5022850"/>
          <p14:tracePt t="285987" x="528638" y="5008563"/>
          <p14:tracePt t="285996" x="536575" y="5000625"/>
          <p14:tracePt t="286010" x="585788" y="4979988"/>
          <p14:tracePt t="286010" x="608013" y="4965700"/>
          <p14:tracePt t="286027" x="614363" y="4965700"/>
          <p14:tracePt t="286068" x="622300" y="4957763"/>
          <p14:tracePt t="286100" x="636588" y="4957763"/>
          <p14:tracePt t="286115" x="642938" y="4957763"/>
          <p14:tracePt t="286131" x="650875" y="4957763"/>
          <p14:tracePt t="286137" x="657225" y="4957763"/>
          <p14:tracePt t="286143" x="679450" y="4957763"/>
          <p14:tracePt t="286160" x="714375" y="4957763"/>
          <p14:tracePt t="286177" x="757238" y="4957763"/>
          <p14:tracePt t="286194" x="800100" y="4957763"/>
          <p14:tracePt t="286210" x="857250" y="4957763"/>
          <p14:tracePt t="286210" x="865188" y="4957763"/>
          <p14:tracePt t="286227" x="900113" y="4957763"/>
          <p14:tracePt t="286243" x="936625" y="4957763"/>
          <p14:tracePt t="286260" x="971550" y="4957763"/>
          <p14:tracePt t="286277" x="1014413" y="4957763"/>
          <p14:tracePt t="286295" x="1036638" y="4951413"/>
          <p14:tracePt t="286310" x="1057275" y="4951413"/>
          <p14:tracePt t="286326" x="1079500" y="4951413"/>
          <p14:tracePt t="286343" x="1114425" y="4951413"/>
          <p14:tracePt t="286360" x="1150938" y="4951413"/>
          <p14:tracePt t="286376" x="1193800" y="4951413"/>
          <p14:tracePt t="286393" x="1228725" y="4951413"/>
          <p14:tracePt t="286410" x="1279525" y="4951413"/>
          <p14:tracePt t="286426" x="1336675" y="4951413"/>
          <p14:tracePt t="286426" x="1365250" y="4951413"/>
          <p14:tracePt t="286444" x="1379538" y="4951413"/>
          <p14:tracePt t="286459" x="1393825" y="4951413"/>
          <p14:tracePt t="286476" x="1408113" y="4951413"/>
          <p14:tracePt t="286493" x="1414463" y="4951413"/>
          <p14:tracePt t="286531" x="1428750" y="4951413"/>
          <p14:tracePt t="286542" x="1450975" y="4951413"/>
          <p14:tracePt t="286545" x="1457325" y="4951413"/>
          <p14:tracePt t="286559" x="1479550" y="4951413"/>
          <p14:tracePt t="286575" x="1522413" y="4979988"/>
          <p14:tracePt t="286594" x="1536700" y="4994275"/>
          <p14:tracePt t="286609" x="1571625" y="5014913"/>
          <p14:tracePt t="286626" x="1614488" y="5029200"/>
          <p14:tracePt t="286642" x="1722438" y="5057775"/>
          <p14:tracePt t="286660" x="1785938" y="5057775"/>
          <p14:tracePt t="286676" x="1865313" y="5072063"/>
          <p14:tracePt t="286693" x="1943100" y="5080000"/>
          <p14:tracePt t="286709" x="2036763" y="5086350"/>
          <p14:tracePt t="286725" x="2171700" y="5122863"/>
          <p14:tracePt t="286743" x="2265363" y="5137150"/>
          <p14:tracePt t="286759" x="2371725" y="5143500"/>
          <p14:tracePt t="286777" x="2486025" y="5172075"/>
          <p14:tracePt t="286792" x="2551113" y="5172075"/>
          <p14:tracePt t="286809" x="2628900" y="5180013"/>
          <p14:tracePt t="286826" x="2686050" y="5180013"/>
          <p14:tracePt t="286826" x="2693988" y="5180013"/>
          <p14:tracePt t="286847" x="2708275" y="5180013"/>
          <p14:tracePt t="286859" x="2771775" y="5180013"/>
          <p14:tracePt t="286876" x="2836863" y="5180013"/>
          <p14:tracePt t="286892" x="2900363" y="5180013"/>
          <p14:tracePt t="286909" x="2957513" y="5180013"/>
          <p14:tracePt t="286925" x="3000375" y="5180013"/>
          <p14:tracePt t="286942" x="3014663" y="5180013"/>
          <p14:tracePt t="286959" x="3036888" y="5180013"/>
          <p14:tracePt t="286975" x="3043238" y="5180013"/>
          <p14:tracePt t="287851" x="3022600" y="5180013"/>
          <p14:tracePt t="287859" x="2928938" y="5180013"/>
          <p14:tracePt t="287867" x="2879725" y="5180013"/>
          <p14:tracePt t="287875" x="2757488" y="5172075"/>
          <p14:tracePt t="287875" x="2700338" y="5172075"/>
          <p14:tracePt t="287891" x="2593975" y="5165725"/>
          <p14:tracePt t="287907" x="2514600" y="5151438"/>
          <p14:tracePt t="287924" x="2457450" y="5143500"/>
          <p14:tracePt t="287940" x="2414588" y="5143500"/>
          <p14:tracePt t="287958" x="2393950" y="5129213"/>
          <p14:tracePt t="287974" x="2328863" y="5129213"/>
          <p14:tracePt t="287991" x="2286000" y="5114925"/>
          <p14:tracePt t="288006" x="2228850" y="5108575"/>
          <p14:tracePt t="288025" x="2165350" y="5100638"/>
          <p14:tracePt t="288040" x="2122488" y="5100638"/>
          <p14:tracePt t="288057" x="2079625" y="5080000"/>
          <p14:tracePt t="288074" x="2057400" y="5080000"/>
          <p14:tracePt t="288090" x="2028825" y="5080000"/>
          <p14:tracePt t="288107" x="2014538" y="5072063"/>
          <p14:tracePt t="288123" x="1993900" y="5065713"/>
          <p14:tracePt t="288171" x="1979613" y="5065713"/>
          <p14:tracePt t="288307" x="1993900" y="5065713"/>
          <p14:tracePt t="288315" x="2000250" y="5065713"/>
          <p14:tracePt t="288315" x="2008188" y="5065713"/>
          <p14:tracePt t="288331" x="2028825" y="5065713"/>
          <p14:tracePt t="288340" x="2036763" y="5065713"/>
          <p14:tracePt t="288347" x="2079625" y="5065713"/>
          <p14:tracePt t="288357" x="2128838" y="5065713"/>
          <p14:tracePt t="288373" x="2179638" y="5065713"/>
          <p14:tracePt t="288389" x="2222500" y="5065713"/>
          <p14:tracePt t="288407" x="2271713" y="5065713"/>
          <p14:tracePt t="288423" x="2293938" y="5065713"/>
          <p14:tracePt t="288440" x="2322513" y="5065713"/>
          <p14:tracePt t="288456" x="2351088" y="5065713"/>
          <p14:tracePt t="288473" x="2379663" y="5065713"/>
          <p14:tracePt t="288490" x="2414588" y="5065713"/>
          <p14:tracePt t="288506" x="2436813" y="5065713"/>
          <p14:tracePt t="288524" x="2457450" y="5065713"/>
          <p14:tracePt t="288540" x="2486025" y="5065713"/>
          <p14:tracePt t="288557" x="2514600" y="5065713"/>
          <p14:tracePt t="288572" x="2557463" y="5065713"/>
          <p14:tracePt t="288590" x="2600325" y="5065713"/>
          <p14:tracePt t="288606" x="2622550" y="5065713"/>
          <p14:tracePt t="288623" x="2628900" y="5065713"/>
          <p14:tracePt t="288639" x="2636838" y="5065713"/>
          <p14:tracePt t="288675" x="2651125" y="5065713"/>
          <p14:tracePt t="288689" x="2657475" y="5065713"/>
          <p14:tracePt t="288692" x="2679700" y="5065713"/>
          <p14:tracePt t="288706" x="2714625" y="5065713"/>
          <p14:tracePt t="288724" x="2743200" y="5065713"/>
          <p14:tracePt t="288741" x="2779713" y="5065713"/>
          <p14:tracePt t="288756" x="2794000" y="5065713"/>
          <p14:tracePt t="288774" x="2800350" y="5065713"/>
          <p14:tracePt t="288791" x="2814638" y="5065713"/>
          <p14:tracePt t="288844" x="2822575" y="5065713"/>
          <p14:tracePt t="289220" x="2828925" y="5065713"/>
          <p14:tracePt t="289228" x="2908300" y="5065713"/>
          <p14:tracePt t="289236" x="2936875" y="5065713"/>
          <p14:tracePt t="289244" x="3043238" y="5065713"/>
          <p14:tracePt t="289256" x="3143250" y="5065713"/>
          <p14:tracePt t="289273" x="3300413" y="5065713"/>
          <p14:tracePt t="289290" x="3422650" y="5065713"/>
          <p14:tracePt t="289306" x="3514725" y="5065713"/>
          <p14:tracePt t="289322" x="3579813" y="5072063"/>
          <p14:tracePt t="289322" x="3622675" y="5072063"/>
          <p14:tracePt t="289340" x="3708400" y="5086350"/>
          <p14:tracePt t="289356" x="3822700" y="5094288"/>
          <p14:tracePt t="289372" x="3908425" y="5094288"/>
          <p14:tracePt t="289389" x="4014788" y="5094288"/>
          <p14:tracePt t="289406" x="4094163" y="5108575"/>
          <p14:tracePt t="289422" x="4171950" y="5108575"/>
          <p14:tracePt t="289439" x="4229100" y="5108575"/>
          <p14:tracePt t="289455" x="4351338" y="5108575"/>
          <p14:tracePt t="289473" x="4508500" y="5108575"/>
          <p14:tracePt t="289489" x="4608513" y="5108575"/>
          <p14:tracePt t="289506" x="4665663" y="5108575"/>
          <p14:tracePt t="289523" x="4714875" y="5108575"/>
          <p14:tracePt t="289539" x="4794250" y="5108575"/>
          <p14:tracePt t="289556" x="4894263" y="5108575"/>
          <p14:tracePt t="289571" x="5022850" y="5080000"/>
          <p14:tracePt t="289589" x="5137150" y="5065713"/>
          <p14:tracePt t="289604" x="5229225" y="5057775"/>
          <p14:tracePt t="289622" x="5272088" y="5057775"/>
          <p14:tracePt t="289638" x="5329238" y="5051425"/>
          <p14:tracePt t="289655" x="5386388" y="5029200"/>
          <p14:tracePt t="289671" x="5494338" y="5014913"/>
          <p14:tracePt t="289688" x="5600700" y="5008563"/>
          <p14:tracePt t="289705" x="5694363" y="4994275"/>
          <p14:tracePt t="289721" x="5751513" y="4986338"/>
          <p14:tracePt t="289738" x="5794375" y="4979988"/>
          <p14:tracePt t="289756" x="5822950" y="4979988"/>
          <p14:tracePt t="289772" x="5851525" y="4979988"/>
          <p14:tracePt t="289789" x="5857875" y="4979988"/>
          <p14:tracePt t="289805" x="5865813" y="4979988"/>
          <p14:tracePt t="289821" x="5908675" y="4994275"/>
          <p14:tracePt t="289837" x="5951538" y="5051425"/>
          <p14:tracePt t="289854" x="5986463" y="5086350"/>
          <p14:tracePt t="289871" x="6037263" y="5114925"/>
          <p14:tracePt t="289888" x="6051550" y="5122863"/>
          <p14:tracePt t="289923" x="6072188" y="5122863"/>
          <p14:tracePt t="289979" x="6080125" y="5122863"/>
          <p14:tracePt t="289995" x="6086475" y="5122863"/>
          <p14:tracePt t="290004" x="6094413" y="5122863"/>
          <p14:tracePt t="290011" x="6108700" y="5122863"/>
          <p14:tracePt t="290027" x="6122988" y="5122863"/>
          <p14:tracePt t="290039" x="6129338" y="5122863"/>
          <p14:tracePt t="290054" x="6137275" y="5122863"/>
          <p14:tracePt t="290071" x="6137275" y="5114925"/>
          <p14:tracePt t="290088" x="6137275" y="5100638"/>
          <p14:tracePt t="290105" x="6137275" y="5072063"/>
          <p14:tracePt t="290121" x="6137275" y="5051425"/>
          <p14:tracePt t="290138" x="6137275" y="5037138"/>
          <p14:tracePt t="290155" x="6122988" y="4994275"/>
          <p14:tracePt t="290171" x="6094413" y="4937125"/>
          <p14:tracePt t="290188" x="6086475" y="4929188"/>
          <p14:tracePt t="290204" x="6065838" y="4914900"/>
          <p14:tracePt t="290240" x="6051550" y="4908550"/>
          <p14:tracePt t="290284" x="6043613" y="4908550"/>
          <p14:tracePt t="290292" x="6037263" y="4908550"/>
          <p14:tracePt t="290314" x="6029325" y="4908550"/>
          <p14:tracePt t="290315" x="6022975" y="4900613"/>
          <p14:tracePt t="290325" x="6008688" y="4900613"/>
          <p14:tracePt t="290338" x="6000750" y="4900613"/>
          <p14:tracePt t="290354" x="5986463" y="4894263"/>
          <p14:tracePt t="290371" x="5965825" y="4894263"/>
          <p14:tracePt t="290387" x="5951538" y="4894263"/>
          <p14:tracePt t="290404" x="5929313" y="4894263"/>
          <p14:tracePt t="290420" x="5922963" y="4894263"/>
          <p14:tracePt t="290438" x="5900738" y="4894263"/>
          <p14:tracePt t="290453" x="5880100" y="4879975"/>
          <p14:tracePt t="290470" x="5872163" y="4872038"/>
          <p14:tracePt t="290507" x="5857875" y="4872038"/>
          <p14:tracePt t="290510" x="5843588" y="4872038"/>
          <p14:tracePt t="290521" x="5837238" y="4872038"/>
          <p14:tracePt t="290563" x="5829300" y="4872038"/>
          <p14:tracePt t="290603" x="5808663" y="4872038"/>
          <p14:tracePt t="290619" x="5800725" y="4872038"/>
          <p14:tracePt t="290684" x="5786438" y="4879975"/>
          <p14:tracePt t="290691" x="5757863" y="4894263"/>
          <p14:tracePt t="290707" x="5751513" y="4900613"/>
          <p14:tracePt t="290715" x="5743575" y="4908550"/>
          <p14:tracePt t="290723" x="5729288" y="4922838"/>
          <p14:tracePt t="290736" x="5722938" y="4951413"/>
          <p14:tracePt t="290753" x="5715000" y="4957763"/>
          <p14:tracePt t="290827" x="5715000" y="4965700"/>
          <p14:tracePt t="290837" x="5700713" y="4979988"/>
          <p14:tracePt t="290883" x="5700713" y="4986338"/>
          <p14:tracePt t="290899" x="5700713" y="4994275"/>
          <p14:tracePt t="290907" x="5700713" y="5000625"/>
          <p14:tracePt t="290918" x="5700713" y="5014913"/>
          <p14:tracePt t="290925" x="5700713" y="5022850"/>
          <p14:tracePt t="290936" x="5700713" y="5029200"/>
          <p14:tracePt t="290952" x="5700713" y="5037138"/>
          <p14:tracePt t="290969" x="5708650" y="5065713"/>
          <p14:tracePt t="290986" x="5729288" y="5086350"/>
          <p14:tracePt t="291043" x="5737225" y="5086350"/>
          <p14:tracePt t="291060" x="5757863" y="5086350"/>
          <p14:tracePt t="291066" x="5765800" y="5094288"/>
          <p14:tracePt t="291072" x="5772150" y="5100638"/>
          <p14:tracePt t="291086" x="5786438" y="5100638"/>
          <p14:tracePt t="291103" x="5815013" y="5100638"/>
          <p14:tracePt t="291119" x="5837238" y="5100638"/>
          <p14:tracePt t="291136" x="5851525" y="5100638"/>
          <p14:tracePt t="291153" x="5865813" y="5100638"/>
          <p14:tracePt t="291169" x="5880100" y="5100638"/>
          <p14:tracePt t="291186" x="5886450" y="5100638"/>
          <p14:tracePt t="291202" x="5915025" y="5100638"/>
          <p14:tracePt t="291219" x="5937250" y="5094288"/>
          <p14:tracePt t="291236" x="5951538" y="5086350"/>
          <p14:tracePt t="291253" x="5965825" y="5072063"/>
          <p14:tracePt t="291269" x="5972175" y="5051425"/>
          <p14:tracePt t="291285" x="5980113" y="5029200"/>
          <p14:tracePt t="291304" x="6000750" y="5014913"/>
          <p14:tracePt t="291355" x="6000750" y="5000625"/>
          <p14:tracePt t="291362" x="6000750" y="4994275"/>
          <p14:tracePt t="291371" x="6008688" y="4972050"/>
          <p14:tracePt t="291379" x="6008688" y="4957763"/>
          <p14:tracePt t="291387" x="6008688" y="4943475"/>
          <p14:tracePt t="291387" x="6008688" y="4922838"/>
          <p14:tracePt t="291404" x="6008688" y="4914900"/>
          <p14:tracePt t="291419" x="5994400" y="4857750"/>
          <p14:tracePt t="291435" x="5980113" y="4843463"/>
          <p14:tracePt t="291452" x="5972175" y="4822825"/>
          <p14:tracePt t="291468" x="5965825" y="4814888"/>
          <p14:tracePt t="291485" x="5929313" y="4786313"/>
          <p14:tracePt t="291502" x="5894388" y="4772025"/>
          <p14:tracePt t="291518" x="5865813" y="4751388"/>
          <p14:tracePt t="291536" x="5843588" y="4737100"/>
          <p14:tracePt t="291553" x="5822950" y="4729163"/>
          <p14:tracePt t="291569" x="5800725" y="4722813"/>
          <p14:tracePt t="291586" x="5786438" y="4722813"/>
          <p14:tracePt t="291602" x="5772150" y="4708525"/>
          <p14:tracePt t="291619" x="5751513" y="4708525"/>
          <p14:tracePt t="291635" x="5737225" y="4700588"/>
          <p14:tracePt t="291684" x="5722938" y="4700588"/>
          <p14:tracePt t="291700" x="5680075" y="4700588"/>
          <p14:tracePt t="291707" x="5672138" y="4700588"/>
          <p14:tracePt t="291715" x="5665788" y="4700588"/>
          <p14:tracePt t="291723" x="5657850" y="4700588"/>
          <p14:tracePt t="291735" x="5622925" y="4700588"/>
          <p14:tracePt t="291752" x="5600700" y="4700588"/>
          <p14:tracePt t="291768" x="5586413" y="4700588"/>
          <p14:tracePt t="291786" x="5565775" y="4714875"/>
          <p14:tracePt t="291801" x="5543550" y="4729163"/>
          <p14:tracePt t="291820" x="5537200" y="4737100"/>
          <p14:tracePt t="291835" x="5514975" y="4743450"/>
          <p14:tracePt t="291852" x="5508625" y="4751388"/>
          <p14:tracePt t="291899" x="5508625" y="4772025"/>
          <p14:tracePt t="291907" x="5500688" y="4786313"/>
          <p14:tracePt t="291918" x="5500688" y="4814888"/>
          <p14:tracePt t="291934" x="5500688" y="4822825"/>
          <p14:tracePt t="291935" x="5500688" y="4851400"/>
          <p14:tracePt t="291951" x="5500688" y="4900613"/>
          <p14:tracePt t="291968" x="5500688" y="4914900"/>
          <p14:tracePt t="291985" x="5500688" y="4951413"/>
          <p14:tracePt t="292002" x="5500688" y="4986338"/>
          <p14:tracePt t="292018" x="5500688" y="5014913"/>
          <p14:tracePt t="292018" x="5500688" y="5037138"/>
          <p14:tracePt t="292036" x="5500688" y="5065713"/>
          <p14:tracePt t="292051" x="5514975" y="5108575"/>
          <p14:tracePt t="292069" x="5529263" y="5137150"/>
          <p14:tracePt t="292085" x="5537200" y="5157788"/>
          <p14:tracePt t="292101" x="5565775" y="5186363"/>
          <p14:tracePt t="292118" x="5572125" y="5200650"/>
          <p14:tracePt t="292134" x="5586413" y="5214938"/>
          <p14:tracePt t="292152" x="5614988" y="5243513"/>
          <p14:tracePt t="292167" x="5629275" y="5251450"/>
          <p14:tracePt t="292185" x="5637213" y="5257800"/>
          <p14:tracePt t="292201" x="5651500" y="5257800"/>
          <p14:tracePt t="292218" x="5686425" y="5280025"/>
          <p14:tracePt t="292234" x="5737225" y="5286375"/>
          <p14:tracePt t="292252" x="5765800" y="5286375"/>
          <p14:tracePt t="292268" x="5794375" y="5286375"/>
          <p14:tracePt t="292284" x="5815013" y="5294313"/>
          <p14:tracePt t="292302" x="5837238" y="5294313"/>
          <p14:tracePt t="292317" x="5872163" y="5294313"/>
          <p14:tracePt t="292335" x="5894388" y="5294313"/>
          <p14:tracePt t="292351" x="5908675" y="5294313"/>
          <p14:tracePt t="292368" x="5915025" y="5294313"/>
          <p14:tracePt t="292384" x="5929313" y="5294313"/>
          <p14:tracePt t="292402" x="5972175" y="5280025"/>
          <p14:tracePt t="292417" x="5994400" y="5272088"/>
          <p14:tracePt t="292434" x="6015038" y="5265738"/>
          <p14:tracePt t="292434" x="6029325" y="5243513"/>
          <p14:tracePt t="292451" x="6043613" y="5229225"/>
          <p14:tracePt t="292467" x="6057900" y="5214938"/>
          <p14:tracePt t="292484" x="6094413" y="5194300"/>
          <p14:tracePt t="292500" x="6100763" y="5186363"/>
          <p14:tracePt t="292518" x="6108700" y="5157788"/>
          <p14:tracePt t="292534" x="6108700" y="5143500"/>
          <p14:tracePt t="292551" x="6122988" y="5129213"/>
          <p14:tracePt t="292568" x="6129338" y="5114925"/>
          <p14:tracePt t="292584" x="6129338" y="5080000"/>
          <p14:tracePt t="292601" x="6137275" y="5051425"/>
          <p14:tracePt t="292617" x="6137275" y="5037138"/>
          <p14:tracePt t="292634" x="6151563" y="5000625"/>
          <p14:tracePt t="292651" x="6151563" y="4965700"/>
          <p14:tracePt t="292668" x="6151563" y="4929188"/>
          <p14:tracePt t="292684" x="6151563" y="4914900"/>
          <p14:tracePt t="292701" x="6151563" y="4894263"/>
          <p14:tracePt t="292717" x="6151563" y="4879975"/>
          <p14:tracePt t="292734" x="6143625" y="4843463"/>
          <p14:tracePt t="292750" x="6137275" y="4800600"/>
          <p14:tracePt t="292767" x="6115050" y="4779963"/>
          <p14:tracePt t="292783" x="6115050" y="4751388"/>
          <p14:tracePt t="292800" x="6086475" y="4714875"/>
          <p14:tracePt t="292818" x="6072188" y="4694238"/>
          <p14:tracePt t="292834" x="6057900" y="4679950"/>
          <p14:tracePt t="292834" x="6037263" y="4665663"/>
          <p14:tracePt t="292852" x="6029325" y="4657725"/>
          <p14:tracePt t="292866" x="5986463" y="4629150"/>
          <p14:tracePt t="292884" x="5972175" y="4629150"/>
          <p14:tracePt t="292901" x="5957888" y="4622800"/>
          <p14:tracePt t="292942" x="5951538" y="4622800"/>
          <p14:tracePt t="292963" x="5929313" y="4622800"/>
          <p14:tracePt t="292971" x="5922963" y="4614863"/>
          <p14:tracePt t="293011" x="5908675" y="4614863"/>
          <p14:tracePt t="293019" x="5894388" y="4614863"/>
          <p14:tracePt t="293027" x="5886450" y="4614863"/>
          <p14:tracePt t="293033" x="5872163" y="4614863"/>
          <p14:tracePt t="293050" x="5829300" y="4614863"/>
          <p14:tracePt t="293068" x="5808663" y="4614863"/>
          <p14:tracePt t="293083" x="5800725" y="4614863"/>
          <p14:tracePt t="293147" x="5794375" y="4614863"/>
          <p14:tracePt t="293155" x="5772150" y="4614863"/>
          <p14:tracePt t="293163" x="5751513" y="4637088"/>
          <p14:tracePt t="293171" x="5743575" y="4643438"/>
          <p14:tracePt t="293183" x="5729288" y="4657725"/>
          <p14:tracePt t="293199" x="5722938" y="4672013"/>
          <p14:tracePt t="293216" x="5715000" y="4694238"/>
          <p14:tracePt t="293232" x="5715000" y="4700588"/>
          <p14:tracePt t="293249" x="5715000" y="4714875"/>
          <p14:tracePt t="293266" x="5715000" y="4722813"/>
          <p14:tracePt t="293266" x="5715000" y="4751388"/>
          <p14:tracePt t="293283" x="5708650" y="4772025"/>
          <p14:tracePt t="293300" x="5708650" y="4786313"/>
          <p14:tracePt t="293316" x="5708650" y="4794250"/>
          <p14:tracePt t="293334" x="5708650" y="4829175"/>
          <p14:tracePt t="293350" x="5686425" y="4851400"/>
          <p14:tracePt t="293368" x="5686425" y="4857750"/>
          <p14:tracePt t="293382" x="5686425" y="4872038"/>
          <p14:tracePt t="293400" x="5686425" y="4879975"/>
          <p14:tracePt t="293416" x="5686425" y="4900613"/>
          <p14:tracePt t="293433" x="5686425" y="4937125"/>
          <p14:tracePt t="293450" x="5686425" y="4951413"/>
          <p14:tracePt t="293465" x="5686425" y="4972050"/>
          <p14:tracePt t="293507" x="5686425" y="4979988"/>
          <p14:tracePt t="293510" x="5686425" y="4986338"/>
          <p14:tracePt t="293515" x="5694363" y="5008563"/>
          <p14:tracePt t="293532" x="5700713" y="5014913"/>
          <p14:tracePt t="293549" x="5715000" y="5022850"/>
          <p14:tracePt t="293566" x="5722938" y="5029200"/>
          <p14:tracePt t="293582" x="5737225" y="5037138"/>
          <p14:tracePt t="293599" x="5751513" y="5057775"/>
          <p14:tracePt t="293617" x="5757863" y="5065713"/>
          <p14:tracePt t="293633" x="5772150" y="5065713"/>
          <p14:tracePt t="293649" x="5794375" y="5072063"/>
          <p14:tracePt t="293666" x="5837238" y="5072063"/>
          <p14:tracePt t="293682" x="5886450" y="5072063"/>
          <p14:tracePt t="293699" x="5915025" y="5072063"/>
          <p14:tracePt t="293715" x="5951538" y="5072063"/>
          <p14:tracePt t="293734" x="5972175" y="5072063"/>
          <p14:tracePt t="293749" x="5994400" y="5072063"/>
          <p14:tracePt t="293766" x="6029325" y="5072063"/>
          <p14:tracePt t="293782" x="6043613" y="5072063"/>
          <p14:tracePt t="293799" x="6072188" y="5072063"/>
          <p14:tracePt t="293817" x="6172200" y="5043488"/>
          <p14:tracePt t="293832" x="6237288" y="5029200"/>
          <p14:tracePt t="293850" x="6272213" y="5008563"/>
          <p14:tracePt t="293865" x="6308725" y="5000625"/>
          <p14:tracePt t="293865" x="6315075" y="4994275"/>
          <p14:tracePt t="293900" x="6323013" y="4986338"/>
          <p14:tracePt t="293915" x="6329363" y="4986338"/>
          <p14:tracePt t="293916" x="6337300" y="4979988"/>
          <p14:tracePt t="293933" x="6343650" y="4972050"/>
          <p14:tracePt t="295211" x="6351588" y="4979988"/>
          <p14:tracePt t="295219" x="6337300" y="5029200"/>
          <p14:tracePt t="295220" x="6337300" y="5057775"/>
          <p14:tracePt t="295230" x="6329363" y="5094288"/>
          <p14:tracePt t="295246" x="6329363" y="5100638"/>
          <p14:tracePt t="295331" x="6343650" y="5108575"/>
          <p14:tracePt t="295339" x="6394450" y="5108575"/>
          <p14:tracePt t="295347" x="6437313" y="5108575"/>
          <p14:tracePt t="295355" x="6537325" y="5108575"/>
          <p14:tracePt t="295364" x="6643688" y="5108575"/>
          <p14:tracePt t="295380" x="6786563" y="5108575"/>
          <p14:tracePt t="295396" x="6958013" y="5108575"/>
          <p14:tracePt t="295413" x="7115175" y="5108575"/>
          <p14:tracePt t="295429" x="7251700" y="5108575"/>
          <p14:tracePt t="295447" x="7358063" y="5108575"/>
          <p14:tracePt t="295463" x="7466013" y="5108575"/>
          <p14:tracePt t="295480" x="7523163" y="5108575"/>
          <p14:tracePt t="295496" x="7543800" y="5108575"/>
          <p14:tracePt t="295513" x="7558088" y="5108575"/>
          <p14:tracePt t="295529" x="7580313" y="5108575"/>
          <p14:tracePt t="295546" x="7629525" y="5108575"/>
          <p14:tracePt t="295563" x="7686675" y="5108575"/>
          <p14:tracePt t="295580" x="7715250" y="5086350"/>
          <p14:tracePt t="295596" x="7772400" y="5057775"/>
          <p14:tracePt t="295612" x="7780338" y="5051425"/>
          <p14:tracePt t="295648" x="7800975" y="5043488"/>
          <p14:tracePt t="295667" x="7808913" y="5037138"/>
          <p14:tracePt t="295675" x="7815263" y="5029200"/>
          <p14:tracePt t="295683" x="7823200" y="5008563"/>
          <p14:tracePt t="295697" x="7823200" y="4965700"/>
          <p14:tracePt t="295713" x="7829550" y="4929188"/>
          <p14:tracePt t="295730" x="7829550" y="4900613"/>
          <p14:tracePt t="295730" x="7829550" y="4886325"/>
          <p14:tracePt t="295747" x="7829550" y="4879975"/>
          <p14:tracePt t="295762" x="7829550" y="4851400"/>
          <p14:tracePt t="295780" x="7815263" y="4829175"/>
          <p14:tracePt t="295796" x="7794625" y="4800600"/>
          <p14:tracePt t="295813" x="7772400" y="4786313"/>
          <p14:tracePt t="295829" x="7758113" y="4765675"/>
          <p14:tracePt t="295846" x="7723188" y="4765675"/>
          <p14:tracePt t="295862" x="7680325" y="4757738"/>
          <p14:tracePt t="295880" x="7643813" y="4757738"/>
          <p14:tracePt t="295896" x="7615238" y="4757738"/>
          <p14:tracePt t="295913" x="7586663" y="4757738"/>
          <p14:tracePt t="295930" x="7558088" y="4772025"/>
          <p14:tracePt t="295945" x="7543800" y="4786313"/>
          <p14:tracePt t="295945" x="7523163" y="4800600"/>
          <p14:tracePt t="295964" x="7515225" y="4822825"/>
          <p14:tracePt t="295978" x="7494588" y="4879975"/>
          <p14:tracePt t="295996" x="7458075" y="4951413"/>
          <p14:tracePt t="296012" x="7451725" y="4994275"/>
          <p14:tracePt t="296030" x="7423150" y="5094288"/>
          <p14:tracePt t="296045" x="7400925" y="5151438"/>
          <p14:tracePt t="296062" x="7380288" y="5222875"/>
          <p14:tracePt t="296079" x="7329488" y="5308600"/>
          <p14:tracePt t="296095" x="7265988" y="5351463"/>
          <p14:tracePt t="296113" x="7180263" y="5429250"/>
          <p14:tracePt t="296129" x="7094538" y="5494338"/>
          <p14:tracePt t="296146" x="6994525" y="5551488"/>
          <p14:tracePt t="296162" x="6872288" y="5614988"/>
          <p14:tracePt t="296180" x="6786563" y="5637213"/>
          <p14:tracePt t="296195" x="6643688" y="5686425"/>
          <p14:tracePt t="296212" x="6551613" y="5694363"/>
          <p14:tracePt t="296230" x="6457950" y="5700713"/>
          <p14:tracePt t="296245" x="6365875" y="5715000"/>
          <p14:tracePt t="296262" x="6243638" y="5715000"/>
          <p14:tracePt t="296278" x="6115050" y="5715000"/>
          <p14:tracePt t="296296" x="6008688" y="5715000"/>
          <p14:tracePt t="296312" x="5937250" y="5715000"/>
          <p14:tracePt t="296329" x="5880100" y="5715000"/>
          <p14:tracePt t="296345" x="5837238" y="5715000"/>
          <p14:tracePt t="296361" x="5780088" y="5715000"/>
          <p14:tracePt t="296378" x="5700713" y="5715000"/>
          <p14:tracePt t="296396" x="5622925" y="5715000"/>
          <p14:tracePt t="296413" x="5572125" y="5694363"/>
          <p14:tracePt t="296429" x="5480050" y="5629275"/>
          <p14:tracePt t="296445" x="5386388" y="5572125"/>
          <p14:tracePt t="296462" x="5265738" y="5486400"/>
          <p14:tracePt t="296479" x="5194300" y="5422900"/>
          <p14:tracePt t="296495" x="5151438" y="5351463"/>
          <p14:tracePt t="296512" x="5122863" y="5272088"/>
          <p14:tracePt t="296528" x="5114925" y="5200650"/>
          <p14:tracePt t="296545" x="5114925" y="5114925"/>
          <p14:tracePt t="296562" x="5114925" y="5022850"/>
          <p14:tracePt t="296578" x="5114925" y="4914900"/>
          <p14:tracePt t="296595" x="5122863" y="4857750"/>
          <p14:tracePt t="296611" x="5165725" y="4800600"/>
          <p14:tracePt t="296629" x="5208588" y="4757738"/>
          <p14:tracePt t="296644" x="5286375" y="4700588"/>
          <p14:tracePt t="296662" x="5365750" y="4657725"/>
          <p14:tracePt t="296678" x="5480050" y="4637088"/>
          <p14:tracePt t="296695" x="5594350" y="4614863"/>
          <p14:tracePt t="296712" x="5665788" y="4600575"/>
          <p14:tracePt t="296728" x="5737225" y="4600575"/>
          <p14:tracePt t="296745" x="5794375" y="4600575"/>
          <p14:tracePt t="296761" x="5886450" y="4594225"/>
          <p14:tracePt t="296761" x="5922963" y="4594225"/>
          <p14:tracePt t="296779" x="5943600" y="4594225"/>
          <p14:tracePt t="296779" x="5980113" y="4594225"/>
          <p14:tracePt t="296795" x="6037263" y="4594225"/>
          <p14:tracePt t="296812" x="6086475" y="4594225"/>
          <p14:tracePt t="296828" x="6157913" y="4600575"/>
          <p14:tracePt t="296849" x="6172200" y="4608513"/>
          <p14:tracePt t="296861" x="6194425" y="4622800"/>
          <p14:tracePt t="296877" x="6237288" y="4643438"/>
          <p14:tracePt t="296894" x="6272213" y="4672013"/>
          <p14:tracePt t="296912" x="6308725" y="4700588"/>
          <p14:tracePt t="296929" x="6329363" y="4737100"/>
          <p14:tracePt t="296945" x="6343650" y="4786313"/>
          <p14:tracePt t="296961" x="6357938" y="4843463"/>
          <p14:tracePt t="296978" x="6365875" y="4894263"/>
          <p14:tracePt t="296978" x="6365875" y="4914900"/>
          <p14:tracePt t="296996" x="6372225" y="4937125"/>
          <p14:tracePt t="297011" x="6380163" y="4965700"/>
          <p14:tracePt t="297028" x="6380163" y="4994275"/>
          <p14:tracePt t="297044" x="6380163" y="5014913"/>
          <p14:tracePt t="297061" x="6380163" y="5043488"/>
          <p14:tracePt t="297078" x="6380163" y="5080000"/>
          <p14:tracePt t="297094" x="6380163" y="5122863"/>
          <p14:tracePt t="297112" x="6365875" y="5180013"/>
          <p14:tracePt t="297127" x="6343650" y="5229225"/>
          <p14:tracePt t="297144" x="6329363" y="5265738"/>
          <p14:tracePt t="297161" x="6308725" y="5308600"/>
          <p14:tracePt t="297179" x="6294438" y="5322888"/>
          <p14:tracePt t="297194" x="6265863" y="5337175"/>
          <p14:tracePt t="297211" x="6243638" y="5351463"/>
          <p14:tracePt t="297229" x="6223000" y="5357813"/>
          <p14:tracePt t="297244" x="6208713" y="5365750"/>
          <p14:tracePt t="297261" x="6186488" y="5365750"/>
          <p14:tracePt t="297278" x="6151563" y="5365750"/>
          <p14:tracePt t="297295" x="6129338" y="5365750"/>
          <p14:tracePt t="297311" x="6086475" y="5365750"/>
          <p14:tracePt t="297328" x="6065838" y="5365750"/>
          <p14:tracePt t="297344" x="6043613" y="5365750"/>
          <p14:tracePt t="297361" x="6022975" y="5365750"/>
          <p14:tracePt t="297377" x="5965825" y="5329238"/>
          <p14:tracePt t="297394" x="5943600" y="5322888"/>
          <p14:tracePt t="297394" x="5915025" y="5294313"/>
          <p14:tracePt t="297428" x="5908675" y="5286375"/>
          <p14:tracePt t="297428" x="5886450" y="5265738"/>
          <p14:tracePt t="297445" x="5857875" y="5194300"/>
          <p14:tracePt t="297461" x="5815013" y="5157788"/>
          <p14:tracePt t="297478" x="5794375" y="5122863"/>
          <p14:tracePt t="297494" x="5786438" y="5114925"/>
          <p14:tracePt t="297510" x="5772150" y="5080000"/>
          <p14:tracePt t="297527" x="5751513" y="5065713"/>
          <p14:tracePt t="297544" x="5743575" y="5029200"/>
          <p14:tracePt t="297561" x="5737225" y="4994275"/>
          <p14:tracePt t="297577" x="5715000" y="4979988"/>
          <p14:tracePt t="297594" x="5715000" y="4951413"/>
          <p14:tracePt t="297610" x="5715000" y="4937125"/>
          <p14:tracePt t="297610" x="5715000" y="4922838"/>
          <p14:tracePt t="297628" x="5715000" y="4908550"/>
          <p14:tracePt t="297644" x="5715000" y="4900613"/>
          <p14:tracePt t="297661" x="5715000" y="4879975"/>
          <p14:tracePt t="297677" x="5715000" y="4872038"/>
          <p14:tracePt t="297694" x="5715000" y="4857750"/>
          <p14:tracePt t="297710" x="5729288" y="4843463"/>
          <p14:tracePt t="297727" x="5743575" y="4837113"/>
          <p14:tracePt t="297744" x="5786438" y="4822825"/>
          <p14:tracePt t="297760" x="5815013" y="4800600"/>
          <p14:tracePt t="297778" x="5837238" y="4794250"/>
          <p14:tracePt t="297793" x="5857875" y="4786313"/>
          <p14:tracePt t="297811" x="5880100" y="4779963"/>
          <p14:tracePt t="297826" x="5915025" y="4779963"/>
          <p14:tracePt t="297844" x="5943600" y="4779963"/>
          <p14:tracePt t="297860" x="5957888" y="4772025"/>
          <p14:tracePt t="297876" x="5965825" y="4765675"/>
          <p14:tracePt t="297915" x="5986463" y="4765675"/>
          <p14:tracePt t="297919" x="6008688" y="4751388"/>
          <p14:tracePt t="297927" x="6022975" y="4751388"/>
          <p14:tracePt t="298179" x="6029325" y="4751388"/>
          <p14:tracePt t="298187" x="6037263" y="4751388"/>
          <p14:tracePt t="298195" x="6043613" y="4751388"/>
          <p14:tracePt t="298203" x="6057900" y="4751388"/>
          <p14:tracePt t="298211" x="6072188" y="4765675"/>
          <p14:tracePt t="298211" x="6086475" y="4779963"/>
          <p14:tracePt t="298227" x="6115050" y="4800600"/>
          <p14:tracePt t="298243" x="6172200" y="4822825"/>
          <p14:tracePt t="298260" x="6186488" y="4837113"/>
          <p14:tracePt t="298276" x="6208713" y="4857750"/>
          <p14:tracePt t="298315" x="6229350" y="4857750"/>
          <p14:tracePt t="298326" x="6243638" y="4865688"/>
          <p14:tracePt t="298327" x="6251575" y="4865688"/>
          <p14:tracePt t="298371" x="6265863" y="4865688"/>
          <p14:tracePt t="298379" x="6272213" y="4865688"/>
          <p14:tracePt t="298395" x="6280150" y="4865688"/>
          <p14:tracePt t="298403" x="6286500" y="4872038"/>
          <p14:tracePt t="298435" x="6300788" y="4886325"/>
          <p14:tracePt t="298444" x="6308725" y="4886325"/>
          <p14:tracePt t="298444" x="6323013" y="4900613"/>
          <p14:tracePt t="298459" x="6329363" y="4922838"/>
          <p14:tracePt t="298477" x="6337300" y="4951413"/>
          <p14:tracePt t="298493" x="6337300" y="4972050"/>
          <p14:tracePt t="298509" x="6357938" y="5008563"/>
          <p14:tracePt t="298526" x="6357938" y="5014913"/>
          <p14:tracePt t="298542" x="6365875" y="5037138"/>
          <p14:tracePt t="298635" x="6365875" y="5043488"/>
          <p14:tracePt t="298667" x="6365875" y="5051425"/>
          <p14:tracePt t="298676" x="6365875" y="5065713"/>
          <p14:tracePt t="298684" x="6365875" y="5072063"/>
          <p14:tracePt t="298715" x="6365875" y="5080000"/>
          <p14:tracePt t="298723" x="6365875" y="5086350"/>
          <p14:tracePt t="298732" x="6365875" y="5094288"/>
          <p14:tracePt t="298742" x="6351588" y="5100638"/>
          <p14:tracePt t="298759" x="6343650" y="5114925"/>
          <p14:tracePt t="298776" x="6337300" y="5122863"/>
          <p14:tracePt t="298792" x="6329363" y="5129213"/>
          <p14:tracePt t="298809" x="6323013" y="5129213"/>
          <p14:tracePt t="298825" x="6300788" y="5137150"/>
          <p14:tracePt t="298842" x="6272213" y="5151438"/>
          <p14:tracePt t="298859" x="6229350" y="5157788"/>
          <p14:tracePt t="298876" x="6200775" y="5172075"/>
          <p14:tracePt t="298892" x="6194425" y="5172075"/>
          <p14:tracePt t="298908" x="6143625" y="5194300"/>
          <p14:tracePt t="298956" x="6137275" y="5194300"/>
          <p14:tracePt t="298964" x="6122988" y="5200650"/>
          <p14:tracePt t="298964" x="6115050" y="5200650"/>
          <p14:tracePt t="298975" x="6094413" y="5200650"/>
          <p14:tracePt t="298992" x="6072188" y="5200650"/>
          <p14:tracePt t="299009" x="6043613" y="5200650"/>
          <p14:tracePt t="299025" x="6029325" y="5200650"/>
          <p14:tracePt t="299067" x="6022975" y="5200650"/>
          <p14:tracePt t="299076" x="6008688" y="5200650"/>
          <p14:tracePt t="299076" x="5980113" y="5200650"/>
          <p14:tracePt t="299092" x="5922963" y="5194300"/>
          <p14:tracePt t="299109" x="5837238" y="5157788"/>
          <p14:tracePt t="299125" x="5800725" y="5137150"/>
          <p14:tracePt t="299142" x="5743575" y="5108575"/>
          <p14:tracePt t="299158" x="5722938" y="5086350"/>
          <p14:tracePt t="299175" x="5672138" y="5072063"/>
          <p14:tracePt t="299192" x="5629275" y="5043488"/>
          <p14:tracePt t="299209" x="5580063" y="5008563"/>
          <p14:tracePt t="299226" x="5537200" y="4986338"/>
          <p14:tracePt t="299242" x="5529263" y="4979988"/>
          <p14:tracePt t="299258" x="5522913" y="4972050"/>
          <p14:tracePt t="299275" x="5514975" y="4957763"/>
          <p14:tracePt t="299293" x="5494338" y="4943475"/>
          <p14:tracePt t="299308" x="5494338" y="4937125"/>
          <p14:tracePt t="299325" x="5480050" y="4914900"/>
          <p14:tracePt t="299342" x="5472113" y="4894263"/>
          <p14:tracePt t="299358" x="5465763" y="4886325"/>
          <p14:tracePt t="299375" x="5457825" y="4879975"/>
          <p14:tracePt t="299391" x="5451475" y="4872038"/>
          <p14:tracePt t="301228" x="5422900" y="4872038"/>
          <p14:tracePt t="301236" x="5386388" y="4872038"/>
          <p14:tracePt t="301244" x="5314950" y="4865688"/>
          <p14:tracePt t="301256" x="5280025" y="4851400"/>
          <p14:tracePt t="301272" x="5237163" y="4837113"/>
          <p14:tracePt t="301288" x="5180013" y="4829175"/>
          <p14:tracePt t="301306" x="5172075" y="4814888"/>
          <p14:tracePt t="301322" x="5129213" y="4808538"/>
          <p14:tracePt t="301322" x="5100638" y="4808538"/>
          <p14:tracePt t="301340" x="5086350" y="4808538"/>
          <p14:tracePt t="301355" x="4972050" y="4800600"/>
          <p14:tracePt t="301373" x="4865688" y="4800600"/>
          <p14:tracePt t="301388" x="4786313" y="4800600"/>
          <p14:tracePt t="301406" x="4679950" y="4772025"/>
          <p14:tracePt t="301421" x="4579938" y="4757738"/>
          <p14:tracePt t="301439" x="4486275" y="4737100"/>
          <p14:tracePt t="301454" x="4379913" y="4708525"/>
          <p14:tracePt t="301472" x="4237038" y="4708525"/>
          <p14:tracePt t="301488" x="4043363" y="4700588"/>
          <p14:tracePt t="301505" x="3851275" y="4672013"/>
          <p14:tracePt t="301523" x="3671888" y="4651375"/>
          <p14:tracePt t="301538" x="3500438" y="4637088"/>
          <p14:tracePt t="301538" x="3443288" y="4622800"/>
          <p14:tracePt t="301556" x="3394075" y="4622800"/>
          <p14:tracePt t="301571" x="3286125" y="4622800"/>
          <p14:tracePt t="301589" x="3228975" y="4622800"/>
          <p14:tracePt t="301604" x="3165475" y="4622800"/>
          <p14:tracePt t="301621" x="3108325" y="4622800"/>
          <p14:tracePt t="301638" x="3008313" y="4622800"/>
          <p14:tracePt t="301654" x="2886075" y="4622800"/>
          <p14:tracePt t="301672" x="2693988" y="4608513"/>
          <p14:tracePt t="301688" x="2493963" y="4572000"/>
          <p14:tracePt t="301705" x="2336800" y="4557713"/>
          <p14:tracePt t="301721" x="2228850" y="4551363"/>
          <p14:tracePt t="301738" x="2108200" y="4551363"/>
          <p14:tracePt t="301754" x="1928813" y="4551363"/>
          <p14:tracePt t="301773" x="1822450" y="4551363"/>
          <p14:tracePt t="301789" x="1665288" y="4508500"/>
          <p14:tracePt t="301805" x="1557338" y="4508500"/>
          <p14:tracePt t="301821" x="1471613" y="4508500"/>
          <p14:tracePt t="301839" x="1408113" y="4508500"/>
          <p14:tracePt t="301855" x="1343025" y="4508500"/>
          <p14:tracePt t="301871" x="1250950" y="4508500"/>
          <p14:tracePt t="301888" x="1165225" y="4508500"/>
          <p14:tracePt t="301904" x="1100138" y="4508500"/>
          <p14:tracePt t="301922" x="1022350" y="4508500"/>
          <p14:tracePt t="301937" x="965200" y="4508500"/>
          <p14:tracePt t="301954" x="908050" y="4508500"/>
          <p14:tracePt t="301954" x="879475" y="4508500"/>
          <p14:tracePt t="301972" x="836613" y="4508500"/>
          <p14:tracePt t="301988" x="785813" y="4508500"/>
          <p14:tracePt t="302004" x="757238" y="4508500"/>
          <p14:tracePt t="302021" x="728663" y="4508500"/>
          <p14:tracePt t="302039" x="665163" y="4508500"/>
          <p14:tracePt t="302054" x="608013" y="4508500"/>
          <p14:tracePt t="302071" x="536575" y="4508500"/>
          <p14:tracePt t="302088" x="485775" y="4508500"/>
          <p14:tracePt t="302103" x="457200" y="4508500"/>
          <p14:tracePt t="302120" x="450850" y="4508500"/>
          <p14:tracePt t="302155" x="436563" y="4508500"/>
          <p14:tracePt t="302155" x="422275" y="4508500"/>
          <p14:tracePt t="302170" x="400050" y="4508500"/>
          <p14:tracePt t="302170" x="393700" y="4508500"/>
          <p14:tracePt t="302188" x="379413" y="4508500"/>
          <p14:tracePt t="302348" x="385763" y="4508500"/>
          <p14:tracePt t="302356" x="407988" y="4514850"/>
          <p14:tracePt t="302364" x="414338" y="4514850"/>
          <p14:tracePt t="302371" x="457200" y="4522788"/>
          <p14:tracePt t="302387" x="508000" y="4529138"/>
          <p14:tracePt t="302404" x="542925" y="4529138"/>
          <p14:tracePt t="302420" x="565150" y="4537075"/>
          <p14:tracePt t="302437" x="600075" y="4557713"/>
          <p14:tracePt t="302453" x="628650" y="4565650"/>
          <p14:tracePt t="302470" x="650875" y="4565650"/>
          <p14:tracePt t="302487" x="679450" y="4565650"/>
          <p14:tracePt t="302503" x="700088" y="4572000"/>
          <p14:tracePt t="302521" x="714375" y="4572000"/>
          <p14:tracePt t="302537" x="757238" y="4572000"/>
          <p14:tracePt t="302554" x="779463" y="4579938"/>
          <p14:tracePt t="302570" x="808038" y="4579938"/>
          <p14:tracePt t="302588" x="822325" y="4579938"/>
          <p14:tracePt t="302603" x="828675" y="4579938"/>
          <p14:tracePt t="302619" x="842963" y="4579938"/>
          <p14:tracePt t="302636" x="865188" y="4594225"/>
          <p14:tracePt t="302652" x="900113" y="4594225"/>
          <p14:tracePt t="302670" x="908050" y="4594225"/>
          <p14:tracePt t="302685" x="922338" y="4600575"/>
          <p14:tracePt t="302702" x="957263" y="4600575"/>
          <p14:tracePt t="302719" x="979488" y="4600575"/>
          <p14:tracePt t="302736" x="993775" y="4600575"/>
          <p14:tracePt t="302752" x="1014413" y="4600575"/>
          <p14:tracePt t="302769" x="1036638" y="4600575"/>
          <p14:tracePt t="302769" x="1057275" y="4600575"/>
          <p14:tracePt t="302787" x="1071563" y="4600575"/>
          <p14:tracePt t="302802" x="1143000" y="4600575"/>
          <p14:tracePt t="302820" x="1185863" y="4600575"/>
          <p14:tracePt t="302837" x="1243013" y="4600575"/>
          <p14:tracePt t="302853" x="1285875" y="4600575"/>
          <p14:tracePt t="302870" x="1343025" y="4600575"/>
          <p14:tracePt t="302887" x="1414463" y="4600575"/>
          <p14:tracePt t="302902" x="1485900" y="4600575"/>
          <p14:tracePt t="302919" x="1528763" y="4600575"/>
          <p14:tracePt t="302936" x="1557338" y="4600575"/>
          <p14:tracePt t="302953" x="1571625" y="4600575"/>
          <p14:tracePt t="302970" x="1608138" y="4600575"/>
          <p14:tracePt t="302986" x="1636713" y="4600575"/>
          <p14:tracePt t="302986" x="1643063" y="4600575"/>
          <p14:tracePt t="303004" x="1671638" y="4600575"/>
          <p14:tracePt t="303019" x="1728788" y="4600575"/>
          <p14:tracePt t="303037" x="1771650" y="4600575"/>
          <p14:tracePt t="303053" x="1800225" y="4600575"/>
          <p14:tracePt t="303070" x="1836738" y="4600575"/>
          <p14:tracePt t="303085" x="1851025" y="4600575"/>
          <p14:tracePt t="303103" x="1871663" y="4600575"/>
          <p14:tracePt t="303119" x="1879600" y="4600575"/>
          <p14:tracePt t="303136" x="1885950" y="4600575"/>
          <p14:tracePt t="303152" x="1908175" y="4600575"/>
          <p14:tracePt t="303168" x="1922463" y="4600575"/>
          <p14:tracePt t="303185" x="1957388" y="4600575"/>
          <p14:tracePt t="303201" x="1985963" y="4600575"/>
          <p14:tracePt t="303219" x="2051050" y="4600575"/>
          <p14:tracePt t="303236" x="2128838" y="4600575"/>
          <p14:tracePt t="303253" x="2193925" y="4600575"/>
          <p14:tracePt t="303268" x="2271713" y="4600575"/>
          <p14:tracePt t="303286" x="2322513" y="4600575"/>
          <p14:tracePt t="303304" x="2379663" y="4600575"/>
          <p14:tracePt t="303319" x="2436813" y="4600575"/>
          <p14:tracePt t="303337" x="2479675" y="4600575"/>
          <p14:tracePt t="303353" x="2514600" y="4614863"/>
          <p14:tracePt t="303370" x="2557463" y="4622800"/>
          <p14:tracePt t="303385" x="2651125" y="4622800"/>
          <p14:tracePt t="303403" x="2779713" y="4657725"/>
          <p14:tracePt t="303418" x="3008313" y="4679950"/>
          <p14:tracePt t="303436" x="3136900" y="4700588"/>
          <p14:tracePt t="303452" x="3214688" y="4714875"/>
          <p14:tracePt t="303469" x="3279775" y="4722813"/>
          <p14:tracePt t="303485" x="3394075" y="4737100"/>
          <p14:tracePt t="303502" x="3500438" y="4757738"/>
          <p14:tracePt t="303519" x="3594100" y="4757738"/>
          <p14:tracePt t="303535" x="3657600" y="4765675"/>
          <p14:tracePt t="303553" x="3729038" y="4772025"/>
          <p14:tracePt t="303569" x="3771900" y="4772025"/>
          <p14:tracePt t="303585" x="3836988" y="4772025"/>
          <p14:tracePt t="303602" x="3929063" y="4772025"/>
          <p14:tracePt t="303619" x="4086225" y="4772025"/>
          <p14:tracePt t="303636" x="4151313" y="4772025"/>
          <p14:tracePt t="303652" x="4186238" y="4772025"/>
          <p14:tracePt t="303669" x="4214813" y="4772025"/>
          <p14:tracePt t="303685" x="4251325" y="4772025"/>
          <p14:tracePt t="303702" x="4286250" y="4772025"/>
          <p14:tracePt t="303718" x="4308475" y="4772025"/>
          <p14:tracePt t="303735" x="4337050" y="4765675"/>
          <p14:tracePt t="303780" x="4343400" y="4757738"/>
          <p14:tracePt t="303788" x="4365625" y="4743450"/>
          <p14:tracePt t="303789" x="4371975" y="4743450"/>
          <p14:tracePt t="303804" x="4386263" y="4729163"/>
          <p14:tracePt t="303819" x="4394200" y="4708525"/>
          <p14:tracePt t="303835" x="4400550" y="4679950"/>
          <p14:tracePt t="303852" x="4400550" y="4672013"/>
          <p14:tracePt t="303868" x="4400550" y="4657725"/>
          <p14:tracePt t="303884" x="4400550" y="4651375"/>
          <p14:tracePt t="303902" x="4400550" y="4637088"/>
          <p14:tracePt t="303918" x="4400550" y="4600575"/>
          <p14:tracePt t="303935" x="4371975" y="4565650"/>
          <p14:tracePt t="303951" x="4337050" y="4529138"/>
          <p14:tracePt t="303968" x="4308475" y="4500563"/>
          <p14:tracePt t="303984" x="4279900" y="4471988"/>
          <p14:tracePt t="304001" x="4251325" y="4457700"/>
          <p14:tracePt t="304018" x="4229100" y="4429125"/>
          <p14:tracePt t="304034" x="4179888" y="4414838"/>
          <p14:tracePt t="304052" x="4151313" y="4386263"/>
          <p14:tracePt t="304069" x="4129088" y="4386263"/>
          <p14:tracePt t="304085" x="4114800" y="4379913"/>
          <p14:tracePt t="304101" x="4094163" y="4379913"/>
          <p14:tracePt t="304118" x="4043363" y="4379913"/>
          <p14:tracePt t="304134" x="4014788" y="4379913"/>
          <p14:tracePt t="304152" x="3994150" y="4379913"/>
          <p14:tracePt t="304167" x="3965575" y="4379913"/>
          <p14:tracePt t="304185" x="3957638" y="4379913"/>
          <p14:tracePt t="304201" x="3951288" y="4379913"/>
          <p14:tracePt t="304218" x="3908425" y="4379913"/>
          <p14:tracePt t="304234" x="3886200" y="4379913"/>
          <p14:tracePt t="304251" x="3857625" y="4379913"/>
          <p14:tracePt t="304268" x="3843338" y="4379913"/>
          <p14:tracePt t="304284" x="3836988" y="4379913"/>
          <p14:tracePt t="304302" x="3829050" y="4386263"/>
          <p14:tracePt t="304339" x="3814763" y="4394200"/>
          <p14:tracePt t="304362" x="3808413" y="4408488"/>
          <p14:tracePt t="304372" x="3794125" y="4429125"/>
          <p14:tracePt t="304388" x="3786188" y="4437063"/>
          <p14:tracePt t="304420" x="3786188" y="4443413"/>
          <p14:tracePt t="304428" x="3786188" y="4457700"/>
          <p14:tracePt t="304435" x="3786188" y="4465638"/>
          <p14:tracePt t="304440" x="3786188" y="4471988"/>
          <p14:tracePt t="304450" x="3786188" y="4514850"/>
          <p14:tracePt t="304467" x="3786188" y="4543425"/>
          <p14:tracePt t="304484" x="3786188" y="4579938"/>
          <p14:tracePt t="304500" x="3786188" y="4594225"/>
          <p14:tracePt t="304517" x="3808413" y="4608513"/>
          <p14:tracePt t="304533" x="3822700" y="4637088"/>
          <p14:tracePt t="304550" x="3829050" y="4643438"/>
          <p14:tracePt t="304567" x="3836988" y="4651375"/>
          <p14:tracePt t="304583" x="3857625" y="4657725"/>
          <p14:tracePt t="304601" x="3886200" y="4665663"/>
          <p14:tracePt t="304617" x="3914775" y="4672013"/>
          <p14:tracePt t="304634" x="3957638" y="4672013"/>
          <p14:tracePt t="304650" x="4000500" y="4672013"/>
          <p14:tracePt t="304650" x="4022725" y="4672013"/>
          <p14:tracePt t="304668" x="4051300" y="4672013"/>
          <p14:tracePt t="304684" x="4108450" y="4672013"/>
          <p14:tracePt t="304701" x="4143375" y="4672013"/>
          <p14:tracePt t="304717" x="4186238" y="4672013"/>
          <p14:tracePt t="304734" x="4200525" y="4672013"/>
          <p14:tracePt t="304751" x="4222750" y="4665663"/>
          <p14:tracePt t="304796" x="4243388" y="4657725"/>
          <p14:tracePt t="304806" x="4257675" y="4657725"/>
          <p14:tracePt t="304819" x="4265613" y="4657725"/>
          <p14:tracePt t="304827" x="4271963" y="4651375"/>
          <p14:tracePt t="304867" x="4279900" y="4651375"/>
          <p14:tracePt t="304875" x="4294188" y="4651375"/>
          <p14:tracePt t="304883" x="4300538" y="4643438"/>
          <p14:tracePt t="304884" x="4308475" y="4637088"/>
          <p14:tracePt t="304947" x="4314825" y="4622800"/>
          <p14:tracePt t="304979" x="4314825" y="4614863"/>
          <p14:tracePt t="304987" x="4314825" y="4594225"/>
          <p14:tracePt t="304993" x="4314825" y="4586288"/>
          <p14:tracePt t="305001" x="4314825" y="4565650"/>
          <p14:tracePt t="305016" x="4314825" y="4551363"/>
          <p14:tracePt t="305033" x="4314825" y="4529138"/>
          <p14:tracePt t="305049" x="4314825" y="4508500"/>
          <p14:tracePt t="305066" x="4314825" y="4479925"/>
          <p14:tracePt t="305084" x="4308475" y="4457700"/>
          <p14:tracePt t="305099" x="4300538" y="4443413"/>
          <p14:tracePt t="305116" x="4286250" y="4408488"/>
          <p14:tracePt t="305132" x="4265613" y="4394200"/>
          <p14:tracePt t="305150" x="4257675" y="4386263"/>
          <p14:tracePt t="305166" x="4251325" y="4379913"/>
          <p14:tracePt t="305211" x="4237038" y="4379913"/>
          <p14:tracePt t="305291" x="4286250" y="4414838"/>
          <p14:tracePt t="305299" x="4337050" y="4479925"/>
          <p14:tracePt t="305307" x="4400550" y="4529138"/>
          <p14:tracePt t="305315" x="4457700" y="4551363"/>
          <p14:tracePt t="305323" x="4643438" y="4643438"/>
          <p14:tracePt t="305333" x="4772025" y="4679950"/>
          <p14:tracePt t="305349" x="4872038" y="4714875"/>
          <p14:tracePt t="305366" x="4943475" y="4714875"/>
          <p14:tracePt t="305382" x="5051425" y="4737100"/>
          <p14:tracePt t="305398" x="5151438" y="4737100"/>
          <p14:tracePt t="305415" x="5294313" y="4737100"/>
          <p14:tracePt t="305432" x="5400675" y="4757738"/>
          <p14:tracePt t="305449" x="5486400" y="4772025"/>
          <p14:tracePt t="305465" x="5557838" y="4772025"/>
          <p14:tracePt t="305465" x="5580063" y="4772025"/>
          <p14:tracePt t="305483" x="5614988" y="4772025"/>
          <p14:tracePt t="305499" x="5657850" y="4772025"/>
          <p14:tracePt t="305516" x="5708650" y="4772025"/>
          <p14:tracePt t="305532" x="5772150" y="4772025"/>
          <p14:tracePt t="305549" x="5851525" y="4772025"/>
          <p14:tracePt t="305565" x="5943600" y="4772025"/>
          <p14:tracePt t="305581" x="6029325" y="4772025"/>
          <p14:tracePt t="305599" x="6072188" y="4772025"/>
          <p14:tracePt t="305615" x="6108700" y="4772025"/>
          <p14:tracePt t="305633" x="6143625" y="4765675"/>
          <p14:tracePt t="305649" x="6172200" y="4751388"/>
          <p14:tracePt t="305665" x="6208713" y="4737100"/>
          <p14:tracePt t="305681" x="6223000" y="4708525"/>
          <p14:tracePt t="305699" x="6257925" y="4643438"/>
          <p14:tracePt t="305715" x="6265863" y="4600575"/>
          <p14:tracePt t="305732" x="6265863" y="4543425"/>
          <p14:tracePt t="305748" x="6265863" y="4500563"/>
          <p14:tracePt t="305764" x="6265863" y="4457700"/>
          <p14:tracePt t="305781" x="6265863" y="4414838"/>
          <p14:tracePt t="305798" x="6215063" y="4365625"/>
          <p14:tracePt t="305815" x="6165850" y="4322763"/>
          <p14:tracePt t="305831" x="6108700" y="4279900"/>
          <p14:tracePt t="305849" x="6065838" y="4265613"/>
          <p14:tracePt t="305865" x="6000750" y="4222750"/>
          <p14:tracePt t="305881" x="5957888" y="4222750"/>
          <p14:tracePt t="305899" x="5872163" y="4214813"/>
          <p14:tracePt t="305915" x="5808663" y="4214813"/>
          <p14:tracePt t="305932" x="5780088" y="4214813"/>
          <p14:tracePt t="305948" x="5737225" y="4251325"/>
          <p14:tracePt t="305965" x="5729288" y="4279900"/>
          <p14:tracePt t="305982" x="5715000" y="4300538"/>
          <p14:tracePt t="305998" x="5700713" y="4322763"/>
          <p14:tracePt t="306014" x="5694363" y="4337050"/>
          <p14:tracePt t="306031" x="5680075" y="4357688"/>
          <p14:tracePt t="306048" x="5680075" y="4379913"/>
          <p14:tracePt t="306064" x="5672138" y="4386263"/>
          <p14:tracePt t="306081" x="5672138" y="4414838"/>
          <p14:tracePt t="306098" x="5672138" y="4429125"/>
          <p14:tracePt t="306098" x="5672138" y="4437063"/>
          <p14:tracePt t="306116" x="5672138" y="4471988"/>
          <p14:tracePt t="306131" x="5672138" y="4500563"/>
          <p14:tracePt t="306149" x="5672138" y="4514850"/>
          <p14:tracePt t="306164" x="5672138" y="4543425"/>
          <p14:tracePt t="306181" x="5686425" y="4557713"/>
          <p14:tracePt t="306197" x="5708650" y="4586288"/>
          <p14:tracePt t="306214" x="5722938" y="4600575"/>
          <p14:tracePt t="306230" x="5729288" y="4608513"/>
          <p14:tracePt t="306247" x="5751513" y="4629150"/>
          <p14:tracePt t="306264" x="5765800" y="4637088"/>
          <p14:tracePt t="306280" x="5800725" y="4643438"/>
          <p14:tracePt t="306280" x="5815013" y="4651375"/>
          <p14:tracePt t="306299" x="5857875" y="4651375"/>
          <p14:tracePt t="306314" x="5943600" y="4672013"/>
          <p14:tracePt t="306331" x="5986463" y="4679950"/>
          <p14:tracePt t="306347" x="6000750" y="4679950"/>
          <p14:tracePt t="306365" x="6029325" y="4679950"/>
          <p14:tracePt t="306380" x="6037263" y="4679950"/>
          <p14:tracePt t="306397" x="6065838" y="4679950"/>
          <p14:tracePt t="306414" x="6080125" y="4679950"/>
          <p14:tracePt t="306430" x="6115050" y="4679950"/>
          <p14:tracePt t="306448" x="6122988" y="4679950"/>
          <p14:tracePt t="306464" x="6137275" y="4679950"/>
          <p14:tracePt t="306481" x="6151563" y="4665663"/>
          <p14:tracePt t="306497" x="6165850" y="4643438"/>
          <p14:tracePt t="306514" x="6165850" y="4629150"/>
          <p14:tracePt t="306530" x="6172200" y="4586288"/>
          <p14:tracePt t="306547" x="6172200" y="4557713"/>
          <p14:tracePt t="306564" x="6172200" y="4529138"/>
          <p14:tracePt t="306580" x="6172200" y="4508500"/>
          <p14:tracePt t="306597" x="6172200" y="4486275"/>
          <p14:tracePt t="306614" x="6172200" y="4471988"/>
          <p14:tracePt t="306651" x="6157913" y="4451350"/>
          <p14:tracePt t="306659" x="6137275" y="4429125"/>
          <p14:tracePt t="306659" x="6129338" y="4422775"/>
          <p14:tracePt t="306668" x="6122988" y="4422775"/>
          <p14:tracePt t="306680" x="6100763" y="4414838"/>
          <p14:tracePt t="306697" x="6065838" y="4394200"/>
          <p14:tracePt t="306714" x="6029325" y="4394200"/>
          <p14:tracePt t="306730" x="5994400" y="4379913"/>
          <p14:tracePt t="306748" x="5957888" y="4379913"/>
          <p14:tracePt t="306764" x="5937250" y="4379913"/>
          <p14:tracePt t="306780" x="5900738" y="4379913"/>
          <p14:tracePt t="306797" x="5872163" y="4379913"/>
          <p14:tracePt t="306814" x="5837238" y="4379913"/>
          <p14:tracePt t="306830" x="5822950" y="4379913"/>
          <p14:tracePt t="306847" x="5800725" y="4379913"/>
          <p14:tracePt t="306864" x="5794375" y="4379913"/>
          <p14:tracePt t="306880" x="5780088" y="4379913"/>
          <p14:tracePt t="306897" x="5757863" y="4379913"/>
          <p14:tracePt t="306914" x="5737225" y="4400550"/>
          <p14:tracePt t="306931" x="5715000" y="4408488"/>
          <p14:tracePt t="306946" x="5694363" y="4422775"/>
          <p14:tracePt t="306964" x="5680075" y="4437063"/>
          <p14:tracePt t="306980" x="5665788" y="4451350"/>
          <p14:tracePt t="306997" x="5643563" y="4479925"/>
          <p14:tracePt t="307013" x="5629275" y="4494213"/>
          <p14:tracePt t="307030" x="5622925" y="4514850"/>
          <p14:tracePt t="307046" x="5614988" y="4551363"/>
          <p14:tracePt t="307063" x="5608638" y="4572000"/>
          <p14:tracePt t="307079" x="5600700" y="4608513"/>
          <p14:tracePt t="307096" x="5594350" y="4629150"/>
          <p14:tracePt t="307114" x="5594350" y="4643438"/>
          <p14:tracePt t="307130" x="5594350" y="4665663"/>
          <p14:tracePt t="307171" x="5594350" y="4672013"/>
          <p14:tracePt t="307171" x="5594350" y="4679950"/>
          <p14:tracePt t="307187" x="5594350" y="4700588"/>
          <p14:tracePt t="307188" x="5594350" y="4708525"/>
          <p14:tracePt t="307196" x="5608638" y="4722813"/>
          <p14:tracePt t="307213" x="5629275" y="4737100"/>
          <p14:tracePt t="307229" x="5651500" y="4757738"/>
          <p14:tracePt t="307247" x="5686425" y="4772025"/>
          <p14:tracePt t="307263" x="5708650" y="4772025"/>
          <p14:tracePt t="307279" x="5751513" y="4786313"/>
          <p14:tracePt t="307297" x="5794375" y="4786313"/>
          <p14:tracePt t="307313" x="5865813" y="4786313"/>
          <p14:tracePt t="307330" x="5908675" y="4786313"/>
          <p14:tracePt t="307346" x="5943600" y="4786313"/>
          <p14:tracePt t="307363" x="5980113" y="4786313"/>
          <p14:tracePt t="307381" x="6008688" y="4786313"/>
          <p14:tracePt t="307396" x="6022975" y="4779963"/>
          <p14:tracePt t="307413" x="6043613" y="4757738"/>
          <p14:tracePt t="307429" x="6057900" y="4743450"/>
          <p14:tracePt t="307446" x="6100763" y="4714875"/>
          <p14:tracePt t="307463" x="6129338" y="4708525"/>
          <p14:tracePt t="307480" x="6151563" y="4694238"/>
          <p14:tracePt t="307496" x="6172200" y="4665663"/>
          <p14:tracePt t="307513" x="6180138" y="4657725"/>
          <p14:tracePt t="307529" x="6194425" y="4622800"/>
          <p14:tracePt t="307546" x="6200775" y="4594225"/>
          <p14:tracePt t="307563" x="6200775" y="4551363"/>
          <p14:tracePt t="307579" x="6200775" y="4465638"/>
          <p14:tracePt t="307596" x="6200775" y="4422775"/>
          <p14:tracePt t="307612" x="6200775" y="4400550"/>
          <p14:tracePt t="307630" x="6180138" y="4365625"/>
          <p14:tracePt t="307646" x="6157913" y="4322763"/>
          <p14:tracePt t="307663" x="6143625" y="4308475"/>
          <p14:tracePt t="307679" x="6115050" y="4271963"/>
          <p14:tracePt t="307695" x="6086475" y="4257675"/>
          <p14:tracePt t="307712" x="6057900" y="4237038"/>
          <p14:tracePt t="307729" x="6029325" y="4222750"/>
          <p14:tracePt t="307746" x="6008688" y="4200525"/>
          <p14:tracePt t="307787" x="5972175" y="4200525"/>
          <p14:tracePt t="307796" x="5929313" y="4194175"/>
          <p14:tracePt t="307803" x="5886450" y="4194175"/>
          <p14:tracePt t="307812" x="5851525" y="4186238"/>
          <p14:tracePt t="307828" x="5837238" y="4186238"/>
          <p14:tracePt t="307875" x="5822950" y="4186238"/>
          <p14:tracePt t="307882" x="5780088" y="4200525"/>
          <p14:tracePt t="307899" x="5751513" y="4208463"/>
          <p14:tracePt t="307907" x="5737225" y="4214813"/>
          <p14:tracePt t="307919" x="5729288" y="4222750"/>
          <p14:tracePt t="307929" x="5694363" y="4251325"/>
          <p14:tracePt t="307945" x="5665788" y="4265613"/>
          <p14:tracePt t="307962" x="5643563" y="4279900"/>
          <p14:tracePt t="307979" x="5629275" y="4300538"/>
          <p14:tracePt t="307996" x="5614988" y="4308475"/>
          <p14:tracePt t="308011" x="5586413" y="4329113"/>
          <p14:tracePt t="308029" x="5565775" y="4357688"/>
          <p14:tracePt t="308045" x="5557838" y="4371975"/>
          <p14:tracePt t="308061" x="5537200" y="4400550"/>
          <p14:tracePt t="308079" x="5529263" y="4422775"/>
          <p14:tracePt t="308095" x="5522913" y="4465638"/>
          <p14:tracePt t="308112" x="5514975" y="4500563"/>
          <p14:tracePt t="308128" x="5514975" y="4543425"/>
          <p14:tracePt t="308145" x="5514975" y="4586288"/>
          <p14:tracePt t="308162" x="5514975" y="4622800"/>
          <p14:tracePt t="308162" x="5514975" y="4637088"/>
          <p14:tracePt t="308180" x="5514975" y="4657725"/>
          <p14:tracePt t="308195" x="5514975" y="4679950"/>
          <p14:tracePt t="308211" x="5522913" y="4708525"/>
          <p14:tracePt t="308228" x="5537200" y="4722813"/>
          <p14:tracePt t="308245" x="5557838" y="4722813"/>
          <p14:tracePt t="308261" x="5580063" y="4722813"/>
          <p14:tracePt t="308278" x="5614988" y="4737100"/>
          <p14:tracePt t="308296" x="5672138" y="4751388"/>
          <p14:tracePt t="308311" x="5751513" y="4751388"/>
          <p14:tracePt t="308328" x="5800725" y="4751388"/>
          <p14:tracePt t="308344" x="5843588" y="4751388"/>
          <p14:tracePt t="308361" x="5900738" y="4751388"/>
          <p14:tracePt t="308378" x="5943600" y="4743450"/>
          <p14:tracePt t="308394" x="6022975" y="4722813"/>
          <p14:tracePt t="308412" x="6057900" y="4694238"/>
          <p14:tracePt t="308428" x="6115050" y="4665663"/>
          <p14:tracePt t="308445" x="6129338" y="4651375"/>
          <p14:tracePt t="308461" x="6165850" y="4614863"/>
          <p14:tracePt t="308479" x="6180138" y="4600575"/>
          <p14:tracePt t="308494" x="6186488" y="4594225"/>
          <p14:tracePt t="308511" x="6200775" y="4572000"/>
          <p14:tracePt t="308555" x="6200775" y="4557713"/>
          <p14:tracePt t="308563" x="6200775" y="4543425"/>
          <p14:tracePt t="308595" x="6200775" y="4537075"/>
          <p14:tracePt t="308635" x="6200775" y="4529138"/>
          <p14:tracePt t="309563" x="6200775" y="4522788"/>
          <p14:tracePt t="309573" x="6194425" y="4522788"/>
          <p14:tracePt t="309579" x="6186488" y="4522788"/>
          <p14:tracePt t="309595" x="6172200" y="4522788"/>
          <p14:tracePt t="309607" x="6165850" y="4522788"/>
          <p14:tracePt t="309619" x="6151563" y="4522788"/>
          <p14:tracePt t="309626" x="6137275" y="4529138"/>
          <p14:tracePt t="309642" x="6072188" y="4543425"/>
          <p14:tracePt t="309659" x="6037263" y="4557713"/>
          <p14:tracePt t="309676" x="5980113" y="4579938"/>
          <p14:tracePt t="309693" x="5937250" y="4586288"/>
          <p14:tracePt t="309710" x="5908675" y="4586288"/>
          <p14:tracePt t="309726" x="5880100" y="4594225"/>
          <p14:tracePt t="309743" x="5843588" y="4594225"/>
          <p14:tracePt t="309759" x="5800725" y="4600575"/>
          <p14:tracePt t="309777" x="5757863" y="4622800"/>
          <p14:tracePt t="309793" x="5700713" y="4629150"/>
          <p14:tracePt t="309809" x="5622925" y="4643438"/>
          <p14:tracePt t="309825" x="5565775" y="4651375"/>
          <p14:tracePt t="309843" x="5494338" y="4672013"/>
          <p14:tracePt t="309859" x="5451475" y="4679950"/>
          <p14:tracePt t="309875" x="5408613" y="4686300"/>
          <p14:tracePt t="309892" x="5380038" y="4686300"/>
          <p14:tracePt t="309909" x="5329238" y="4694238"/>
          <p14:tracePt t="309927" x="5272088" y="4694238"/>
          <p14:tracePt t="309942" x="5194300" y="4714875"/>
          <p14:tracePt t="309959" x="5100638" y="4722813"/>
          <p14:tracePt t="309976" x="5043488" y="4737100"/>
          <p14:tracePt t="309992" x="5000625" y="4743450"/>
          <p14:tracePt t="310009" x="4951413" y="4743450"/>
          <p14:tracePt t="310026" x="4879975" y="4743450"/>
          <p14:tracePt t="310026" x="4851400" y="4743450"/>
          <p14:tracePt t="310043" x="4808538" y="4765675"/>
          <p14:tracePt t="310058" x="4643438" y="4786313"/>
          <p14:tracePt t="310076" x="4537075" y="4800600"/>
          <p14:tracePt t="310092" x="4414838" y="4800600"/>
          <p14:tracePt t="310109" x="4337050" y="4800600"/>
          <p14:tracePt t="310125" x="4279900" y="4800600"/>
          <p14:tracePt t="310142" x="4214813" y="4800600"/>
          <p14:tracePt t="310159" x="4151313" y="4800600"/>
          <p14:tracePt t="310175" x="4108450" y="4814888"/>
          <p14:tracePt t="310192" x="4057650" y="4814888"/>
          <p14:tracePt t="310209" x="4014788" y="4814888"/>
          <p14:tracePt t="310226" x="3979863" y="4814888"/>
          <p14:tracePt t="310242" x="3937000" y="4814888"/>
          <p14:tracePt t="310259" x="3908425" y="4814888"/>
          <p14:tracePt t="310275" x="3894138" y="4814888"/>
          <p14:tracePt t="310293" x="3871913" y="4814888"/>
          <p14:tracePt t="310308" x="3851275" y="4814888"/>
          <p14:tracePt t="310347" x="3836988" y="4808538"/>
          <p14:tracePt t="310358" x="3829050" y="4808538"/>
          <p14:tracePt t="310365" x="3822700" y="4808538"/>
          <p14:tracePt t="310374" x="3808413" y="4800600"/>
          <p14:tracePt t="310392" x="3794125" y="4779963"/>
          <p14:tracePt t="310409" x="3779838" y="4765675"/>
          <p14:tracePt t="310425" x="3751263" y="4714875"/>
          <p14:tracePt t="310467" x="3751263" y="4700588"/>
          <p14:tracePt t="310467" x="3743325" y="4679950"/>
          <p14:tracePt t="310507" x="3722688" y="4665663"/>
          <p14:tracePt t="310512" x="3722688" y="4657725"/>
          <p14:tracePt t="310519" x="3714750" y="4643438"/>
          <p14:tracePt t="310525" x="3714750" y="4614863"/>
          <p14:tracePt t="310541" x="3708400" y="4600575"/>
          <p14:tracePt t="310559" x="3694113" y="4579938"/>
          <p14:tracePt t="310574" x="3694113" y="4565650"/>
          <p14:tracePt t="310592" x="3694113" y="4537075"/>
          <p14:tracePt t="310608" x="3694113" y="4529138"/>
          <p14:tracePt t="310625" x="3694113" y="4514850"/>
          <p14:tracePt t="310641" x="3694113" y="4494213"/>
          <p14:tracePt t="310658" x="3694113" y="4479925"/>
          <p14:tracePt t="310658" x="3694113" y="4465638"/>
          <p14:tracePt t="310690" x="3694113" y="4457700"/>
          <p14:tracePt t="310691" x="3694113" y="4422775"/>
          <p14:tracePt t="310708" x="3694113" y="4408488"/>
          <p14:tracePt t="310725" x="3700463" y="4394200"/>
          <p14:tracePt t="310742" x="3700463" y="4386263"/>
          <p14:tracePt t="310757" x="3708400" y="4379913"/>
          <p14:tracePt t="310803" x="3722688" y="4365625"/>
          <p14:tracePt t="310808" x="3729038" y="4357688"/>
          <p14:tracePt t="310851" x="3736975" y="4357688"/>
          <p14:tracePt t="310883" x="3765550" y="4351338"/>
          <p14:tracePt t="310893" x="3771900" y="4343400"/>
          <p14:tracePt t="310931" x="3808413" y="4329113"/>
          <p14:tracePt t="310947" x="3822700" y="4329113"/>
          <p14:tracePt t="310955" x="3836988" y="4329113"/>
          <p14:tracePt t="310960" x="3851275" y="4329113"/>
          <p14:tracePt t="310974" x="3857625" y="4329113"/>
          <p14:tracePt t="310990" x="3894138" y="4329113"/>
          <p14:tracePt t="311007" x="3914775" y="4329113"/>
          <p14:tracePt t="311024" x="3929063" y="4329113"/>
          <p14:tracePt t="311041" x="3951288" y="4329113"/>
          <p14:tracePt t="311057" x="3965575" y="4329113"/>
          <p14:tracePt t="311074" x="3986213" y="4329113"/>
          <p14:tracePt t="311090" x="4029075" y="4329113"/>
          <p14:tracePt t="311108" x="4043363" y="4329113"/>
          <p14:tracePt t="311123" x="4065588" y="4329113"/>
          <p14:tracePt t="311140" x="4071938" y="4329113"/>
          <p14:tracePt t="311157" x="4108450" y="4329113"/>
          <p14:tracePt t="311173" x="4114800" y="4329113"/>
          <p14:tracePt t="311190" x="4122738" y="4329113"/>
          <p14:tracePt t="311206" x="4137025" y="4329113"/>
          <p14:tracePt t="311224" x="4157663" y="4329113"/>
          <p14:tracePt t="311240" x="4179888" y="4329113"/>
          <p14:tracePt t="311257" x="4194175" y="4329113"/>
          <p14:tracePt t="311274" x="4222750" y="4329113"/>
          <p14:tracePt t="311274" x="4229100" y="4329113"/>
          <p14:tracePt t="311292" x="4251325" y="4337050"/>
          <p14:tracePt t="311307" x="4265613" y="4337050"/>
          <p14:tracePt t="311323" x="4279900" y="4343400"/>
          <p14:tracePt t="311380" x="4294188" y="4343400"/>
          <p14:tracePt t="311387" x="4300538" y="4343400"/>
          <p14:tracePt t="311395" x="4314825" y="4357688"/>
          <p14:tracePt t="311406" x="4343400" y="4365625"/>
          <p14:tracePt t="311423" x="4351338" y="4371975"/>
          <p14:tracePt t="311459" x="4357688" y="4379913"/>
          <p14:tracePt t="311459" x="4365625" y="4386263"/>
          <p14:tracePt t="311491" x="4379913" y="4400550"/>
          <p14:tracePt t="311509" x="4379913" y="4408488"/>
          <p14:tracePt t="311512" x="4379913" y="4443413"/>
          <p14:tracePt t="311524" x="4386263" y="4465638"/>
          <p14:tracePt t="311540" x="4386263" y="4479925"/>
          <p14:tracePt t="311557" x="4386263" y="4494213"/>
          <p14:tracePt t="311573" x="4386263" y="4514850"/>
          <p14:tracePt t="311591" x="4386263" y="4522788"/>
          <p14:tracePt t="311667" x="4386263" y="4529138"/>
          <p14:tracePt t="311683" x="4386263" y="4537075"/>
          <p14:tracePt t="311699" x="4379913" y="4543425"/>
          <p14:tracePt t="311706" x="4379913" y="4551363"/>
          <p14:tracePt t="311723" x="4379913" y="4557713"/>
          <p14:tracePt t="311734" x="4371975" y="4572000"/>
          <p14:tracePt t="311740" x="4365625" y="4579938"/>
          <p14:tracePt t="311803" x="4357688" y="4586288"/>
          <p14:tracePt t="311819" x="4343400" y="4594225"/>
          <p14:tracePt t="311835" x="4337050" y="4600575"/>
          <p14:tracePt t="311845" x="4329113" y="4608513"/>
          <p14:tracePt t="311891" x="4322763" y="4608513"/>
          <p14:tracePt t="311899" x="4314825" y="4608513"/>
          <p14:tracePt t="311907" x="4300538" y="4614863"/>
          <p14:tracePt t="311922" x="4271963" y="4614863"/>
          <p14:tracePt t="311939" x="4265613" y="4622800"/>
          <p14:tracePt t="311987" x="4257675" y="4622800"/>
          <p14:tracePt t="312099" x="4243388" y="4622800"/>
          <p14:tracePt t="312115" x="4237038" y="4622800"/>
          <p14:tracePt t="312171" x="4229100" y="4622800"/>
          <p14:tracePt t="312171" x="4222750" y="4622800"/>
          <p14:tracePt t="312195" x="4208463" y="4622800"/>
          <p14:tracePt t="312203" x="4194175" y="4622800"/>
          <p14:tracePt t="312218" x="4186238" y="4622800"/>
          <p14:tracePt t="312226" x="4165600" y="4622800"/>
          <p14:tracePt t="312239" x="4151313" y="4622800"/>
          <p14:tracePt t="312283" x="4143375" y="4622800"/>
          <p14:tracePt t="312315" x="4129088" y="4622800"/>
          <p14:tracePt t="312326" x="4122738" y="4622800"/>
          <p14:tracePt t="312339" x="4114800" y="4622800"/>
          <p14:tracePt t="312355" x="4108450" y="4622800"/>
          <p14:tracePt t="312356" x="4094163" y="4622800"/>
          <p14:tracePt t="312372" x="4071938" y="4637088"/>
          <p14:tracePt t="312427" x="4065588" y="4637088"/>
          <p14:tracePt t="312435" x="4051300" y="4637088"/>
          <p14:tracePt t="312438" x="4043363" y="4637088"/>
          <p14:tracePt t="312455" x="4022725" y="4651375"/>
          <p14:tracePt t="312472" x="4014788" y="4651375"/>
          <p14:tracePt t="312489" x="4000500" y="4651375"/>
          <p14:tracePt t="312506" x="3994150" y="4651375"/>
          <p14:tracePt t="312555" x="3979863" y="4651375"/>
          <p14:tracePt t="312563" x="3965575" y="4651375"/>
          <p14:tracePt t="312579" x="3937000" y="4651375"/>
          <p14:tracePt t="312589" x="3922713" y="4657725"/>
          <p14:tracePt t="312605" x="3914775" y="4657725"/>
          <p14:tracePt t="312683" x="3900488" y="4657725"/>
          <p14:tracePt t="312715" x="3879850" y="4657725"/>
          <p14:tracePt t="312723" x="3871913" y="4643438"/>
          <p14:tracePt t="312747" x="3871913" y="4637088"/>
          <p14:tracePt t="312755" x="3865563" y="4614863"/>
          <p14:tracePt t="312755" x="3843338" y="4586288"/>
          <p14:tracePt t="312804" x="3836988" y="4572000"/>
          <p14:tracePt t="312808" x="3829050" y="4565650"/>
          <p14:tracePt t="312851" x="3822700" y="4557713"/>
          <p14:tracePt t="312882" x="3822700" y="4551363"/>
          <p14:tracePt t="312915" x="3822700" y="4537075"/>
          <p14:tracePt t="312923" x="3822700" y="4522788"/>
          <p14:tracePt t="312939" x="3822700" y="4514850"/>
          <p14:tracePt t="312955" x="3822700" y="4508500"/>
          <p14:tracePt t="312971" x="3822700" y="4494213"/>
          <p14:tracePt t="313003" x="3822700" y="4486275"/>
          <p14:tracePt t="313035" x="3822700" y="4479925"/>
          <p14:tracePt t="313043" x="3822700" y="4465638"/>
          <p14:tracePt t="313059" x="3822700" y="4457700"/>
          <p14:tracePt t="313075" x="3829050" y="4443413"/>
          <p14:tracePt t="313195" x="3836988" y="4443413"/>
          <p14:tracePt t="313203" x="3843338" y="4437063"/>
          <p14:tracePt t="313243" x="3851275" y="4429125"/>
          <p14:tracePt t="313259" x="3871913" y="4414838"/>
          <p14:tracePt t="313275" x="3886200" y="4400550"/>
          <p14:tracePt t="313307" x="3894138" y="4394200"/>
          <p14:tracePt t="313323" x="3908425" y="4386263"/>
          <p14:tracePt t="313339" x="3929063" y="4379913"/>
          <p14:tracePt t="313358" x="3937000" y="4371975"/>
          <p14:tracePt t="313358" x="3943350" y="4365625"/>
          <p14:tracePt t="313379" x="3951288" y="4357688"/>
          <p14:tracePt t="313387" x="3957638" y="4357688"/>
          <p14:tracePt t="313395" x="3971925" y="4351338"/>
          <p14:tracePt t="313404" x="3986213" y="4351338"/>
          <p14:tracePt t="313420" x="4008438" y="4329113"/>
          <p14:tracePt t="313459" x="4014788" y="4329113"/>
          <p14:tracePt t="313467" x="4029075" y="4329113"/>
          <p14:tracePt t="313467" x="4037013" y="4329113"/>
          <p14:tracePt t="313487" x="4043363" y="4329113"/>
          <p14:tracePt t="313487" x="4065588" y="4329113"/>
          <p14:tracePt t="313504" x="4071938" y="4329113"/>
          <p14:tracePt t="313521" x="4079875" y="4329113"/>
          <p14:tracePt t="313537" x="4086225" y="4329113"/>
          <p14:tracePt t="313554" x="4108450" y="4329113"/>
          <p14:tracePt t="313570" x="4151313" y="4322763"/>
          <p14:tracePt t="313604" x="4194175" y="4322763"/>
          <p14:tracePt t="313654" x="4200525" y="4322763"/>
          <p14:tracePt t="313670" x="4222750" y="4322763"/>
          <p14:tracePt t="313687" x="4229100" y="4322763"/>
          <p14:tracePt t="313703" x="4243388" y="4322763"/>
          <p14:tracePt t="313720" x="4286250" y="4322763"/>
          <p14:tracePt t="313737" x="4329113" y="4322763"/>
          <p14:tracePt t="313760" x="4357688" y="4337050"/>
          <p14:tracePt t="313772" x="4365625" y="4351338"/>
          <p14:tracePt t="313772" x="4394200" y="4371975"/>
          <p14:tracePt t="313787" x="4408488" y="4386263"/>
          <p14:tracePt t="313804" x="4414838" y="4400550"/>
          <p14:tracePt t="313820" x="4429125" y="4437063"/>
          <p14:tracePt t="313836" x="4437063" y="4451350"/>
          <p14:tracePt t="313854" x="4443413" y="4457700"/>
          <p14:tracePt t="313869" x="4443413" y="4479925"/>
          <p14:tracePt t="313887" x="4443413" y="4522788"/>
          <p14:tracePt t="313903" x="4443413" y="4557713"/>
          <p14:tracePt t="313920" x="4443413" y="4600575"/>
          <p14:tracePt t="313936" x="4443413" y="4622800"/>
          <p14:tracePt t="313953" x="4443413" y="4657725"/>
          <p14:tracePt t="313970" x="4429125" y="4672013"/>
          <p14:tracePt t="313986" x="4386263" y="4708525"/>
          <p14:tracePt t="314004" x="4343400" y="4714875"/>
          <p14:tracePt t="314019" x="4300538" y="4743450"/>
          <p14:tracePt t="314037" x="4257675" y="4751388"/>
          <p14:tracePt t="314053" x="4222750" y="4757738"/>
          <p14:tracePt t="314070" x="4179888" y="4779963"/>
          <p14:tracePt t="314086" x="4171950" y="4779963"/>
          <p14:tracePt t="314102" x="4151313" y="4779963"/>
          <p14:tracePt t="314119" x="4108450" y="4779963"/>
          <p14:tracePt t="314136" x="4079875" y="4779963"/>
          <p14:tracePt t="314154" x="4051300" y="4779963"/>
          <p14:tracePt t="314169" x="4008438" y="4779963"/>
          <p14:tracePt t="314186" x="3943350" y="4772025"/>
          <p14:tracePt t="314203" x="3908425" y="4757738"/>
          <p14:tracePt t="314219" x="3871913" y="4743450"/>
          <p14:tracePt t="314235" x="3851275" y="4722813"/>
          <p14:tracePt t="314253" x="3829050" y="4694238"/>
          <p14:tracePt t="314269" x="3822700" y="4679950"/>
          <p14:tracePt t="314286" x="3808413" y="4637088"/>
          <p14:tracePt t="314304" x="3800475" y="4622800"/>
          <p14:tracePt t="314319" x="3800475" y="4579938"/>
          <p14:tracePt t="314337" x="3800475" y="4565650"/>
          <p14:tracePt t="314353" x="3794125" y="4543425"/>
          <p14:tracePt t="314370" x="3794125" y="4522788"/>
          <p14:tracePt t="314385" x="3794125" y="4500563"/>
          <p14:tracePt t="314402" x="3794125" y="4486275"/>
          <p14:tracePt t="314419" x="3794125" y="4479925"/>
          <p14:tracePt t="314435" x="3794125" y="4465638"/>
          <p14:tracePt t="314452" x="3794125" y="4451350"/>
          <p14:tracePt t="314469" x="3800475" y="4443413"/>
          <p14:tracePt t="314485" x="3808413" y="4422775"/>
          <p14:tracePt t="314502" x="3822700" y="4400550"/>
          <p14:tracePt t="314519" x="3843338" y="4379913"/>
          <p14:tracePt t="314536" x="3857625" y="4365625"/>
          <p14:tracePt t="314553" x="3879850" y="4337050"/>
          <p14:tracePt t="314568" x="3908425" y="4322763"/>
          <p14:tracePt t="314586" x="3922713" y="4314825"/>
          <p14:tracePt t="314602" x="3965575" y="4286250"/>
          <p14:tracePt t="314619" x="3986213" y="4286250"/>
          <p14:tracePt t="314635" x="4008438" y="4286250"/>
          <p14:tracePt t="314652" x="4037013" y="4286250"/>
          <p14:tracePt t="314669" x="4071938" y="4286250"/>
          <p14:tracePt t="314685" x="4094163" y="4286250"/>
          <p14:tracePt t="314702" x="4114800" y="4286250"/>
          <p14:tracePt t="314718" x="4122738" y="4286250"/>
          <p14:tracePt t="314735" x="4143375" y="4286250"/>
          <p14:tracePt t="314752" x="4165600" y="4286250"/>
          <p14:tracePt t="314768" x="4171950" y="4294188"/>
          <p14:tracePt t="314786" x="4194175" y="4300538"/>
          <p14:tracePt t="314802" x="4208463" y="4308475"/>
          <p14:tracePt t="314802" x="4222750" y="4329113"/>
          <p14:tracePt t="314819" x="4229100" y="4337050"/>
          <p14:tracePt t="314835" x="4243388" y="4343400"/>
          <p14:tracePt t="314852" x="4265613" y="4371975"/>
          <p14:tracePt t="314869" x="4279900" y="4386263"/>
          <p14:tracePt t="314885" x="4286250" y="4422775"/>
          <p14:tracePt t="314902" x="4300538" y="4437063"/>
          <p14:tracePt t="314919" x="4308475" y="4443413"/>
          <p14:tracePt t="314934" x="4308475" y="4457700"/>
          <p14:tracePt t="314951" x="4322763" y="4494213"/>
          <p14:tracePt t="314968" x="4322763" y="4508500"/>
          <p14:tracePt t="314985" x="4322763" y="4537075"/>
          <p14:tracePt t="315002" x="4314825" y="4565650"/>
          <p14:tracePt t="315043" x="4314825" y="4572000"/>
          <p14:tracePt t="315051" x="4314825" y="4579938"/>
          <p14:tracePt t="315059" x="4314825" y="4586288"/>
          <p14:tracePt t="315068" x="4329113" y="4594225"/>
          <p14:tracePt t="315115" x="4329113" y="4608513"/>
          <p14:tracePt t="315123" x="4329113" y="4614863"/>
          <p14:tracePt t="315131" x="4329113" y="4622800"/>
          <p14:tracePt t="315139" x="4329113" y="4643438"/>
          <p14:tracePt t="315152" x="4314825" y="4665663"/>
          <p14:tracePt t="315168" x="4308475" y="4686300"/>
          <p14:tracePt t="315211" x="4300538" y="4694238"/>
          <p14:tracePt t="315215" x="4294188" y="4700588"/>
          <p14:tracePt t="315235" x="4286250" y="4700588"/>
          <p14:tracePt t="315267" x="4279900" y="4700588"/>
          <p14:tracePt t="315275" x="4265613" y="4708525"/>
          <p14:tracePt t="315283" x="4257675" y="4708525"/>
          <p14:tracePt t="315300" x="4229100" y="4708525"/>
          <p14:tracePt t="315301" x="4200525" y="4708525"/>
          <p14:tracePt t="315319" x="4194175" y="4708525"/>
          <p14:tracePt t="315335" x="4171950" y="4708525"/>
          <p14:tracePt t="315352" x="4157663" y="4708525"/>
          <p14:tracePt t="315369" x="4129088" y="4708525"/>
          <p14:tracePt t="315384" x="4108450" y="4708525"/>
          <p14:tracePt t="315401" x="4071938" y="4708525"/>
          <p14:tracePt t="315417" x="4051300" y="4708525"/>
          <p14:tracePt t="315435" x="4029075" y="4708525"/>
          <p14:tracePt t="315452" x="4000500" y="4708525"/>
          <p14:tracePt t="315468" x="3979863" y="4694238"/>
          <p14:tracePt t="315485" x="3951288" y="4686300"/>
          <p14:tracePt t="315548" x="3929063" y="4686300"/>
          <p14:tracePt t="315549" x="3922713" y="4679950"/>
          <p14:tracePt t="315572" x="3908425" y="4679950"/>
          <p14:tracePt t="315579" x="3900488" y="4672013"/>
          <p14:tracePt t="315586" x="3871913" y="4651375"/>
          <p14:tracePt t="315602" x="3865563" y="4643438"/>
          <p14:tracePt t="315618" x="3836988" y="4629150"/>
          <p14:tracePt t="315660" x="3829050" y="4622800"/>
          <p14:tracePt t="315668" x="3822700" y="4614863"/>
          <p14:tracePt t="315668" x="3814763" y="4608513"/>
          <p14:tracePt t="315716" x="3800475" y="4600575"/>
          <p14:tracePt t="315748" x="3794125" y="4579938"/>
          <p14:tracePt t="315756" x="3786188" y="4565650"/>
          <p14:tracePt t="315756" x="3786188" y="4557713"/>
          <p14:tracePt t="315780" x="3786188" y="4537075"/>
          <p14:tracePt t="315787" x="3779838" y="4529138"/>
          <p14:tracePt t="315803" x="3779838" y="4522788"/>
          <p14:tracePt t="315808" x="3779838" y="4514850"/>
          <p14:tracePt t="315817" x="3779838" y="4486275"/>
          <p14:tracePt t="315833" x="3779838" y="4479925"/>
          <p14:tracePt t="315833" x="3779838" y="4465638"/>
          <p14:tracePt t="315851" x="3779838" y="4451350"/>
          <p14:tracePt t="315868" x="3779838" y="4422775"/>
          <p14:tracePt t="315885" x="3779838" y="4414838"/>
          <p14:tracePt t="315901" x="3779838" y="4408488"/>
          <p14:tracePt t="315917" x="3779838" y="4386263"/>
          <p14:tracePt t="315934" x="3779838" y="4379913"/>
          <p14:tracePt t="315950" x="3794125" y="4357688"/>
          <p14:tracePt t="315967" x="3800475" y="4351338"/>
          <p14:tracePt t="315984" x="3800475" y="4343400"/>
          <p14:tracePt t="316000" x="3808413" y="4322763"/>
          <p14:tracePt t="316036" x="3814763" y="4314825"/>
          <p14:tracePt t="316068" x="3843338" y="4294188"/>
          <p14:tracePt t="316084" x="3851275" y="4286250"/>
          <p14:tracePt t="316124" x="3857625" y="4286250"/>
          <p14:tracePt t="316132" x="3871913" y="4271963"/>
          <p14:tracePt t="316148" x="3879850" y="4271963"/>
          <p14:tracePt t="316164" x="3886200" y="4271963"/>
          <p14:tracePt t="316178" x="3914775" y="4265613"/>
          <p14:tracePt t="316185" x="3922713" y="4257675"/>
          <p14:tracePt t="316228" x="3929063" y="4257675"/>
          <p14:tracePt t="316236" x="3951288" y="4257675"/>
          <p14:tracePt t="316244" x="3957638" y="4257675"/>
          <p14:tracePt t="316252" x="3971925" y="4257675"/>
          <p14:tracePt t="316267" x="3986213" y="4257675"/>
          <p14:tracePt t="316284" x="4000500" y="4265613"/>
          <p14:tracePt t="316301" x="4029075" y="4265613"/>
          <p14:tracePt t="316317" x="4043363" y="4279900"/>
          <p14:tracePt t="316364" x="4057650" y="4279900"/>
          <p14:tracePt t="316371" x="4079875" y="4294188"/>
          <p14:tracePt t="316387" x="4086225" y="4300538"/>
          <p14:tracePt t="316403" x="4114800" y="4308475"/>
          <p14:tracePt t="316435" x="4122738" y="4314825"/>
          <p14:tracePt t="316451" x="4129088" y="4322763"/>
          <p14:tracePt t="316460" x="4137025" y="4329113"/>
          <p14:tracePt t="316473" x="4151313" y="4351338"/>
          <p14:tracePt t="316492" x="4157663" y="4357688"/>
          <p14:tracePt t="316507" x="4157663" y="4365625"/>
          <p14:tracePt t="316512" x="4165600" y="4371975"/>
          <p14:tracePt t="316516" x="4171950" y="4379913"/>
          <p14:tracePt t="316564" x="4186238" y="4394200"/>
          <p14:tracePt t="316580" x="4194175" y="4400550"/>
          <p14:tracePt t="316596" x="4194175" y="4408488"/>
          <p14:tracePt t="316603" x="4200525" y="4414838"/>
          <p14:tracePt t="316624" x="4200525" y="4422775"/>
          <p14:tracePt t="316625" x="4208463" y="4437063"/>
          <p14:tracePt t="316633" x="4208463" y="4443413"/>
          <p14:tracePt t="316650" x="4222750" y="4465638"/>
          <p14:tracePt t="316700" x="4222750" y="4479925"/>
          <p14:tracePt t="316716" x="4222750" y="4486275"/>
          <p14:tracePt t="316724" x="4222750" y="4494213"/>
          <p14:tracePt t="316732" x="4222750" y="4500563"/>
          <p14:tracePt t="316735" x="4222750" y="4514850"/>
          <p14:tracePt t="316750" x="4222750" y="4522788"/>
          <p14:tracePt t="316820" x="4222750" y="4529138"/>
          <p14:tracePt t="316828" x="4222750" y="4537075"/>
          <p14:tracePt t="316860" x="4222750" y="4551363"/>
          <p14:tracePt t="316878" x="4214813" y="4557713"/>
          <p14:tracePt t="316883" x="4214813" y="4565650"/>
          <p14:tracePt t="316916" x="4208463" y="4586288"/>
          <p14:tracePt t="316932" x="4208463" y="4594225"/>
          <p14:tracePt t="316948" x="4194175" y="4608513"/>
          <p14:tracePt t="316964" x="4186238" y="4614863"/>
          <p14:tracePt t="316983" x="4179888" y="4622800"/>
          <p14:tracePt t="316990" x="4171950" y="4629150"/>
          <p14:tracePt t="316999" x="4157663" y="4643438"/>
          <p14:tracePt t="317016" x="4122738" y="4651375"/>
          <p14:tracePt t="317033" x="4114800" y="4657725"/>
          <p14:tracePt t="317048" x="4086225" y="4672013"/>
          <p14:tracePt t="317065" x="4065588" y="4679950"/>
          <p14:tracePt t="317082" x="4022725" y="4686300"/>
          <p14:tracePt t="317099" x="4000500" y="4686300"/>
          <p14:tracePt t="317117" x="3986213" y="4686300"/>
          <p14:tracePt t="317132" x="3951288" y="4686300"/>
          <p14:tracePt t="317150" x="3943350" y="4686300"/>
          <p14:tracePt t="317166" x="3937000" y="4686300"/>
          <p14:tracePt t="317183" x="3922713" y="4686300"/>
          <p14:tracePt t="317198" x="3914775" y="4686300"/>
          <p14:tracePt t="317216" x="3900488" y="4686300"/>
          <p14:tracePt t="317232" x="3894138" y="4679950"/>
          <p14:tracePt t="317249" x="3871913" y="4665663"/>
          <p14:tracePt t="317266" x="3865563" y="4643438"/>
          <p14:tracePt t="317282" x="3851275" y="4614863"/>
          <p14:tracePt t="317282" x="3851275" y="4600575"/>
          <p14:tracePt t="317300" x="3836988" y="4579938"/>
          <p14:tracePt t="317316" x="3829050" y="4551363"/>
          <p14:tracePt t="317334" x="3829050" y="4529138"/>
          <p14:tracePt t="317349" x="3829050" y="4514850"/>
          <p14:tracePt t="317366" x="3829050" y="4486275"/>
          <p14:tracePt t="317383" x="3829050" y="4457700"/>
          <p14:tracePt t="317399" x="3829050" y="4443413"/>
          <p14:tracePt t="317416" x="3829050" y="4422775"/>
          <p14:tracePt t="317432" x="3829050" y="4414838"/>
          <p14:tracePt t="317448" x="3829050" y="4408488"/>
          <p14:tracePt t="317491" x="3829050" y="4386263"/>
          <p14:tracePt t="317499" x="3829050" y="4379913"/>
          <p14:tracePt t="317514" x="3836988" y="4371975"/>
          <p14:tracePt t="317539" x="3843338" y="4365625"/>
          <p14:tracePt t="317550" x="3851275" y="4357688"/>
          <p14:tracePt t="317566" x="3857625" y="4357688"/>
          <p14:tracePt t="317604" x="3865563" y="4357688"/>
          <p14:tracePt t="317611" x="3871913" y="4357688"/>
          <p14:tracePt t="317624" x="3879850" y="4357688"/>
          <p14:tracePt t="317625" x="3886200" y="4357688"/>
          <p14:tracePt t="317632" x="3900488" y="4357688"/>
          <p14:tracePt t="317648" x="3922713" y="4357688"/>
          <p14:tracePt t="317665" x="3937000" y="4357688"/>
          <p14:tracePt t="317740" x="3943350" y="4357688"/>
          <p14:tracePt t="317757" x="3951288" y="4357688"/>
          <p14:tracePt t="317764" x="3957638" y="4357688"/>
          <p14:tracePt t="317772" x="3971925" y="4357688"/>
          <p14:tracePt t="317781" x="3979863" y="4357688"/>
          <p14:tracePt t="317798" x="3994150" y="4357688"/>
          <p14:tracePt t="317815" x="4014788" y="4357688"/>
          <p14:tracePt t="317831" x="4051300" y="4357688"/>
          <p14:tracePt t="317848" x="4114800" y="4357688"/>
          <p14:tracePt t="317865" x="4237038" y="4357688"/>
          <p14:tracePt t="317881" x="4408488" y="4357688"/>
          <p14:tracePt t="317898" x="4679950" y="4357688"/>
          <p14:tracePt t="317915" x="5014913" y="4394200"/>
          <p14:tracePt t="317933" x="5143500" y="4414838"/>
          <p14:tracePt t="317948" x="5222875" y="4437063"/>
          <p14:tracePt t="317965" x="5265738" y="4437063"/>
          <p14:tracePt t="317981" x="5329238" y="4437063"/>
          <p14:tracePt t="317998" x="5437188" y="4437063"/>
          <p14:tracePt t="318014" x="5608638" y="4437063"/>
          <p14:tracePt t="318032" x="5729288" y="4437063"/>
          <p14:tracePt t="318047" x="5808663" y="4437063"/>
          <p14:tracePt t="318064" x="5851525" y="4437063"/>
          <p14:tracePt t="318081" x="5880100" y="4437063"/>
          <p14:tracePt t="318097" x="5894388" y="4443413"/>
          <p14:tracePt t="318116" x="5915025" y="4443413"/>
          <p14:tracePt t="318132" x="5980113" y="4443413"/>
          <p14:tracePt t="318149" x="6037263" y="4451350"/>
          <p14:tracePt t="318165" x="6115050" y="4451350"/>
          <p14:tracePt t="318182" x="6172200" y="4457700"/>
          <p14:tracePt t="318197" x="6200775" y="4479925"/>
          <p14:tracePt t="318214" x="6257925" y="4486275"/>
          <p14:tracePt t="318231" x="6315075" y="4486275"/>
          <p14:tracePt t="318248" x="6357938" y="4486275"/>
          <p14:tracePt t="318264" x="6400800" y="4486275"/>
          <p14:tracePt t="318280" x="6429375" y="4494213"/>
          <p14:tracePt t="318298" x="6443663" y="4500563"/>
          <p14:tracePt t="318314" x="6457950" y="4514850"/>
          <p14:tracePt t="318314" x="6465888" y="4522788"/>
          <p14:tracePt t="318347" x="6486525" y="4537075"/>
          <p14:tracePt t="318364" x="6537325" y="4543425"/>
          <p14:tracePt t="318364" x="6565900" y="4557713"/>
          <p14:tracePt t="318380" x="6600825" y="4565650"/>
          <p14:tracePt t="318397" x="6615113" y="4572000"/>
          <p14:tracePt t="318414" x="6665913" y="4594225"/>
          <p14:tracePt t="318430" x="6700838" y="4608513"/>
          <p14:tracePt t="318447" x="6780213" y="4629150"/>
          <p14:tracePt t="318464" x="6837363" y="4629150"/>
          <p14:tracePt t="318480" x="6894513" y="4651375"/>
          <p14:tracePt t="318497" x="6958013" y="4651375"/>
          <p14:tracePt t="318514" x="7015163" y="4651375"/>
          <p14:tracePt t="318530" x="7080250" y="4651375"/>
          <p14:tracePt t="318547" x="7158038" y="4651375"/>
          <p14:tracePt t="318564" x="7208838" y="4651375"/>
          <p14:tracePt t="318580" x="7251700" y="4651375"/>
          <p14:tracePt t="318597" x="7272338" y="4651375"/>
          <p14:tracePt t="318613" x="7294563" y="4651375"/>
          <p14:tracePt t="318631" x="7329488" y="4651375"/>
          <p14:tracePt t="318647" x="7372350" y="4651375"/>
          <p14:tracePt t="318664" x="7400925" y="4651375"/>
          <p14:tracePt t="318680" x="7415213" y="4651375"/>
          <p14:tracePt t="318697" x="7443788" y="4651375"/>
          <p14:tracePt t="318714" x="7458075" y="4651375"/>
          <p14:tracePt t="318730" x="7486650" y="4651375"/>
          <p14:tracePt t="318746" x="7523163" y="4651375"/>
          <p14:tracePt t="318764" x="7537450" y="4651375"/>
          <p14:tracePt t="318780" x="7566025" y="4651375"/>
          <p14:tracePt t="318797" x="7572375" y="4651375"/>
          <p14:tracePt t="318813" x="7580313" y="4651375"/>
          <p14:tracePt t="318829" x="7600950" y="4651375"/>
          <p14:tracePt t="318847" x="7608888" y="4651375"/>
          <p14:tracePt t="318863" x="7637463" y="4651375"/>
          <p14:tracePt t="318881" x="7651750" y="4651375"/>
          <p14:tracePt t="318897" x="7672388" y="4651375"/>
          <p14:tracePt t="318913" x="7680325" y="4651375"/>
          <p14:tracePt t="318930" x="7694613" y="4643438"/>
          <p14:tracePt t="318946" x="7715250" y="4637088"/>
          <p14:tracePt t="318946" x="7723188" y="4637088"/>
          <p14:tracePt t="318964" x="7729538" y="4637088"/>
          <p14:tracePt t="318979" x="7743825" y="4637088"/>
          <p14:tracePt t="318996" x="7772400" y="4637088"/>
          <p14:tracePt t="319012" x="7815263" y="4614863"/>
          <p14:tracePt t="319029" x="7843838" y="4614863"/>
          <p14:tracePt t="319046" x="7886700" y="4608513"/>
          <p14:tracePt t="319062" x="7894638" y="4608513"/>
          <p14:tracePt t="319079" x="7915275" y="4608513"/>
          <p14:tracePt t="319095" x="7923213" y="4608513"/>
          <p14:tracePt t="319112" x="7951788" y="4608513"/>
          <p14:tracePt t="319130" x="7958138" y="4600575"/>
          <p14:tracePt t="319163" x="7966075" y="4600575"/>
          <p14:tracePt t="319164" x="8008938" y="4572000"/>
          <p14:tracePt t="319211" x="8015288" y="4565650"/>
          <p14:tracePt t="319227" x="8023225" y="4557713"/>
          <p14:tracePt t="319243" x="8029575" y="4551363"/>
          <p14:tracePt t="319251" x="8037513" y="4543425"/>
          <p14:tracePt t="319262" x="8037513" y="4537075"/>
          <p14:tracePt t="319279" x="8037513" y="4529138"/>
          <p14:tracePt t="319296" x="8037513" y="4522788"/>
          <p14:tracePt t="319331" x="8037513" y="4508500"/>
          <p14:tracePt t="319331" x="8037513" y="4500563"/>
          <p14:tracePt t="319347" x="8037513" y="4494213"/>
          <p14:tracePt t="319363" x="8029575" y="4479925"/>
          <p14:tracePt t="319363" x="8023225" y="4457700"/>
          <p14:tracePt t="319380" x="8015288" y="4457700"/>
          <p14:tracePt t="319395" x="8008938" y="4457700"/>
          <p14:tracePt t="319412" x="7994650" y="4451350"/>
          <p14:tracePt t="319459" x="7972425" y="4451350"/>
          <p14:tracePt t="319467" x="7966075" y="4451350"/>
          <p14:tracePt t="319475" x="7958138" y="4443413"/>
          <p14:tracePt t="319479" x="7943850" y="4437063"/>
          <p14:tracePt t="319494" x="7929563" y="4437063"/>
          <p14:tracePt t="319512" x="7915275" y="4422775"/>
          <p14:tracePt t="319528" x="7894638" y="4422775"/>
          <p14:tracePt t="319544" x="7886700" y="4414838"/>
          <p14:tracePt t="319562" x="7872413" y="4408488"/>
          <p14:tracePt t="319578" x="7843838" y="4408488"/>
          <p14:tracePt t="319627" x="7837488" y="4408488"/>
          <p14:tracePt t="319627" x="7823200" y="4408488"/>
          <p14:tracePt t="319667" x="7815263" y="4408488"/>
          <p14:tracePt t="319675" x="7808913" y="4408488"/>
          <p14:tracePt t="319683" x="7780338" y="4408488"/>
          <p14:tracePt t="319698" x="7772400" y="4408488"/>
          <p14:tracePt t="319711" x="7758113" y="4408488"/>
          <p14:tracePt t="319728" x="7723188" y="4408488"/>
          <p14:tracePt t="319745" x="7715250" y="4408488"/>
          <p14:tracePt t="319761" x="7694613" y="4408488"/>
          <p14:tracePt t="319778" x="7686675" y="4408488"/>
          <p14:tracePt t="319778" x="7680325" y="4408488"/>
          <p14:tracePt t="319795" x="7651750" y="4408488"/>
          <p14:tracePt t="319812" x="7643813" y="4408488"/>
          <p14:tracePt t="319827" x="7615238" y="4408488"/>
          <p14:tracePt t="319867" x="7600950" y="4414838"/>
          <p14:tracePt t="319899" x="7580313" y="4429125"/>
          <p14:tracePt t="319931" x="7572375" y="4437063"/>
          <p14:tracePt t="319939" x="7566025" y="4443413"/>
          <p14:tracePt t="319947" x="7558088" y="4451350"/>
          <p14:tracePt t="319963" x="7551738" y="4465638"/>
          <p14:tracePt t="319981" x="7551738" y="4471988"/>
          <p14:tracePt t="319989" x="7551738" y="4486275"/>
          <p14:tracePt t="319996" x="7551738" y="4500563"/>
          <p14:tracePt t="320011" x="7551738" y="4537075"/>
          <p14:tracePt t="320028" x="7551738" y="4543425"/>
          <p14:tracePt t="320044" x="7551738" y="4565650"/>
          <p14:tracePt t="320061" x="7551738" y="4586288"/>
          <p14:tracePt t="320078" x="7551738" y="4600575"/>
          <p14:tracePt t="320094" x="7551738" y="4608513"/>
          <p14:tracePt t="320111" x="7551738" y="4622800"/>
          <p14:tracePt t="320155" x="7551738" y="4643438"/>
          <p14:tracePt t="320163" x="7551738" y="4651375"/>
          <p14:tracePt t="320195" x="7558088" y="4657725"/>
          <p14:tracePt t="320203" x="7566025" y="4657725"/>
          <p14:tracePt t="320217" x="7572375" y="4657725"/>
          <p14:tracePt t="320228" x="7580313" y="4657725"/>
          <p14:tracePt t="320244" x="7600950" y="4665663"/>
          <p14:tracePt t="320261" x="7623175" y="4665663"/>
          <p14:tracePt t="320278" x="7643813" y="4665663"/>
          <p14:tracePt t="320295" x="7658100" y="4672013"/>
          <p14:tracePt t="320339" x="7686675" y="4672013"/>
          <p14:tracePt t="320347" x="7700963" y="4672013"/>
          <p14:tracePt t="320363" x="7715250" y="4672013"/>
          <p14:tracePt t="320368" x="7723188" y="4672013"/>
          <p14:tracePt t="320377" x="7737475" y="4672013"/>
          <p14:tracePt t="320394" x="7751763" y="4672013"/>
          <p14:tracePt t="320428" x="7758113" y="4672013"/>
          <p14:tracePt t="320428" x="7786688" y="4672013"/>
          <p14:tracePt t="320444" x="7800975" y="4672013"/>
          <p14:tracePt t="320461" x="7815263" y="4672013"/>
          <p14:tracePt t="320478" x="7829550" y="4672013"/>
          <p14:tracePt t="320494" x="7851775" y="4651375"/>
          <p14:tracePt t="320511" x="7858125" y="4643438"/>
          <p14:tracePt t="320528" x="7858125" y="4637088"/>
          <p14:tracePt t="320543" x="7866063" y="4629150"/>
          <p14:tracePt t="320561" x="7880350" y="4622800"/>
          <p14:tracePt t="320577" x="7880350" y="4614863"/>
          <p14:tracePt t="320611" x="7880350" y="4608513"/>
          <p14:tracePt t="320612" x="7880350" y="4600575"/>
          <p14:tracePt t="320627" x="7872413" y="4579938"/>
          <p14:tracePt t="320644" x="7872413" y="4557713"/>
          <p14:tracePt t="320661" x="7866063" y="4529138"/>
          <p14:tracePt t="320677" x="7858125" y="4500563"/>
          <p14:tracePt t="320739" x="7858125" y="4494213"/>
          <p14:tracePt t="320747" x="7851775" y="4486275"/>
          <p14:tracePt t="320760" x="7843838" y="4479925"/>
          <p14:tracePt t="320787" x="7829550" y="4457700"/>
          <p14:tracePt t="320797" x="7800975" y="4429125"/>
          <p14:tracePt t="320803" x="7794625" y="4422775"/>
          <p14:tracePt t="320810" x="7766050" y="4414838"/>
          <p14:tracePt t="320826" x="7751763" y="4408488"/>
          <p14:tracePt t="320843" x="7723188" y="4408488"/>
          <p14:tracePt t="320860" x="7686675" y="4400550"/>
          <p14:tracePt t="320876" x="7666038" y="4400550"/>
          <p14:tracePt t="320893" x="7651750" y="4400550"/>
          <p14:tracePt t="320909" x="7643813" y="4400550"/>
          <p14:tracePt t="320963" x="7637463" y="4400550"/>
          <p14:tracePt t="321019" x="7629525" y="4400550"/>
          <p14:tracePt t="321034" x="7623175" y="4400550"/>
          <p14:tracePt t="321067" x="7623175" y="4408488"/>
          <p14:tracePt t="321069" x="7615238" y="4414838"/>
          <p14:tracePt t="321251" x="7623175" y="4422775"/>
          <p14:tracePt t="321255" x="7629525" y="4422775"/>
          <p14:tracePt t="321261" x="7637463" y="4422775"/>
          <p14:tracePt t="321547" x="7629525" y="4422775"/>
          <p14:tracePt t="321550" x="7580313" y="4422775"/>
          <p14:tracePt t="321563" x="7537450" y="4422775"/>
          <p14:tracePt t="321575" x="7500938" y="4422775"/>
          <p14:tracePt t="321579" x="7394575" y="4422775"/>
          <p14:tracePt t="321592" x="7272338" y="4422775"/>
          <p14:tracePt t="321608" x="7115175" y="4422775"/>
          <p14:tracePt t="321625" x="6980238" y="4422775"/>
          <p14:tracePt t="321642" x="6823075" y="4422775"/>
          <p14:tracePt t="321658" x="6643688" y="4422775"/>
          <p14:tracePt t="321676" x="6508750" y="4422775"/>
          <p14:tracePt t="321692" x="6315075" y="4422775"/>
          <p14:tracePt t="321709" x="6157913" y="4422775"/>
          <p14:tracePt t="321725" x="5972175" y="4422775"/>
          <p14:tracePt t="321743" x="5780088" y="4422775"/>
          <p14:tracePt t="321758" x="5643563" y="4422775"/>
          <p14:tracePt t="321776" x="5529263" y="4457700"/>
          <p14:tracePt t="321792" x="5451475" y="4471988"/>
          <p14:tracePt t="321808" x="5380038" y="4486275"/>
          <p14:tracePt t="321825" x="5343525" y="4500563"/>
          <p14:tracePt t="321841" x="5337175" y="4508500"/>
          <p14:tracePt t="321875" x="5308600" y="4514850"/>
          <p14:tracePt t="321875" x="5294313" y="4522788"/>
          <p14:tracePt t="321892" x="5257800" y="4529138"/>
          <p14:tracePt t="321908" x="5222875" y="4557713"/>
          <p14:tracePt t="321925" x="5200650" y="4572000"/>
          <p14:tracePt t="321942" x="5194300" y="4572000"/>
          <p14:tracePt t="321959" x="5180013" y="4594225"/>
          <p14:tracePt t="321975" x="5151438" y="4608513"/>
          <p14:tracePt t="321991" x="5114925" y="4643438"/>
          <p14:tracePt t="322008" x="5086350" y="4694238"/>
          <p14:tracePt t="322024" x="5051425" y="4765675"/>
          <p14:tracePt t="322042" x="5022850" y="4822825"/>
          <p14:tracePt t="322058" x="4937125" y="4929188"/>
          <p14:tracePt t="322075" x="4914900" y="4972050"/>
          <p14:tracePt t="322091" x="4900613" y="5000625"/>
          <p14:tracePt t="322108" x="4886325" y="5022850"/>
          <p14:tracePt t="322124" x="4886325" y="5043488"/>
          <p14:tracePt t="322141" x="4879975" y="5057775"/>
          <p14:tracePt t="322158" x="4879975" y="5086350"/>
          <p14:tracePt t="322174" x="4857750" y="5122863"/>
          <p14:tracePt t="322192" x="4857750" y="5137150"/>
          <p14:tracePt t="322208" x="4857750" y="5143500"/>
          <p14:tracePt t="322225" x="4857750" y="5151438"/>
          <p14:tracePt t="322241" x="4857750" y="5165725"/>
          <p14:tracePt t="322258" x="4851400" y="5180013"/>
          <p14:tracePt t="322275" x="4837113" y="5200650"/>
          <p14:tracePt t="322293" x="4786313" y="5237163"/>
          <p14:tracePt t="322307" x="4751388" y="5265738"/>
          <p14:tracePt t="322324" x="4708525" y="5286375"/>
          <p14:tracePt t="322341" x="4629150" y="5322888"/>
          <p14:tracePt t="322357" x="4551363" y="5365750"/>
          <p14:tracePt t="322374" x="4471988" y="5386388"/>
          <p14:tracePt t="322391" x="4371975" y="5437188"/>
          <p14:tracePt t="322408" x="4243388" y="5472113"/>
          <p14:tracePt t="322424" x="4065588" y="5508625"/>
          <p14:tracePt t="322441" x="3871913" y="5537200"/>
          <p14:tracePt t="322458" x="3736975" y="5543550"/>
          <p14:tracePt t="322474" x="3394075" y="5557838"/>
          <p14:tracePt t="322491" x="3151188" y="5557838"/>
          <p14:tracePt t="322507" x="2928938" y="5557838"/>
          <p14:tracePt t="322525" x="2757488" y="5557838"/>
          <p14:tracePt t="322541" x="2636838" y="5557838"/>
          <p14:tracePt t="322559" x="2528888" y="5557838"/>
          <p14:tracePt t="322574" x="2422525" y="5557838"/>
          <p14:tracePt t="322591" x="2251075" y="5557838"/>
          <p14:tracePt t="322607" x="2122488" y="5529263"/>
          <p14:tracePt t="322624" x="1928813" y="5508625"/>
          <p14:tracePt t="322641" x="1785938" y="5480050"/>
          <p14:tracePt t="322657" x="1657350" y="5465763"/>
          <p14:tracePt t="322674" x="1565275" y="5443538"/>
          <p14:tracePt t="322690" x="1465263" y="5408613"/>
          <p14:tracePt t="322708" x="1408113" y="5408613"/>
          <p14:tracePt t="322724" x="1336675" y="5394325"/>
          <p14:tracePt t="322741" x="1250950" y="5365750"/>
          <p14:tracePt t="322757" x="1143000" y="5343525"/>
          <p14:tracePt t="322774" x="1065213" y="5308600"/>
          <p14:tracePt t="322790" x="985838" y="5294313"/>
          <p14:tracePt t="322807" x="893763" y="5257800"/>
          <p14:tracePt t="322823" x="828675" y="5251450"/>
          <p14:tracePt t="322840" x="785813" y="5237163"/>
          <p14:tracePt t="322857" x="736600" y="5208588"/>
          <p14:tracePt t="322873" x="685800" y="5200650"/>
          <p14:tracePt t="322890" x="636588" y="5194300"/>
          <p14:tracePt t="322906" x="557213" y="5165725"/>
          <p14:tracePt t="322924" x="522288" y="5165725"/>
          <p14:tracePt t="322940" x="493713" y="5157788"/>
          <p14:tracePt t="322956" x="465138" y="5157788"/>
          <p14:tracePt t="322974" x="442913" y="5157788"/>
          <p14:tracePt t="322990" x="428625" y="5151438"/>
          <p14:tracePt t="323007" x="407988" y="5151438"/>
          <p14:tracePt t="323023" x="393700" y="5129213"/>
          <p14:tracePt t="323179" x="400050" y="5129213"/>
          <p14:tracePt t="323195" x="422275" y="5129213"/>
          <p14:tracePt t="323203" x="428625" y="5129213"/>
          <p14:tracePt t="323211" x="450850" y="5137150"/>
          <p14:tracePt t="323224" x="471488" y="5137150"/>
          <p14:tracePt t="323240" x="479425" y="5143500"/>
          <p14:tracePt t="323257" x="500063" y="5143500"/>
          <p14:tracePt t="323273" x="508000" y="5143500"/>
          <p14:tracePt t="323289" x="528638" y="5157788"/>
          <p14:tracePt t="323308" x="536575" y="5157788"/>
          <p14:tracePt t="323323" x="557213" y="5165725"/>
          <p14:tracePt t="323340" x="579438" y="5165725"/>
          <p14:tracePt t="323387" x="585788" y="5165725"/>
          <p14:tracePt t="323395" x="593725" y="5172075"/>
          <p14:tracePt t="323443" x="600075" y="5172075"/>
          <p14:tracePt t="323563" x="614363" y="5172075"/>
          <p14:tracePt t="323595" x="622300" y="5172075"/>
          <p14:tracePt t="323603" x="628650" y="5172075"/>
          <p14:tracePt t="323611" x="636588" y="5180013"/>
          <p14:tracePt t="323651" x="650875" y="5180013"/>
          <p14:tracePt t="323659" x="657225" y="5180013"/>
          <p14:tracePt t="323675" x="665163" y="5180013"/>
          <p14:tracePt t="323691" x="671513" y="5180013"/>
          <p14:tracePt t="323699" x="700088" y="5194300"/>
          <p14:tracePt t="323705" x="708025" y="5200650"/>
          <p14:tracePt t="323722" x="736600" y="5200650"/>
          <p14:tracePt t="323740" x="765175" y="5200650"/>
          <p14:tracePt t="323756" x="793750" y="5200650"/>
          <p14:tracePt t="323772" x="814388" y="5200650"/>
          <p14:tracePt t="323789" x="828675" y="5200650"/>
          <p14:tracePt t="323805" x="842963" y="5200650"/>
          <p14:tracePt t="323822" x="850900" y="5200650"/>
          <p14:tracePt t="323839" x="865188" y="5200650"/>
          <p14:tracePt t="323856" x="885825" y="5200650"/>
          <p14:tracePt t="323871" x="893763" y="5200650"/>
          <p14:tracePt t="323889" x="922338" y="5200650"/>
          <p14:tracePt t="323905" x="942975" y="5200650"/>
          <p14:tracePt t="323922" x="965200" y="5200650"/>
          <p14:tracePt t="323922" x="971550" y="5200650"/>
          <p14:tracePt t="323955" x="979488" y="5200650"/>
          <p14:tracePt t="323955" x="1014413" y="5200650"/>
          <p14:tracePt t="323971" x="1036638" y="5200650"/>
          <p14:tracePt t="323989" x="1050925" y="5200650"/>
          <p14:tracePt t="324006" x="1057275" y="5200650"/>
          <p14:tracePt t="324051" x="1071563" y="5200650"/>
          <p14:tracePt t="324059" x="1079500" y="5200650"/>
          <p14:tracePt t="324091" x="1085850" y="5200650"/>
          <p14:tracePt t="324107" x="1093788" y="5200650"/>
          <p14:tracePt t="324147" x="1108075" y="5200650"/>
          <p14:tracePt t="324155" x="1114425" y="5200650"/>
          <p14:tracePt t="324163" x="1122363" y="5200650"/>
          <p14:tracePt t="324195" x="1128713" y="5200650"/>
          <p14:tracePt t="324211" x="1150938" y="5200650"/>
          <p14:tracePt t="324228" x="1157288" y="5200650"/>
          <p14:tracePt t="324236" x="1165225" y="5200650"/>
          <p14:tracePt t="324244" x="1171575" y="5200650"/>
          <p14:tracePt t="324255" x="1185863" y="5200650"/>
          <p14:tracePt t="324271" x="1193800" y="5200650"/>
          <p14:tracePt t="324288" x="1208088" y="5200650"/>
          <p14:tracePt t="324306" x="1222375" y="5200650"/>
          <p14:tracePt t="324321" x="1228725" y="5200650"/>
          <p14:tracePt t="324321" x="1236663" y="5200650"/>
          <p14:tracePt t="324355" x="1243013" y="5200650"/>
          <p14:tracePt t="324355" x="1257300" y="5200650"/>
          <p14:tracePt t="324403" x="1265238" y="5200650"/>
          <p14:tracePt t="324435" x="1285875" y="5186363"/>
          <p14:tracePt t="324491" x="1300163" y="5186363"/>
          <p14:tracePt t="324507" x="1308100" y="5186363"/>
          <p14:tracePt t="324539" x="1314450" y="5186363"/>
          <p14:tracePt t="324555" x="1322388" y="5186363"/>
          <p14:tracePt t="324555" x="1336675" y="5186363"/>
          <p14:tracePt t="324571" x="1343025" y="5186363"/>
          <p14:tracePt t="324588" x="1350963" y="5186363"/>
          <p14:tracePt t="324643" x="1357313" y="5186363"/>
          <p14:tracePt t="324651" x="1371600" y="5186363"/>
          <p14:tracePt t="324667" x="1379538" y="5186363"/>
          <p14:tracePt t="324683" x="1385888" y="5186363"/>
          <p14:tracePt t="324702" x="1393825" y="5186363"/>
          <p14:tracePt t="324707" x="1414463" y="5186363"/>
          <p14:tracePt t="324715" x="1428750" y="5186363"/>
          <p14:tracePt t="324723" x="1457325" y="5186363"/>
          <p14:tracePt t="324737" x="1493838" y="5186363"/>
          <p14:tracePt t="324737" x="1508125" y="5186363"/>
          <p14:tracePt t="324755" x="1543050" y="5186363"/>
          <p14:tracePt t="324771" x="1571625" y="5186363"/>
          <p14:tracePt t="324788" x="1579563" y="5186363"/>
          <p14:tracePt t="324804" x="1585913" y="5186363"/>
          <p14:tracePt t="324843" x="1593850" y="5186363"/>
          <p14:tracePt t="324875" x="1608138" y="5186363"/>
          <p14:tracePt t="324891" x="1614488" y="5186363"/>
          <p14:tracePt t="324907" x="1622425" y="5186363"/>
          <p14:tracePt t="324955" x="1628775" y="5186363"/>
          <p14:tracePt t="325243" x="1643063" y="5186363"/>
          <p14:tracePt t="325251" x="1651000" y="5186363"/>
          <p14:tracePt t="325331" x="1657350" y="5186363"/>
          <p14:tracePt t="325427" x="1665288" y="5186363"/>
          <p14:tracePt t="325475" x="1671638" y="5186363"/>
          <p14:tracePt t="325504" x="1685925" y="5186363"/>
          <p14:tracePt t="325555" x="1693863" y="5186363"/>
          <p14:tracePt t="325675" x="1700213" y="5186363"/>
          <p14:tracePt t="325683" x="1708150" y="5186363"/>
          <p14:tracePt t="326099" x="1722438" y="5186363"/>
          <p14:tracePt t="326163" x="1728788" y="5180013"/>
          <p14:tracePt t="326214" x="1736725" y="5180013"/>
          <p14:tracePt t="326259" x="1751013" y="5172075"/>
          <p14:tracePt t="326323" x="1757363" y="5165725"/>
          <p14:tracePt t="326355" x="1765300" y="5165725"/>
          <p14:tracePt t="326363" x="1771650" y="5165725"/>
          <p14:tracePt t="326369" x="1800225" y="5157788"/>
          <p14:tracePt t="326385" x="1814513" y="5151438"/>
          <p14:tracePt t="326402" x="1843088" y="5151438"/>
          <p14:tracePt t="326436" x="1865313" y="5143500"/>
          <p14:tracePt t="326436" x="1893888" y="5137150"/>
          <p14:tracePt t="326452" x="1900238" y="5129213"/>
          <p14:tracePt t="326468" x="1908175" y="5122863"/>
          <p14:tracePt t="326485" x="1914525" y="5108575"/>
          <p14:tracePt t="326502" x="1936750" y="5086350"/>
          <p14:tracePt t="326519" x="1943100" y="5080000"/>
          <p14:tracePt t="326535" x="1965325" y="5043488"/>
          <p14:tracePt t="326553" x="1971675" y="5037138"/>
          <p14:tracePt t="326569" x="1979613" y="5022850"/>
          <p14:tracePt t="326585" x="1985963" y="5008563"/>
          <p14:tracePt t="326602" x="1985963" y="4994275"/>
          <p14:tracePt t="326618" x="1985963" y="4979988"/>
          <p14:tracePt t="326636" x="1985963" y="4972050"/>
          <p14:tracePt t="326651" x="1985963" y="4965700"/>
          <p14:tracePt t="326668" x="1985963" y="4957763"/>
          <p14:tracePt t="326684" x="1979613" y="4943475"/>
          <p14:tracePt t="326701" x="1965325" y="4929188"/>
          <p14:tracePt t="326718" x="1936750" y="4914900"/>
          <p14:tracePt t="326734" x="1914525" y="4886325"/>
          <p14:tracePt t="326751" x="1893888" y="4879975"/>
          <p14:tracePt t="326768" x="1879600" y="4872038"/>
          <p14:tracePt t="326786" x="1836738" y="4857750"/>
          <p14:tracePt t="326801" x="1822450" y="4851400"/>
          <p14:tracePt t="326818" x="1771650" y="4837113"/>
          <p14:tracePt t="326835" x="1751013" y="4837113"/>
          <p14:tracePt t="326856" x="1728788" y="4829175"/>
          <p14:tracePt t="326868" x="1714500" y="4829175"/>
          <p14:tracePt t="326885" x="1700213" y="4814888"/>
          <p14:tracePt t="326931" x="1693863" y="4814888"/>
          <p14:tracePt t="326971" x="1685925" y="4814888"/>
          <p14:tracePt t="327011" x="1679575" y="4814888"/>
          <p14:tracePt t="327019" x="1657350" y="4814888"/>
          <p14:tracePt t="327027" x="1643063" y="4814888"/>
          <p14:tracePt t="327034" x="1636713" y="4851400"/>
          <p14:tracePt t="327051" x="1636713" y="4879975"/>
          <p14:tracePt t="327068" x="1636713" y="4894263"/>
          <p14:tracePt t="327085" x="1636713" y="4929188"/>
          <p14:tracePt t="327101" x="1636713" y="4957763"/>
          <p14:tracePt t="327119" x="1636713" y="4972050"/>
          <p14:tracePt t="327134" x="1608138" y="5014913"/>
          <p14:tracePt t="327151" x="1608138" y="5022850"/>
          <p14:tracePt t="327167" x="1608138" y="5043488"/>
          <p14:tracePt t="327184" x="1608138" y="5057775"/>
          <p14:tracePt t="327227" x="1608138" y="5065713"/>
          <p14:tracePt t="327235" x="1628775" y="5072063"/>
          <p14:tracePt t="327243" x="1657350" y="5094288"/>
          <p14:tracePt t="327251" x="1751013" y="5108575"/>
          <p14:tracePt t="327267" x="1879600" y="5157788"/>
          <p14:tracePt t="327284" x="2036763" y="5172075"/>
          <p14:tracePt t="327302" x="2243138" y="5186363"/>
          <p14:tracePt t="327317" x="2457450" y="5214938"/>
          <p14:tracePt t="327335" x="2679700" y="5214938"/>
          <p14:tracePt t="327351" x="2951163" y="5214938"/>
          <p14:tracePt t="327368" x="3222625" y="5214938"/>
          <p14:tracePt t="327383" x="3429000" y="5214938"/>
          <p14:tracePt t="327400" x="3571875" y="5214938"/>
          <p14:tracePt t="327418" x="3743325" y="5208588"/>
          <p14:tracePt t="327434" x="3871913" y="5186363"/>
          <p14:tracePt t="327434" x="3957638" y="5186363"/>
          <p14:tracePt t="327452" x="4122738" y="5143500"/>
          <p14:tracePt t="327467" x="4265613" y="5137150"/>
          <p14:tracePt t="327484" x="4371975" y="5137150"/>
          <p14:tracePt t="327500" x="4494213" y="5137150"/>
          <p14:tracePt t="327517" x="4665663" y="5137150"/>
          <p14:tracePt t="327534" x="4872038" y="5137150"/>
          <p14:tracePt t="327550" x="5065713" y="5137150"/>
          <p14:tracePt t="327567" x="5200650" y="5137150"/>
          <p14:tracePt t="327584" x="5343525" y="5137150"/>
          <p14:tracePt t="327601" x="5422900" y="5137150"/>
          <p14:tracePt t="327617" x="5500688" y="5137150"/>
          <p14:tracePt t="327634" x="5572125" y="5137150"/>
          <p14:tracePt t="327650" x="5651500" y="5137150"/>
          <p14:tracePt t="327650" x="5694363" y="5137150"/>
          <p14:tracePt t="327668" x="5737225" y="5137150"/>
          <p14:tracePt t="327683" x="5751513" y="5129213"/>
          <p14:tracePt t="327700" x="5780088" y="5114925"/>
          <p14:tracePt t="327717" x="5808663" y="5108575"/>
          <p14:tracePt t="327733" x="5865813" y="5094288"/>
          <p14:tracePt t="327750" x="5872163" y="5094288"/>
          <p14:tracePt t="327766" x="5894388" y="5094288"/>
          <p14:tracePt t="327784" x="5908675" y="5094288"/>
          <p14:tracePt t="327800" x="5929313" y="5086350"/>
          <p14:tracePt t="327817" x="5943600" y="5086350"/>
          <p14:tracePt t="327834" x="5957888" y="5065713"/>
          <p14:tracePt t="327834" x="5980113" y="5065713"/>
          <p14:tracePt t="327867" x="5986463" y="5057775"/>
          <p14:tracePt t="327883" x="5994400" y="5057775"/>
          <p14:tracePt t="327884" x="6015038" y="5051425"/>
          <p14:tracePt t="327931" x="6022975" y="5051425"/>
          <p14:tracePt t="327939" x="6029325" y="5051425"/>
          <p14:tracePt t="327954" x="6051550" y="5051425"/>
          <p14:tracePt t="327955" x="6065838" y="5051425"/>
          <p14:tracePt t="328003" x="6072188" y="5051425"/>
          <p14:tracePt t="328099" x="6057900" y="5057775"/>
          <p14:tracePt t="328107" x="6051550" y="5065713"/>
          <p14:tracePt t="328113" x="6043613" y="5072063"/>
          <p14:tracePt t="328116" x="5980113" y="5114925"/>
          <p14:tracePt t="328132" x="5957888" y="5122863"/>
          <p14:tracePt t="328150" x="5908675" y="5129213"/>
          <p14:tracePt t="328166" x="5880100" y="5143500"/>
          <p14:tracePt t="328211" x="5872163" y="5143500"/>
          <p14:tracePt t="328219" x="5857875" y="5143500"/>
          <p14:tracePt t="328221" x="5851525" y="5143500"/>
          <p14:tracePt t="328259" x="5843588" y="5143500"/>
          <p14:tracePt t="328267" x="5837238" y="5143500"/>
          <p14:tracePt t="328275" x="5822950" y="5143500"/>
          <p14:tracePt t="328282" x="5800725" y="5143500"/>
          <p14:tracePt t="328300" x="5794375" y="5137150"/>
          <p14:tracePt t="328315" x="5786438" y="5114925"/>
          <p14:tracePt t="328333" x="5786438" y="5072063"/>
          <p14:tracePt t="328350" x="5786438" y="5057775"/>
          <p14:tracePt t="328366" x="5786438" y="5022850"/>
          <p14:tracePt t="328383" x="5786438" y="5000625"/>
          <p14:tracePt t="328400" x="5786438" y="4994275"/>
          <p14:tracePt t="328417" x="5786438" y="4951413"/>
          <p14:tracePt t="328433" x="5808663" y="4914900"/>
          <p14:tracePt t="328449" x="5822950" y="4872038"/>
          <p14:tracePt t="328466" x="5829300" y="4851400"/>
          <p14:tracePt t="328483" x="5851525" y="4829175"/>
          <p14:tracePt t="328499" x="5857875" y="4814888"/>
          <p14:tracePt t="328556" x="5865813" y="4808538"/>
          <p14:tracePt t="328572" x="5872163" y="4794250"/>
          <p14:tracePt t="328587" x="5894388" y="4772025"/>
          <p14:tracePt t="328603" x="5900738" y="4772025"/>
          <p14:tracePt t="328612" x="5929313" y="4772025"/>
          <p14:tracePt t="328628" x="5937250" y="4772025"/>
          <p14:tracePt t="328634" x="5986463" y="4772025"/>
          <p14:tracePt t="328650" x="6015038" y="4772025"/>
          <p14:tracePt t="328666" x="6029325" y="4772025"/>
          <p14:tracePt t="328682" x="6051550" y="4772025"/>
          <p14:tracePt t="328699" x="6094413" y="4779963"/>
          <p14:tracePt t="328716" x="6151563" y="4800600"/>
          <p14:tracePt t="328732" x="6180138" y="4822825"/>
          <p14:tracePt t="328749" x="6215063" y="4837113"/>
          <p14:tracePt t="328766" x="6243638" y="4857750"/>
          <p14:tracePt t="328782" x="6257925" y="4872038"/>
          <p14:tracePt t="328799" x="6294438" y="4900613"/>
          <p14:tracePt t="328816" x="6323013" y="4937125"/>
          <p14:tracePt t="328832" x="6343650" y="4951413"/>
          <p14:tracePt t="328849" x="6351588" y="4957763"/>
          <p14:tracePt t="328883" x="6351588" y="4972050"/>
          <p14:tracePt t="328884" x="6357938" y="4986338"/>
          <p14:tracePt t="328900" x="6357938" y="5014913"/>
          <p14:tracePt t="328915" x="6357938" y="5037138"/>
          <p14:tracePt t="328933" x="6357938" y="5051425"/>
          <p14:tracePt t="328948" x="6357938" y="5072063"/>
          <p14:tracePt t="328966" x="6357938" y="5094288"/>
          <p14:tracePt t="328981" x="6351588" y="5108575"/>
          <p14:tracePt t="328999" x="6343650" y="5114925"/>
          <p14:tracePt t="329015" x="6315075" y="5137150"/>
          <p14:tracePt t="329032" x="6294438" y="5157788"/>
          <p14:tracePt t="329048" x="6272213" y="5165725"/>
          <p14:tracePt t="329065" x="6237288" y="5186363"/>
          <p14:tracePt t="329082" x="6186488" y="5200650"/>
          <p14:tracePt t="329099" x="6157913" y="5208588"/>
          <p14:tracePt t="329099" x="6129338" y="5214938"/>
          <p14:tracePt t="329116" x="6108700" y="5229225"/>
          <p14:tracePt t="329132" x="6100763" y="5237163"/>
          <p14:tracePt t="329149" x="6065838" y="5243513"/>
          <p14:tracePt t="329165" x="6029325" y="5265738"/>
          <p14:tracePt t="329182" x="5986463" y="5265738"/>
          <p14:tracePt t="329198" x="5965825" y="5272088"/>
          <p14:tracePt t="329215" x="5951538" y="5272088"/>
          <p14:tracePt t="329232" x="5915025" y="5280025"/>
          <p14:tracePt t="329276" x="5900738" y="5280025"/>
          <p14:tracePt t="329284" x="5880100" y="5280025"/>
          <p14:tracePt t="329291" x="5857875" y="5280025"/>
          <p14:tracePt t="329316" x="5851525" y="5280025"/>
          <p14:tracePt t="329332" x="5843588" y="5280025"/>
          <p14:tracePt t="329363" x="5829300" y="5280025"/>
          <p14:tracePt t="329372" x="5822950" y="5280025"/>
          <p14:tracePt t="329372" x="5815013" y="5280025"/>
          <p14:tracePt t="329411" x="5808663" y="5272088"/>
          <p14:tracePt t="329427" x="5800725" y="5265738"/>
          <p14:tracePt t="329427" x="5780088" y="5251450"/>
          <p14:tracePt t="329459" x="5780088" y="5243513"/>
          <p14:tracePt t="329467" x="5772150" y="5237163"/>
          <p14:tracePt t="329481" x="5772150" y="5229225"/>
          <p14:tracePt t="329486" x="5772150" y="5222875"/>
          <p14:tracePt t="329498" x="5765800" y="5194300"/>
          <p14:tracePt t="329539" x="5757863" y="5186363"/>
          <p14:tracePt t="329547" x="5757863" y="5180013"/>
          <p14:tracePt t="329554" x="5751513" y="5157788"/>
          <p14:tracePt t="329564" x="5743575" y="5151438"/>
          <p14:tracePt t="329581" x="5737225" y="5143500"/>
          <p14:tracePt t="329627" x="5729288" y="5129213"/>
          <p14:tracePt t="329635" x="5722938" y="5108575"/>
          <p14:tracePt t="329651" x="5700713" y="5100638"/>
          <p14:tracePt t="329684" x="5694363" y="5086350"/>
          <p14:tracePt t="329691" x="5686425" y="5072063"/>
          <p14:tracePt t="329716" x="5686425" y="5065713"/>
          <p14:tracePt t="329716" x="5686425" y="5043488"/>
          <p14:tracePt t="329731" x="5686425" y="5037138"/>
          <p14:tracePt t="329747" x="5680075" y="5022850"/>
          <p14:tracePt t="329795" x="5680075" y="5008563"/>
          <p14:tracePt t="329803" x="5672138" y="4986338"/>
          <p14:tracePt t="329811" x="5665788" y="4979988"/>
          <p14:tracePt t="329843" x="5665788" y="4965700"/>
          <p14:tracePt t="329851" x="5665788" y="4957763"/>
          <p14:tracePt t="329883" x="5665788" y="4951413"/>
          <p14:tracePt t="329899" x="5665788" y="4943475"/>
          <p14:tracePt t="329907" x="5665788" y="4929188"/>
          <p14:tracePt t="329913" x="5665788" y="4922838"/>
          <p14:tracePt t="329931" x="5665788" y="4914900"/>
          <p14:tracePt t="329947" x="5665788" y="4894263"/>
          <p14:tracePt t="330003" x="5665788" y="4886325"/>
          <p14:tracePt t="330020" x="5665788" y="4879975"/>
          <p14:tracePt t="330043" x="5665788" y="4857750"/>
          <p14:tracePt t="330083" x="5665788" y="4851400"/>
          <p14:tracePt t="330091" x="5672138" y="4843463"/>
          <p14:tracePt t="330123" x="5680075" y="4829175"/>
          <p14:tracePt t="330155" x="5700713" y="4814888"/>
          <p14:tracePt t="330166" x="5708650" y="4794250"/>
          <p14:tracePt t="330267" x="5715000" y="4786313"/>
          <p14:tracePt t="330283" x="5715000" y="4772025"/>
          <p14:tracePt t="330323" x="5722938" y="4765675"/>
          <p14:tracePt t="330387" x="5729288" y="4757738"/>
          <p14:tracePt t="331667" x="5737225" y="4751388"/>
          <p14:tracePt t="331699" x="5737225" y="4743450"/>
          <p14:tracePt t="331707" x="5743575" y="4729163"/>
          <p14:tracePt t="332451" x="5737225" y="4729163"/>
          <p14:tracePt t="332459" x="5708650" y="4729163"/>
          <p14:tracePt t="332467" x="5586413" y="4729163"/>
          <p14:tracePt t="332481" x="5394325" y="4729163"/>
          <p14:tracePt t="332494" x="5208588" y="4729163"/>
          <p14:tracePt t="332510" x="5014913" y="4729163"/>
          <p14:tracePt t="332528" x="4879975" y="4729163"/>
          <p14:tracePt t="332543" x="4765675" y="4714875"/>
          <p14:tracePt t="332560" x="4672013" y="4694238"/>
          <p14:tracePt t="332576" x="4522788" y="4643438"/>
          <p14:tracePt t="332593" x="4329113" y="4600575"/>
          <p14:tracePt t="332609" x="4037013" y="4579938"/>
          <p14:tracePt t="332626" x="3600450" y="4508500"/>
          <p14:tracePt t="332643" x="3394075" y="4494213"/>
          <p14:tracePt t="332660" x="3294063" y="4457700"/>
          <p14:tracePt t="332677" x="3243263" y="4457700"/>
          <p14:tracePt t="332693" x="3186113" y="4451350"/>
          <p14:tracePt t="332711" x="3108325" y="4451350"/>
          <p14:tracePt t="332726" x="3043238" y="4451350"/>
          <p14:tracePt t="332744" x="2951163" y="4471988"/>
          <p14:tracePt t="332759" x="2822575" y="4500563"/>
          <p14:tracePt t="332777" x="2671763" y="4522788"/>
          <p14:tracePt t="332793" x="2528888" y="4543425"/>
          <p14:tracePt t="332809" x="2443163" y="4543425"/>
          <p14:tracePt t="332809" x="2400300" y="4557713"/>
          <p14:tracePt t="332827" x="2371725" y="4557713"/>
          <p14:tracePt t="332843" x="2243138" y="4586288"/>
          <p14:tracePt t="332860" x="2151063" y="4600575"/>
          <p14:tracePt t="332876" x="2028825" y="4608513"/>
          <p14:tracePt t="332893" x="1879600" y="4637088"/>
          <p14:tracePt t="332909" x="1771650" y="4643438"/>
          <p14:tracePt t="332927" x="1693863" y="4643438"/>
          <p14:tracePt t="332942" x="1643063" y="4643438"/>
          <p14:tracePt t="332959" x="1585913" y="4643438"/>
          <p14:tracePt t="332976" x="1508125" y="4643438"/>
          <p14:tracePt t="332993" x="1414463" y="4629150"/>
          <p14:tracePt t="333010" x="1357313" y="4629150"/>
          <p14:tracePt t="333026" x="1328738" y="4629150"/>
          <p14:tracePt t="333042" x="1279525" y="4629150"/>
          <p14:tracePt t="333059" x="1208088" y="4637088"/>
          <p14:tracePt t="333076" x="1185863" y="4643438"/>
          <p14:tracePt t="333092" x="1150938" y="4651375"/>
          <p14:tracePt t="333109" x="1143000" y="4651375"/>
          <p14:tracePt t="333155" x="1136650" y="4651375"/>
          <p14:tracePt t="333163" x="1114425" y="4651375"/>
          <p14:tracePt t="333171" x="1108075" y="4651375"/>
          <p14:tracePt t="333179" x="1071563" y="4657725"/>
          <p14:tracePt t="333193" x="1057275" y="4657725"/>
          <p14:tracePt t="333209" x="1050925" y="4657725"/>
          <p14:tracePt t="333251" x="1028700" y="4657725"/>
          <p14:tracePt t="333257" x="985838" y="4657725"/>
          <p14:tracePt t="333259" x="942975" y="4657725"/>
          <p14:tracePt t="333276" x="922338" y="4657725"/>
          <p14:tracePt t="333291" x="900113" y="4657725"/>
          <p14:tracePt t="333309" x="865188" y="4657725"/>
          <p14:tracePt t="333325" x="842963" y="4657725"/>
          <p14:tracePt t="333342" x="800100" y="4657725"/>
          <p14:tracePt t="333358" x="757238" y="4657725"/>
          <p14:tracePt t="333375" x="722313" y="4657725"/>
          <p14:tracePt t="333391" x="700088" y="4657725"/>
          <p14:tracePt t="333408" x="685800" y="4657725"/>
          <p14:tracePt t="333425" x="657225" y="4657725"/>
          <p14:tracePt t="333442" x="650875" y="4657725"/>
          <p14:tracePt t="333442" x="642938" y="4657725"/>
          <p14:tracePt t="333459" x="636588" y="4657725"/>
          <p14:tracePt t="333475" x="614363" y="4657725"/>
          <p14:tracePt t="333492" x="608013" y="4657725"/>
          <p14:tracePt t="333508" x="593725" y="4643438"/>
          <p14:tracePt t="333543" x="579438" y="4637088"/>
          <p14:tracePt t="333771" x="571500" y="4629150"/>
          <p14:tracePt t="333811" x="571500" y="4622800"/>
          <p14:tracePt t="333867" x="579438" y="4622800"/>
          <p14:tracePt t="333875" x="593725" y="4614863"/>
          <p14:tracePt t="333923" x="600075" y="4608513"/>
          <p14:tracePt t="333939" x="614363" y="4600575"/>
          <p14:tracePt t="333971" x="622300" y="4594225"/>
          <p14:tracePt t="334003" x="642938" y="4594225"/>
          <p14:tracePt t="334011" x="657225" y="4586288"/>
          <p14:tracePt t="334027" x="665163" y="4579938"/>
          <p14:tracePt t="334035" x="671513" y="4557713"/>
          <p14:tracePt t="334040" x="693738" y="4551363"/>
          <p14:tracePt t="334058" x="700088" y="4543425"/>
          <p14:tracePt t="334074" x="722313" y="4522788"/>
          <p14:tracePt t="334091" x="736600" y="4508500"/>
          <p14:tracePt t="334107" x="750888" y="4486275"/>
          <p14:tracePt t="334124" x="765175" y="4479925"/>
          <p14:tracePt t="334179" x="785813" y="4471988"/>
          <p14:tracePt t="334184" x="793750" y="4465638"/>
          <p14:tracePt t="334192" x="814388" y="4457700"/>
          <p14:tracePt t="334207" x="828675" y="4443413"/>
          <p14:tracePt t="334224" x="836613" y="4443413"/>
          <p14:tracePt t="334241" x="842963" y="4443413"/>
          <p14:tracePt t="334257" x="857250" y="4437063"/>
          <p14:tracePt t="334257" x="879475" y="4437063"/>
          <p14:tracePt t="334275" x="893763" y="4429125"/>
          <p14:tracePt t="334290" x="936625" y="4429125"/>
          <p14:tracePt t="334308" x="985838" y="4422775"/>
          <p14:tracePt t="334324" x="1014413" y="4400550"/>
          <p14:tracePt t="334341" x="1028700" y="4386263"/>
          <p14:tracePt t="334357" x="1050925" y="4386263"/>
          <p14:tracePt t="334374" x="1085850" y="4386263"/>
          <p14:tracePt t="334390" x="1128713" y="4386263"/>
          <p14:tracePt t="334407" x="1150938" y="4371975"/>
          <p14:tracePt t="334423" x="1165225" y="4371975"/>
          <p14:tracePt t="334440" x="1179513" y="4365625"/>
          <p14:tracePt t="334458" x="1185863" y="4365625"/>
          <p14:tracePt t="334474" x="1208088" y="4365625"/>
          <p14:tracePt t="334491" x="1222375" y="4365625"/>
          <p14:tracePt t="334506" x="1243013" y="4365625"/>
          <p14:tracePt t="334525" x="1250950" y="4357688"/>
          <p14:tracePt t="334571" x="1257300" y="4357688"/>
          <p14:tracePt t="334579" x="1285875" y="4357688"/>
          <p14:tracePt t="334587" x="1300163" y="4357688"/>
          <p14:tracePt t="334592" x="1336675" y="4357688"/>
          <p14:tracePt t="334606" x="1371600" y="4365625"/>
          <p14:tracePt t="334623" x="1393825" y="4379913"/>
          <p14:tracePt t="334640" x="1422400" y="4379913"/>
          <p14:tracePt t="334656" x="1450975" y="4386263"/>
          <p14:tracePt t="334674" x="1465263" y="4400550"/>
          <p14:tracePt t="334689" x="1479550" y="4422775"/>
          <p14:tracePt t="334707" x="1500188" y="4443413"/>
          <p14:tracePt t="334756" x="1500188" y="4451350"/>
          <p14:tracePt t="334763" x="1508125" y="4457700"/>
          <p14:tracePt t="334811" x="1508125" y="4471988"/>
          <p14:tracePt t="334875" x="1508125" y="4479925"/>
          <p14:tracePt t="334883" x="1508125" y="4486275"/>
          <p14:tracePt t="334889" x="1508125" y="4494213"/>
          <p14:tracePt t="334906" x="1508125" y="4514850"/>
          <p14:tracePt t="334907" x="1508125" y="4529138"/>
          <p14:tracePt t="334923" x="1508125" y="4551363"/>
          <p14:tracePt t="334939" x="1508125" y="4557713"/>
          <p14:tracePt t="334987" x="1508125" y="4565650"/>
          <p14:tracePt t="334995" x="1500188" y="4572000"/>
          <p14:tracePt t="335027" x="1493838" y="4579938"/>
          <p14:tracePt t="335035" x="1479550" y="4579938"/>
          <p14:tracePt t="335040" x="1450975" y="4594225"/>
          <p14:tracePt t="335056" x="1414463" y="4614863"/>
          <p14:tracePt t="335072" x="1408113" y="4622800"/>
          <p14:tracePt t="335090" x="1379538" y="4622800"/>
          <p14:tracePt t="335105" x="1343025" y="4622800"/>
          <p14:tracePt t="335123" x="1322388" y="4622800"/>
          <p14:tracePt t="335139" x="1300163" y="4622800"/>
          <p14:tracePt t="335155" x="1279525" y="4622800"/>
          <p14:tracePt t="335172" x="1250950" y="4622800"/>
          <p14:tracePt t="335189" x="1222375" y="4622800"/>
          <p14:tracePt t="335206" x="1208088" y="4622800"/>
          <p14:tracePt t="335223" x="1185863" y="4622800"/>
          <p14:tracePt t="335240" x="1171575" y="4622800"/>
          <p14:tracePt t="335256" x="1143000" y="4622800"/>
          <p14:tracePt t="335274" x="1108075" y="4622800"/>
          <p14:tracePt t="335290" x="1100138" y="4622800"/>
          <p14:tracePt t="335306" x="1093788" y="4622800"/>
          <p14:tracePt t="335322" x="1071563" y="4622800"/>
          <p14:tracePt t="335340" x="1057275" y="4622800"/>
          <p14:tracePt t="335355" x="1036638" y="4622800"/>
          <p14:tracePt t="335373" x="1028700" y="4622800"/>
          <p14:tracePt t="335388" x="1022350" y="4622800"/>
          <p14:tracePt t="335405" x="1014413" y="4622800"/>
          <p14:tracePt t="335422" x="985838" y="4622800"/>
          <p14:tracePt t="335438" x="979488" y="4622800"/>
          <p14:tracePt t="335455" x="950913" y="4622800"/>
          <p14:tracePt t="335471" x="942975" y="4622800"/>
          <p14:tracePt t="335490" x="936625" y="4622800"/>
          <p14:tracePt t="335506" x="914400" y="4622800"/>
          <p14:tracePt t="335506" x="893763" y="4622800"/>
          <p14:tracePt t="335524" x="850900" y="4622800"/>
          <p14:tracePt t="335539" x="785813" y="4622800"/>
          <p14:tracePt t="335556" x="728663" y="4622800"/>
          <p14:tracePt t="335571" x="685800" y="4622800"/>
          <p14:tracePt t="335588" x="671513" y="4622800"/>
          <p14:tracePt t="335605" x="657225" y="4622800"/>
          <p14:tracePt t="335621" x="636588" y="4622800"/>
          <p14:tracePt t="335639" x="608013" y="4622800"/>
          <p14:tracePt t="335655" x="565150" y="4600575"/>
          <p14:tracePt t="335672" x="508000" y="4600575"/>
          <p14:tracePt t="335688" x="457200" y="4594225"/>
          <p14:tracePt t="335705" x="407988" y="4586288"/>
          <p14:tracePt t="335721" x="379413" y="4586288"/>
          <p14:tracePt t="335738" x="336550" y="4572000"/>
          <p14:tracePt t="335756" x="314325" y="4572000"/>
          <p14:tracePt t="335771" x="293688" y="4565650"/>
          <p14:tracePt t="335835" x="285750" y="4557713"/>
          <p14:tracePt t="335851" x="279400" y="4551363"/>
          <p14:tracePt t="335858" x="265113" y="4537075"/>
          <p14:tracePt t="335871" x="242888" y="4514850"/>
          <p14:tracePt t="335888" x="222250" y="4500563"/>
          <p14:tracePt t="335939" x="222250" y="4494213"/>
          <p14:tracePt t="335955" x="222250" y="4486275"/>
          <p14:tracePt t="335971" x="222250" y="4479925"/>
          <p14:tracePt t="335979" x="222250" y="4471988"/>
          <p14:tracePt t="335986" x="222250" y="4451350"/>
          <p14:tracePt t="335995" x="222250" y="4443413"/>
          <p14:tracePt t="336005" x="222250" y="4437063"/>
          <p14:tracePt t="336021" x="222250" y="4422775"/>
          <p14:tracePt t="336039" x="236538" y="4408488"/>
          <p14:tracePt t="336054" x="250825" y="4400550"/>
          <p14:tracePt t="336071" x="279400" y="4400550"/>
          <p14:tracePt t="336089" x="322263" y="4386263"/>
          <p14:tracePt t="336105" x="379413" y="4386263"/>
          <p14:tracePt t="336122" x="400050" y="4379913"/>
          <p14:tracePt t="336138" x="428625" y="4379913"/>
          <p14:tracePt t="336138" x="450850" y="4379913"/>
          <p14:tracePt t="336156" x="493713" y="4365625"/>
          <p14:tracePt t="336172" x="514350" y="4365625"/>
          <p14:tracePt t="336189" x="528638" y="4365625"/>
          <p14:tracePt t="336205" x="565150" y="4365625"/>
          <p14:tracePt t="336221" x="585788" y="4365625"/>
          <p14:tracePt t="336238" x="608013" y="4365625"/>
          <p14:tracePt t="336255" x="650875" y="4365625"/>
          <p14:tracePt t="336273" x="728663" y="4365625"/>
          <p14:tracePt t="336289" x="779463" y="4365625"/>
          <p14:tracePt t="336306" x="836613" y="4365625"/>
          <p14:tracePt t="336321" x="871538" y="4365625"/>
          <p14:tracePt t="336339" x="893763" y="4365625"/>
          <p14:tracePt t="336355" x="908050" y="4365625"/>
          <p14:tracePt t="336372" x="928688" y="4365625"/>
          <p14:tracePt t="336388" x="979488" y="4365625"/>
          <p14:tracePt t="336405" x="993775" y="4365625"/>
          <p14:tracePt t="336421" x="1014413" y="4365625"/>
          <p14:tracePt t="336438" x="1028700" y="4365625"/>
          <p14:tracePt t="336455" x="1057275" y="4365625"/>
          <p14:tracePt t="336471" x="1071563" y="4365625"/>
          <p14:tracePt t="336488" x="1093788" y="4365625"/>
          <p14:tracePt t="336505" x="1100138" y="4365625"/>
          <p14:tracePt t="336522" x="1114425" y="4365625"/>
          <p14:tracePt t="336538" x="1136650" y="4371975"/>
          <p14:tracePt t="336554" x="1185863" y="4394200"/>
          <p14:tracePt t="336571" x="1214438" y="4400550"/>
          <p14:tracePt t="336588" x="1250950" y="4422775"/>
          <p14:tracePt t="336605" x="1285875" y="4437063"/>
          <p14:tracePt t="336620" x="1293813" y="4443413"/>
          <p14:tracePt t="336637" x="1314450" y="4457700"/>
          <p14:tracePt t="336654" x="1328738" y="4471988"/>
          <p14:tracePt t="336671" x="1343025" y="4486275"/>
          <p14:tracePt t="336687" x="1350963" y="4494213"/>
          <p14:tracePt t="336704" x="1385888" y="4522788"/>
          <p14:tracePt t="336721" x="1400175" y="4537075"/>
          <p14:tracePt t="336737" x="1422400" y="4557713"/>
          <p14:tracePt t="336737" x="1428750" y="4565650"/>
          <p14:tracePt t="336755" x="1436688" y="4565650"/>
          <p14:tracePt t="336771" x="1450975" y="4586288"/>
          <p14:tracePt t="336788" x="1457325" y="4600575"/>
          <p14:tracePt t="336804" x="1465263" y="4608513"/>
          <p14:tracePt t="336821" x="1479550" y="4622800"/>
          <p14:tracePt t="336837" x="1493838" y="4637088"/>
          <p14:tracePt t="336858" x="1493838" y="4657725"/>
          <p14:tracePt t="336870" x="1500188" y="4672013"/>
          <p14:tracePt t="336887" x="1500188" y="4694238"/>
          <p14:tracePt t="336904" x="1514475" y="4722813"/>
          <p14:tracePt t="336920" x="1514475" y="4743450"/>
          <p14:tracePt t="336937" x="1514475" y="4757738"/>
          <p14:tracePt t="336953" x="1514475" y="4772025"/>
          <p14:tracePt t="336970" x="1514475" y="4786313"/>
          <p14:tracePt t="336987" x="1514475" y="4829175"/>
          <p14:tracePt t="337005" x="1514475" y="4851400"/>
          <p14:tracePt t="337021" x="1514475" y="4865688"/>
          <p14:tracePt t="337037" x="1500188" y="4879975"/>
          <p14:tracePt t="337054" x="1493838" y="4900613"/>
          <p14:tracePt t="337091" x="1485900" y="4914900"/>
          <p14:tracePt t="337099" x="1479550" y="4922838"/>
          <p14:tracePt t="337107" x="1450975" y="4943475"/>
          <p14:tracePt t="337120" x="1428750" y="4957763"/>
          <p14:tracePt t="337137" x="1414463" y="4965700"/>
          <p14:tracePt t="337154" x="1379538" y="4986338"/>
          <p14:tracePt t="337170" x="1343025" y="5008563"/>
          <p14:tracePt t="337188" x="1336675" y="5008563"/>
          <p14:tracePt t="337203" x="1322388" y="5014913"/>
          <p14:tracePt t="337220" x="1314450" y="5022850"/>
          <p14:tracePt t="337237" x="1293813" y="5029200"/>
          <p14:tracePt t="337253" x="1257300" y="5029200"/>
          <p14:tracePt t="337271" x="1243013" y="5037138"/>
          <p14:tracePt t="337288" x="1208088" y="5043488"/>
          <p14:tracePt t="337304" x="1179513" y="5043488"/>
          <p14:tracePt t="337319" x="1150938" y="5065713"/>
          <p14:tracePt t="337337" x="1114425" y="5065713"/>
          <p14:tracePt t="337353" x="1093788" y="5072063"/>
          <p14:tracePt t="337369" x="1065213" y="5072063"/>
          <p14:tracePt t="337386" x="1014413" y="5072063"/>
          <p14:tracePt t="337386" x="1000125" y="5072063"/>
          <p14:tracePt t="337403" x="942975" y="5072063"/>
          <p14:tracePt t="337420" x="871538" y="5080000"/>
          <p14:tracePt t="337436" x="822325" y="5080000"/>
          <p14:tracePt t="337453" x="771525" y="5086350"/>
          <p14:tracePt t="337469" x="742950" y="5086350"/>
          <p14:tracePt t="337486" x="728663" y="5086350"/>
          <p14:tracePt t="337503" x="700088" y="5086350"/>
          <p14:tracePt t="337520" x="685800" y="5086350"/>
          <p14:tracePt t="337536" x="665163" y="5086350"/>
          <p14:tracePt t="337553" x="642938" y="5086350"/>
          <p14:tracePt t="337571" x="608013" y="5086350"/>
          <p14:tracePt t="337586" x="585788" y="5086350"/>
          <p14:tracePt t="337586" x="579438" y="5086350"/>
          <p14:tracePt t="337604" x="565150" y="5086350"/>
          <p14:tracePt t="337619" x="536575" y="5086350"/>
          <p14:tracePt t="337637" x="493713" y="5086350"/>
          <p14:tracePt t="337653" x="457200" y="5086350"/>
          <p14:tracePt t="337670" x="442913" y="5086350"/>
          <p14:tracePt t="337686" x="422275" y="5086350"/>
          <p14:tracePt t="337703" x="407988" y="5086350"/>
          <p14:tracePt t="337719" x="371475" y="5086350"/>
          <p14:tracePt t="337735" x="342900" y="5086350"/>
          <p14:tracePt t="337753" x="328613" y="5086350"/>
          <p14:tracePt t="337769" x="307975" y="5086350"/>
          <p14:tracePt t="337769" x="300038" y="5086350"/>
          <p14:tracePt t="337788" x="285750" y="5086350"/>
          <p14:tracePt t="337802" x="271463" y="5086350"/>
          <p14:tracePt t="337820" x="265113" y="5086350"/>
          <p14:tracePt t="337836" x="257175" y="5086350"/>
          <p14:tracePt t="337852" x="250825" y="5086350"/>
          <p14:tracePt t="337899" x="228600" y="5086350"/>
          <p14:tracePt t="337907" x="222250" y="5080000"/>
          <p14:tracePt t="337923" x="200025" y="5065713"/>
          <p14:tracePt t="337963" x="193675" y="5043488"/>
          <p14:tracePt t="337971" x="185738" y="5037138"/>
          <p14:tracePt t="337979" x="179388" y="5029200"/>
          <p14:tracePt t="337995" x="179388" y="5022850"/>
          <p14:tracePt t="338003" x="179388" y="5000625"/>
          <p14:tracePt t="338019" x="179388" y="4986338"/>
          <p14:tracePt t="338036" x="179388" y="4979988"/>
          <p14:tracePt t="338091" x="179388" y="4957763"/>
          <p14:tracePt t="338132" x="185738" y="4951413"/>
          <p14:tracePt t="338139" x="193675" y="4943475"/>
          <p14:tracePt t="338179" x="214313" y="4943475"/>
          <p14:tracePt t="338186" x="228600" y="4929188"/>
          <p14:tracePt t="338203" x="236538" y="4929188"/>
          <p14:tracePt t="338204" x="250825" y="4929188"/>
          <p14:tracePt t="338219" x="265113" y="4929188"/>
          <p14:tracePt t="338236" x="293688" y="4929188"/>
          <p14:tracePt t="338252" x="314325" y="4914900"/>
          <p14:tracePt t="338269" x="328613" y="4914900"/>
          <p14:tracePt t="338285" x="350838" y="4914900"/>
          <p14:tracePt t="338303" x="379413" y="4914900"/>
          <p14:tracePt t="338318" x="393700" y="4914900"/>
          <p14:tracePt t="338336" x="414338" y="4914900"/>
          <p14:tracePt t="338352" x="428625" y="4914900"/>
          <p14:tracePt t="338369" x="442913" y="4914900"/>
          <p14:tracePt t="338385" x="457200" y="4914900"/>
          <p14:tracePt t="338402" x="479425" y="4914900"/>
          <p14:tracePt t="338419" x="493713" y="4914900"/>
          <p14:tracePt t="338435" x="536575" y="4914900"/>
          <p14:tracePt t="338452" x="565150" y="4914900"/>
          <p14:tracePt t="338468" x="614363" y="4914900"/>
          <p14:tracePt t="338485" x="665163" y="4908550"/>
          <p14:tracePt t="338501" x="708025" y="4908550"/>
          <p14:tracePt t="338518" x="736600" y="4908550"/>
          <p14:tracePt t="338535" x="757238" y="4908550"/>
          <p14:tracePt t="338552" x="814388" y="4894263"/>
          <p14:tracePt t="338569" x="842963" y="4894263"/>
          <p14:tracePt t="338585" x="871538" y="4894263"/>
          <p14:tracePt t="338602" x="885825" y="4894263"/>
          <p14:tracePt t="338618" x="908050" y="4894263"/>
          <p14:tracePt t="338634" x="942975" y="4894263"/>
          <p14:tracePt t="338652" x="957263" y="4894263"/>
          <p14:tracePt t="338668" x="979488" y="4894263"/>
          <p14:tracePt t="338684" x="993775" y="4894263"/>
          <p14:tracePt t="338701" x="1000125" y="4894263"/>
          <p14:tracePt t="338718" x="1014413" y="4894263"/>
          <p14:tracePt t="338734" x="1022350" y="4894263"/>
          <p14:tracePt t="338751" x="1036638" y="4894263"/>
          <p14:tracePt t="338767" x="1057275" y="4894263"/>
          <p14:tracePt t="338784" x="1071563" y="4894263"/>
          <p14:tracePt t="338801" x="1093788" y="4894263"/>
          <p14:tracePt t="338801" x="1108075" y="4894263"/>
          <p14:tracePt t="338819" x="1114425" y="4894263"/>
          <p14:tracePt t="338834" x="1171575" y="4894263"/>
          <p14:tracePt t="338851" x="1185863" y="4894263"/>
          <p14:tracePt t="338868" x="1222375" y="4894263"/>
          <p14:tracePt t="338884" x="1250950" y="4894263"/>
          <p14:tracePt t="338901" x="1265238" y="4894263"/>
          <p14:tracePt t="338917" x="1300163" y="4886325"/>
          <p14:tracePt t="338934" x="1336675" y="4886325"/>
          <p14:tracePt t="338950" x="1379538" y="4872038"/>
          <p14:tracePt t="338967" x="1400175" y="4872038"/>
          <p14:tracePt t="338984" x="1428750" y="4872038"/>
          <p14:tracePt t="339000" x="1436688" y="4872038"/>
          <p14:tracePt t="339017" x="1457325" y="4872038"/>
          <p14:tracePt t="339059" x="1465263" y="4872038"/>
          <p14:tracePt t="339132" x="1471613" y="4872038"/>
          <p14:tracePt t="339139" x="1479550" y="4879975"/>
          <p14:tracePt t="339155" x="1479550" y="4894263"/>
          <p14:tracePt t="339175" x="1479550" y="4900613"/>
          <p14:tracePt t="339179" x="1479550" y="4908550"/>
          <p14:tracePt t="339187" x="1479550" y="4929188"/>
          <p14:tracePt t="339200" x="1479550" y="4943475"/>
          <p14:tracePt t="339217" x="1485900" y="4951413"/>
          <p14:tracePt t="339259" x="1485900" y="4979988"/>
          <p14:tracePt t="339267" x="1485900" y="4986338"/>
          <p14:tracePt t="339268" x="1485900" y="4994275"/>
          <p14:tracePt t="339284" x="1485900" y="5008563"/>
          <p14:tracePt t="339300" x="1485900" y="5022850"/>
          <p14:tracePt t="339317" x="1479550" y="5029200"/>
          <p14:tracePt t="339363" x="1465263" y="5037138"/>
          <p14:tracePt t="339372" x="1428750" y="5057775"/>
          <p14:tracePt t="339377" x="1414463" y="5057775"/>
          <p14:tracePt t="339383" x="1379538" y="5057775"/>
          <p14:tracePt t="339400" x="1328738" y="5065713"/>
          <p14:tracePt t="339417" x="1285875" y="5080000"/>
          <p14:tracePt t="339433" x="1250950" y="5080000"/>
          <p14:tracePt t="339450" x="1236663" y="5080000"/>
          <p14:tracePt t="339466" x="1200150" y="5080000"/>
          <p14:tracePt t="339484" x="1157288" y="5080000"/>
          <p14:tracePt t="339500" x="1122363" y="5080000"/>
          <p14:tracePt t="339517" x="1100138" y="5086350"/>
          <p14:tracePt t="339533" x="1057275" y="5086350"/>
          <p14:tracePt t="339549" x="1000125" y="5100638"/>
          <p14:tracePt t="339567" x="957263" y="5100638"/>
          <p14:tracePt t="339583" x="922338" y="5100638"/>
          <p14:tracePt t="339601" x="900113" y="5100638"/>
          <p14:tracePt t="339617" x="850900" y="5100638"/>
          <p14:tracePt t="339633" x="814388" y="5100638"/>
          <p14:tracePt t="339650" x="779463" y="5100638"/>
          <p14:tracePt t="339666" x="750888" y="5100638"/>
          <p14:tracePt t="339683" x="728663" y="5100638"/>
          <p14:tracePt t="339700" x="671513" y="5100638"/>
          <p14:tracePt t="339716" x="614363" y="5100638"/>
          <p14:tracePt t="339733" x="571500" y="5100638"/>
          <p14:tracePt t="339750" x="565150" y="5100638"/>
          <p14:tracePt t="339803" x="557213" y="5100638"/>
          <p14:tracePt t="339811" x="536575" y="5100638"/>
          <p14:tracePt t="339817" x="485775" y="5100638"/>
          <p14:tracePt t="339833" x="471488" y="5100638"/>
          <p14:tracePt t="339850" x="457200" y="5100638"/>
          <p14:tracePt t="339866" x="450850" y="5100638"/>
          <p14:tracePt t="339882" x="365125" y="5094288"/>
          <p14:tracePt t="339901" x="300038" y="5080000"/>
          <p14:tracePt t="339915" x="265113" y="5065713"/>
          <p14:tracePt t="339933" x="250825" y="5057775"/>
          <p14:tracePt t="339971" x="228600" y="5043488"/>
          <p14:tracePt t="339982" x="222250" y="5037138"/>
          <p14:tracePt t="339987" x="214313" y="5029200"/>
          <p14:tracePt t="340001" x="207963" y="5014913"/>
          <p14:tracePt t="340043" x="207963" y="5008563"/>
          <p14:tracePt t="340051" x="207963" y="4994275"/>
          <p14:tracePt t="340059" x="207963" y="4979988"/>
          <p14:tracePt t="340067" x="279400" y="4957763"/>
          <p14:tracePt t="340067" x="322263" y="4937125"/>
          <p14:tracePt t="340084" x="428625" y="4929188"/>
          <p14:tracePt t="340099" x="522288" y="4929188"/>
          <p14:tracePt t="340116" x="579438" y="4929188"/>
          <p14:tracePt t="340132" x="636588" y="4929188"/>
          <p14:tracePt t="340150" x="679450" y="4929188"/>
          <p14:tracePt t="340165" x="771525" y="4937125"/>
          <p14:tracePt t="340182" x="900113" y="4986338"/>
          <p14:tracePt t="340198" x="1122363" y="5100638"/>
          <p14:tracePt t="340216" x="1308100" y="5214938"/>
          <p14:tracePt t="340232" x="1443038" y="5294313"/>
          <p14:tracePt t="340249" x="1600200" y="5394325"/>
          <p14:tracePt t="340265" x="1708150" y="5480050"/>
          <p14:tracePt t="340281" x="1779588" y="5514975"/>
          <p14:tracePt t="340300" x="1828800" y="5543550"/>
          <p14:tracePt t="340315" x="1871663" y="5551488"/>
          <p14:tracePt t="340332" x="1914525" y="5557838"/>
          <p14:tracePt t="340349" x="1943100" y="5557838"/>
          <p14:tracePt t="340365" x="1985963" y="5565775"/>
          <p14:tracePt t="340383" x="2028825" y="5565775"/>
          <p14:tracePt t="340399" x="2085975" y="5565775"/>
          <p14:tracePt t="340417" x="2157413" y="5565775"/>
          <p14:tracePt t="340431" x="2214563" y="5565775"/>
          <p14:tracePt t="340448" x="2251075" y="5543550"/>
          <p14:tracePt t="340465" x="2271713" y="5529263"/>
          <p14:tracePt t="340481" x="2300288" y="5500688"/>
          <p14:tracePt t="340498" x="2300288" y="5465763"/>
          <p14:tracePt t="340515" x="2300288" y="5408613"/>
          <p14:tracePt t="340531" x="2293938" y="5357813"/>
          <p14:tracePt t="340548" x="2265363" y="5300663"/>
          <p14:tracePt t="340565" x="2236788" y="5251450"/>
          <p14:tracePt t="340581" x="2193925" y="5200650"/>
          <p14:tracePt t="340598" x="2151063" y="5157788"/>
          <p14:tracePt t="340615" x="2122488" y="5108575"/>
          <p14:tracePt t="340633" x="2085975" y="5051425"/>
          <p14:tracePt t="340649" x="2043113" y="5000625"/>
          <p14:tracePt t="340665" x="2028825" y="4965700"/>
          <p14:tracePt t="340681" x="2000250" y="4943475"/>
          <p14:tracePt t="340698" x="1965325" y="4908550"/>
          <p14:tracePt t="340698" x="1936750" y="4886325"/>
          <p14:tracePt t="340716" x="1900238" y="4857750"/>
          <p14:tracePt t="340731" x="1851025" y="4814888"/>
          <p14:tracePt t="340749" x="1828800" y="4800600"/>
          <p14:tracePt t="340765" x="1814513" y="4779963"/>
          <p14:tracePt t="340781" x="1793875" y="4772025"/>
          <p14:tracePt t="340798" x="1765300" y="4765675"/>
          <p14:tracePt t="340815" x="1757363" y="4765675"/>
          <p14:tracePt t="340832" x="1743075" y="4765675"/>
          <p14:tracePt t="340848" x="1736725" y="4765675"/>
          <p14:tracePt t="340866" x="1708150" y="4765675"/>
          <p14:tracePt t="340881" x="1671638" y="4765675"/>
          <p14:tracePt t="340881" x="1657350" y="4765675"/>
          <p14:tracePt t="340900" x="1628775" y="4765675"/>
          <p14:tracePt t="340915" x="1614488" y="4765675"/>
          <p14:tracePt t="340955" x="1600200" y="4765675"/>
          <p14:tracePt t="340987" x="1585913" y="4765675"/>
          <p14:tracePt t="340995" x="1579563" y="4772025"/>
          <p14:tracePt t="341003" x="1565275" y="4800600"/>
          <p14:tracePt t="341014" x="1543050" y="4837113"/>
          <p14:tracePt t="341031" x="1536700" y="4857750"/>
          <p14:tracePt t="341048" x="1528763" y="4894263"/>
          <p14:tracePt t="341064" x="1514475" y="4914900"/>
          <p14:tracePt t="341082" x="1514475" y="4937125"/>
          <p14:tracePt t="341097" x="1514475" y="4965700"/>
          <p14:tracePt t="341097" x="1514475" y="4972050"/>
          <p14:tracePt t="341115" x="1536700" y="5014913"/>
          <p14:tracePt t="341131" x="1557338" y="5051425"/>
          <p14:tracePt t="341147" x="1585913" y="5094288"/>
          <p14:tracePt t="341164" x="1608138" y="5143500"/>
          <p14:tracePt t="341181" x="1636713" y="5172075"/>
          <p14:tracePt t="341198" x="1665288" y="5208588"/>
          <p14:tracePt t="341214" x="1700213" y="5237163"/>
          <p14:tracePt t="341232" x="1714500" y="5237163"/>
          <p14:tracePt t="341248" x="1728788" y="5243513"/>
          <p14:tracePt t="341264" x="1736725" y="5243513"/>
          <p14:tracePt t="341280" x="1757363" y="5243513"/>
          <p14:tracePt t="341297" x="1771650" y="5243513"/>
          <p14:tracePt t="341315" x="1808163" y="5243513"/>
          <p14:tracePt t="341331" x="1836738" y="5243513"/>
          <p14:tracePt t="341348" x="1871663" y="5243513"/>
          <p14:tracePt t="341364" x="1885950" y="5243513"/>
          <p14:tracePt t="341382" x="1908175" y="5243513"/>
          <p14:tracePt t="341398" x="1936750" y="5229225"/>
          <p14:tracePt t="341415" x="1957388" y="5208588"/>
          <p14:tracePt t="341430" x="1965325" y="5208588"/>
          <p14:tracePt t="341448" x="1985963" y="5194300"/>
          <p14:tracePt t="341507" x="1985963" y="5186363"/>
          <p14:tracePt t="341523" x="1993900" y="5180013"/>
          <p14:tracePt t="341555" x="2000250" y="5172075"/>
          <p14:tracePt t="341563" x="2000250" y="5165725"/>
          <p14:tracePt t="341595" x="2000250" y="5157788"/>
          <p14:tracePt t="341611" x="2000250" y="5151438"/>
          <p14:tracePt t="341619" x="2000250" y="5143500"/>
          <p14:tracePt t="341635" x="2000250" y="5122863"/>
          <p14:tracePt t="341643" x="2000250" y="5114925"/>
          <p14:tracePt t="341659" x="2000250" y="5108575"/>
          <p14:tracePt t="341669" x="2000250" y="5100638"/>
          <p14:tracePt t="341681" x="2000250" y="5080000"/>
          <p14:tracePt t="341697" x="2000250" y="5065713"/>
          <p14:tracePt t="341714" x="1979613" y="5029200"/>
          <p14:tracePt t="341730" x="1951038" y="5000625"/>
          <p14:tracePt t="341730" x="1943100" y="4994275"/>
          <p14:tracePt t="341748" x="1914525" y="4979988"/>
          <p14:tracePt t="341764" x="1879600" y="4943475"/>
          <p14:tracePt t="341780" x="1843088" y="4929188"/>
          <p14:tracePt t="341797" x="1828800" y="4908550"/>
          <p14:tracePt t="341813" x="1822450" y="4900613"/>
          <p14:tracePt t="341830" x="1785938" y="4894263"/>
          <p14:tracePt t="341846" x="1743075" y="4865688"/>
          <p14:tracePt t="341863" x="1714500" y="4857750"/>
          <p14:tracePt t="341880" x="1700213" y="4843463"/>
          <p14:tracePt t="341897" x="1657350" y="4837113"/>
          <p14:tracePt t="341913" x="1622425" y="4829175"/>
          <p14:tracePt t="341931" x="1593850" y="4822825"/>
          <p14:tracePt t="341946" x="1508125" y="4808538"/>
          <p14:tracePt t="341963" x="1443038" y="4800600"/>
          <p14:tracePt t="341980" x="1343025" y="4779963"/>
          <p14:tracePt t="341996" x="1293813" y="4779963"/>
          <p14:tracePt t="342013" x="1243013" y="4779963"/>
          <p14:tracePt t="342029" x="1193800" y="4779963"/>
          <p14:tracePt t="342046" x="1114425" y="4779963"/>
          <p14:tracePt t="342062" x="1057275" y="4779963"/>
          <p14:tracePt t="342079" x="1008063" y="4779963"/>
          <p14:tracePt t="342095" x="957263" y="4779963"/>
          <p14:tracePt t="342114" x="885825" y="4779963"/>
          <p14:tracePt t="342129" x="828675" y="4779963"/>
          <p14:tracePt t="342145" x="757238" y="4779963"/>
          <p14:tracePt t="342163" x="742950" y="4779963"/>
          <p14:tracePt t="342179" x="736600" y="4779963"/>
          <p14:tracePt t="342196" x="714375" y="4779963"/>
          <p14:tracePt t="342213" x="679450" y="4779963"/>
          <p14:tracePt t="342229" x="636588" y="4779963"/>
          <p14:tracePt t="342246" x="593725" y="4779963"/>
          <p14:tracePt t="342262" x="528638" y="4779963"/>
          <p14:tracePt t="342279" x="485775" y="4779963"/>
          <p14:tracePt t="342295" x="457200" y="4779963"/>
          <p14:tracePt t="342313" x="442913" y="4772025"/>
          <p14:tracePt t="342329" x="422275" y="4765675"/>
          <p14:tracePt t="342346" x="414338" y="4765675"/>
          <p14:tracePt t="342362" x="379413" y="4765675"/>
          <p14:tracePt t="342380" x="357188" y="4757738"/>
          <p14:tracePt t="342396" x="350838" y="4743450"/>
          <p14:tracePt t="342413" x="336550" y="4729163"/>
          <p14:tracePt t="342429" x="328613" y="4722813"/>
          <p14:tracePt t="342445" x="328613" y="4700588"/>
          <p14:tracePt t="342463" x="322263" y="4686300"/>
          <p14:tracePt t="342515" x="322263" y="4672013"/>
          <p14:tracePt t="342523" x="322263" y="4665663"/>
          <p14:tracePt t="342531" x="328613" y="4651375"/>
          <p14:tracePt t="342539" x="336550" y="4643438"/>
          <p14:tracePt t="342547" x="350838" y="4629150"/>
          <p14:tracePt t="342562" x="365125" y="4608513"/>
          <p14:tracePt t="342578" x="385763" y="4600575"/>
          <p14:tracePt t="342643" x="400050" y="4586288"/>
          <p14:tracePt t="342651" x="407988" y="4586288"/>
          <p14:tracePt t="342659" x="414338" y="4586288"/>
          <p14:tracePt t="342667" x="450850" y="4572000"/>
          <p14:tracePt t="342679" x="465138" y="4572000"/>
          <p14:tracePt t="342695" x="493713" y="4565650"/>
          <p14:tracePt t="342712" x="522288" y="4565650"/>
          <p14:tracePt t="342729" x="536575" y="4565650"/>
          <p14:tracePt t="342745" x="571500" y="4565650"/>
          <p14:tracePt t="342761" x="600075" y="4565650"/>
          <p14:tracePt t="342778" x="650875" y="4565650"/>
          <p14:tracePt t="342796" x="693738" y="4565650"/>
          <p14:tracePt t="342811" x="736600" y="4565650"/>
          <p14:tracePt t="342828" x="771525" y="4565650"/>
          <p14:tracePt t="342845" x="779463" y="4565650"/>
          <p14:tracePt t="342862" x="785813" y="4565650"/>
          <p14:tracePt t="342878" x="793750" y="4565650"/>
          <p14:tracePt t="342896" x="814388" y="4572000"/>
          <p14:tracePt t="342912" x="857250" y="4572000"/>
          <p14:tracePt t="342929" x="893763" y="4586288"/>
          <p14:tracePt t="342944" x="908050" y="4586288"/>
          <p14:tracePt t="342961" x="942975" y="4586288"/>
          <p14:tracePt t="342961" x="950913" y="4594225"/>
          <p14:tracePt t="342980" x="971550" y="4600575"/>
          <p14:tracePt t="342994" x="1022350" y="4614863"/>
          <p14:tracePt t="343012" x="1028700" y="4622800"/>
          <p14:tracePt t="343028" x="1036638" y="4629150"/>
          <p14:tracePt t="343091" x="1050925" y="4629150"/>
          <p14:tracePt t="343109" x="1057275" y="4629150"/>
          <p14:tracePt t="343114" x="1065213" y="4629150"/>
          <p14:tracePt t="343127" x="1071563" y="4637088"/>
          <p14:tracePt t="343128" x="1071563" y="4643438"/>
          <p14:tracePt t="343163" x="1071563" y="4651375"/>
          <p14:tracePt t="343163" x="1071563" y="4657725"/>
          <p14:tracePt t="343177" x="1071563" y="4686300"/>
          <p14:tracePt t="343211" x="1071563" y="4694238"/>
          <p14:tracePt t="343243" x="1071563" y="4700588"/>
          <p14:tracePt t="343259" x="1071563" y="4708525"/>
          <p14:tracePt t="343262" x="1071563" y="4722813"/>
          <p14:tracePt t="343268" x="1071563" y="4729163"/>
          <p14:tracePt t="343277" x="1057275" y="4743450"/>
          <p14:tracePt t="343294" x="1042988" y="4751388"/>
          <p14:tracePt t="343312" x="1036638" y="4751388"/>
          <p14:tracePt t="343327" x="1014413" y="4772025"/>
          <p14:tracePt t="343345" x="1000125" y="4772025"/>
          <p14:tracePt t="343361" x="993775" y="4779963"/>
          <p14:tracePt t="343394" x="985838" y="4779963"/>
          <p14:tracePt t="343395" x="942975" y="4779963"/>
          <p14:tracePt t="343412" x="908050" y="4786313"/>
          <p14:tracePt t="343427" x="879475" y="4786313"/>
          <p14:tracePt t="343444" x="857250" y="4800600"/>
          <p14:tracePt t="343461" x="850900" y="4808538"/>
          <p14:tracePt t="343478" x="828675" y="4808538"/>
          <p14:tracePt t="343495" x="814388" y="4808538"/>
          <p14:tracePt t="343510" x="785813" y="4808538"/>
          <p14:tracePt t="343528" x="779463" y="4808538"/>
          <p14:tracePt t="343543" x="750888" y="4808538"/>
          <p14:tracePt t="343560" x="736600" y="4808538"/>
          <p14:tracePt t="343577" x="708025" y="4808538"/>
          <p14:tracePt t="343594" x="685800" y="4808538"/>
          <p14:tracePt t="343611" x="671513" y="4808538"/>
          <p14:tracePt t="343627" x="642938" y="4808538"/>
          <p14:tracePt t="343644" x="628650" y="4808538"/>
          <p14:tracePt t="343661" x="600075" y="4808538"/>
          <p14:tracePt t="343678" x="593725" y="4808538"/>
          <p14:tracePt t="343694" x="585788" y="4808538"/>
          <p14:tracePt t="343710" x="565150" y="4808538"/>
          <p14:tracePt t="343727" x="528638" y="4808538"/>
          <p14:tracePt t="343744" x="508000" y="4808538"/>
          <p14:tracePt t="343760" x="493713" y="4808538"/>
          <p14:tracePt t="343777" x="479425" y="4808538"/>
          <p14:tracePt t="343794" x="471488" y="4808538"/>
          <p14:tracePt t="343810" x="436563" y="4800600"/>
          <p14:tracePt t="343828" x="414338" y="4786313"/>
          <p14:tracePt t="343843" x="393700" y="4786313"/>
          <p14:tracePt t="343861" x="365125" y="4786313"/>
          <p14:tracePt t="343907" x="350838" y="4772025"/>
          <p14:tracePt t="343939" x="336550" y="4772025"/>
          <p14:tracePt t="343987" x="328613" y="4772025"/>
          <p14:tracePt t="343990" x="322263" y="4772025"/>
          <p14:tracePt t="344011" x="314325" y="4765675"/>
          <p14:tracePt t="344019" x="307975" y="4757738"/>
          <p14:tracePt t="344035" x="285750" y="4743450"/>
          <p14:tracePt t="344051" x="285750" y="4737100"/>
          <p14:tracePt t="344059" x="285750" y="4729163"/>
          <p14:tracePt t="344067" x="285750" y="4708525"/>
          <p14:tracePt t="344077" x="285750" y="4694238"/>
          <p14:tracePt t="344115" x="285750" y="4686300"/>
          <p14:tracePt t="344126" x="285750" y="4679950"/>
          <p14:tracePt t="344127" x="285750" y="4665663"/>
          <p14:tracePt t="344143" x="285750" y="4651375"/>
          <p14:tracePt t="344160" x="293688" y="4643438"/>
          <p14:tracePt t="344211" x="293688" y="4629150"/>
          <p14:tracePt t="344225" x="300038" y="4622800"/>
          <p14:tracePt t="344244" x="322263" y="4608513"/>
          <p14:tracePt t="344259" x="328613" y="4600575"/>
          <p14:tracePt t="344291" x="336550" y="4594225"/>
          <p14:tracePt t="344292" x="342900" y="4586288"/>
          <p14:tracePt t="344300" x="350838" y="4586288"/>
          <p14:tracePt t="344309" x="365125" y="4586288"/>
          <p14:tracePt t="344326" x="385763" y="4586288"/>
          <p14:tracePt t="344344" x="393700" y="4586288"/>
          <p14:tracePt t="344359" x="407988" y="4586288"/>
          <p14:tracePt t="344376" x="442913" y="4586288"/>
          <p14:tracePt t="344393" x="485775" y="4586288"/>
          <p14:tracePt t="344409" x="522288" y="4586288"/>
          <p14:tracePt t="344428" x="528638" y="4586288"/>
          <p14:tracePt t="344443" x="565150" y="4586288"/>
          <p14:tracePt t="344460" x="593725" y="4586288"/>
          <p14:tracePt t="344476" x="608013" y="4586288"/>
          <p14:tracePt t="344494" x="642938" y="4586288"/>
          <p14:tracePt t="344509" x="650875" y="4586288"/>
          <p14:tracePt t="344526" x="671513" y="4586288"/>
          <p14:tracePt t="344543" x="693738" y="4586288"/>
          <p14:tracePt t="344560" x="728663" y="4586288"/>
          <p14:tracePt t="344576" x="750888" y="4586288"/>
          <p14:tracePt t="344593" x="779463" y="4586288"/>
          <p14:tracePt t="344610" x="793750" y="4586288"/>
          <p14:tracePt t="344626" x="822325" y="4586288"/>
          <p14:tracePt t="344643" x="828675" y="4586288"/>
          <p14:tracePt t="344659" x="842963" y="4586288"/>
          <p14:tracePt t="344694" x="857250" y="4586288"/>
          <p14:tracePt t="344715" x="865188" y="4586288"/>
          <p14:tracePt t="344735" x="871538" y="4586288"/>
          <p14:tracePt t="344747" x="879475" y="4586288"/>
          <p14:tracePt t="344763" x="893763" y="4594225"/>
          <p14:tracePt t="344779" x="900113" y="4594225"/>
          <p14:tracePt t="344781" x="922338" y="4600575"/>
          <p14:tracePt t="344792" x="928688" y="4608513"/>
          <p14:tracePt t="344809" x="942975" y="4629150"/>
          <p14:tracePt t="344826" x="957263" y="4643438"/>
          <p14:tracePt t="344842" x="965200" y="4657725"/>
          <p14:tracePt t="344859" x="985838" y="4686300"/>
          <p14:tracePt t="344875" x="993775" y="4700588"/>
          <p14:tracePt t="344892" x="1000125" y="4722813"/>
          <p14:tracePt t="344908" x="1008063" y="4743450"/>
          <p14:tracePt t="344925" x="1022350" y="4772025"/>
          <p14:tracePt t="344942" x="1022350" y="4779963"/>
          <p14:tracePt t="344959" x="1022350" y="4786313"/>
          <p14:tracePt t="344995" x="1022350" y="4800600"/>
          <p14:tracePt t="345035" x="1022350" y="4808538"/>
          <p14:tracePt t="345051" x="1022350" y="4814888"/>
          <p14:tracePt t="345059" x="1022350" y="4822825"/>
          <p14:tracePt t="345099" x="1014413" y="4829175"/>
          <p14:tracePt t="345107" x="993775" y="4829175"/>
          <p14:tracePt t="345107" x="979488" y="4829175"/>
          <p14:tracePt t="345125" x="950913" y="4829175"/>
          <p14:tracePt t="345125" x="928688" y="4829175"/>
          <p14:tracePt t="345142" x="900113" y="4829175"/>
          <p14:tracePt t="345159" x="857250" y="4829175"/>
          <p14:tracePt t="345175" x="828675" y="4829175"/>
          <p14:tracePt t="345192" x="814388" y="4829175"/>
          <p14:tracePt t="345209" x="808038" y="4829175"/>
          <p14:tracePt t="345226" x="793750" y="4829175"/>
          <p14:tracePt t="345259" x="785813" y="4829175"/>
          <p14:tracePt t="345259" x="771525" y="4829175"/>
          <p14:tracePt t="345276" x="742950" y="4829175"/>
          <p14:tracePt t="345291" x="728663" y="4829175"/>
          <p14:tracePt t="345309" x="714375" y="4829175"/>
          <p14:tracePt t="345325" x="708025" y="4829175"/>
          <p14:tracePt t="345342" x="700088" y="4829175"/>
          <p14:tracePt t="345358" x="679450" y="4829175"/>
          <p14:tracePt t="345375" x="665163" y="4829175"/>
          <p14:tracePt t="345391" x="657225" y="4829175"/>
          <p14:tracePt t="345435" x="636588" y="4829175"/>
          <p14:tracePt t="345443" x="614363" y="4829175"/>
          <p14:tracePt t="345448" x="593725" y="4829175"/>
          <p14:tracePt t="345458" x="571500" y="4829175"/>
          <p14:tracePt t="345474" x="557213" y="4829175"/>
          <p14:tracePt t="345515" x="550863" y="4829175"/>
          <p14:tracePt t="345522" x="542925" y="4829175"/>
          <p14:tracePt t="345524" x="514350" y="4829175"/>
          <p14:tracePt t="345541" x="500063" y="4829175"/>
          <p14:tracePt t="345558" x="493713" y="4829175"/>
          <p14:tracePt t="345574" x="479425" y="4829175"/>
          <p14:tracePt t="345643" x="471488" y="4829175"/>
          <p14:tracePt t="345693" x="465138" y="4829175"/>
          <p14:tracePt t="345723" x="457200" y="4822825"/>
          <p14:tracePt t="345731" x="450850" y="4814888"/>
          <p14:tracePt t="345763" x="436563" y="4800600"/>
          <p14:tracePt t="345771" x="422275" y="4779963"/>
          <p14:tracePt t="345779" x="414338" y="4765675"/>
          <p14:tracePt t="345791" x="407988" y="4729163"/>
          <p14:tracePt t="345807" x="393700" y="4708525"/>
          <p14:tracePt t="345824" x="393700" y="4694238"/>
          <p14:tracePt t="345840" x="385763" y="4686300"/>
          <p14:tracePt t="345875" x="385763" y="4679950"/>
          <p14:tracePt t="345875" x="385763" y="4651375"/>
          <p14:tracePt t="345923" x="385763" y="4637088"/>
          <p14:tracePt t="345930" x="400050" y="4622800"/>
          <p14:tracePt t="345940" x="422275" y="4608513"/>
          <p14:tracePt t="345957" x="450850" y="4608513"/>
          <p14:tracePt t="345957" x="493713" y="4608513"/>
          <p14:tracePt t="345975" x="536575" y="4608513"/>
          <p14:tracePt t="345991" x="571500" y="4608513"/>
          <p14:tracePt t="346007" x="600075" y="4608513"/>
          <p14:tracePt t="346024" x="636588" y="4608513"/>
          <p14:tracePt t="346041" x="665163" y="4608513"/>
          <p14:tracePt t="346057" x="700088" y="4608513"/>
          <p14:tracePt t="346073" x="742950" y="4608513"/>
          <p14:tracePt t="346073" x="771525" y="4608513"/>
          <p14:tracePt t="346091" x="814388" y="4608513"/>
          <p14:tracePt t="346107" x="842963" y="4608513"/>
          <p14:tracePt t="346123" x="857250" y="4608513"/>
          <p14:tracePt t="346140" x="885825" y="4608513"/>
          <p14:tracePt t="346157" x="900113" y="4608513"/>
          <p14:tracePt t="346173" x="936625" y="4608513"/>
          <p14:tracePt t="346190" x="950913" y="4608513"/>
          <p14:tracePt t="346206" x="971550" y="4608513"/>
          <p14:tracePt t="346223" x="979488" y="4608513"/>
          <p14:tracePt t="346240" x="1000125" y="4608513"/>
          <p14:tracePt t="346257" x="1014413" y="4608513"/>
          <p14:tracePt t="346274" x="1022350" y="4608513"/>
          <p14:tracePt t="346274" x="1036638" y="4608513"/>
          <p14:tracePt t="346291" x="1042988" y="4608513"/>
          <p14:tracePt t="346331" x="1050925" y="4608513"/>
          <p14:tracePt t="346387" x="1057275" y="4608513"/>
          <p14:tracePt t="346395" x="1071563" y="4608513"/>
          <p14:tracePt t="346403" x="1085850" y="4608513"/>
          <p14:tracePt t="346410" x="1100138" y="4608513"/>
          <p14:tracePt t="346423" x="1143000" y="4608513"/>
          <p14:tracePt t="346439" x="1185863" y="4608513"/>
          <p14:tracePt t="346457" x="1222375" y="4608513"/>
          <p14:tracePt t="346473" x="1250950" y="4608513"/>
          <p14:tracePt t="346531" x="1257300" y="4608513"/>
          <p14:tracePt t="346579" x="1271588" y="4608513"/>
          <p14:tracePt t="346587" x="1285875" y="4608513"/>
          <p14:tracePt t="346627" x="1293813" y="4608513"/>
          <p14:tracePt t="346635" x="1308100" y="4608513"/>
          <p14:tracePt t="346652" x="1322388" y="4608513"/>
          <p14:tracePt t="346659" x="1328738" y="4608513"/>
          <p14:tracePt t="346675" x="1336675" y="4608513"/>
          <p14:tracePt t="346683" x="1350963" y="4608513"/>
          <p14:tracePt t="346691" x="1385888" y="4608513"/>
          <p14:tracePt t="346708" x="1422400" y="4622800"/>
          <p14:tracePt t="346708" x="1428750" y="4622800"/>
          <p14:tracePt t="346724" x="1471613" y="4622800"/>
          <p14:tracePt t="346739" x="1493838" y="4629150"/>
          <p14:tracePt t="346756" x="1508125" y="4629150"/>
          <p14:tracePt t="346773" x="1522413" y="4643438"/>
          <p14:tracePt t="346791" x="1528763" y="4643438"/>
          <p14:tracePt t="346806" x="1543050" y="4643438"/>
          <p14:tracePt t="346823" x="1571625" y="4651375"/>
          <p14:tracePt t="346840" x="1600200" y="4651375"/>
          <p14:tracePt t="346840" x="1614488" y="4651375"/>
          <p14:tracePt t="346861" x="1636713" y="4657725"/>
          <p14:tracePt t="346872" x="1657350" y="4657725"/>
          <p14:tracePt t="346889" x="1714500" y="4672013"/>
          <p14:tracePt t="346906" x="1771650" y="4686300"/>
          <p14:tracePt t="346923" x="1800225" y="4686300"/>
          <p14:tracePt t="346939" x="1843088" y="4686300"/>
          <p14:tracePt t="346955" x="1879600" y="4694238"/>
          <p14:tracePt t="346973" x="1893888" y="4694238"/>
          <p14:tracePt t="346989" x="1914525" y="4694238"/>
          <p14:tracePt t="347006" x="1928813" y="4694238"/>
          <p14:tracePt t="347022" x="1957388" y="4694238"/>
          <p14:tracePt t="347039" x="1993900" y="4694238"/>
          <p14:tracePt t="347091" x="2000250" y="4694238"/>
          <p14:tracePt t="347139" x="2008188" y="4694238"/>
          <p14:tracePt t="347147" x="2022475" y="4694238"/>
          <p14:tracePt t="347152" x="2036763" y="4694238"/>
          <p14:tracePt t="347160" x="2043113" y="4694238"/>
          <p14:tracePt t="347172" x="2079625" y="4694238"/>
          <p14:tracePt t="347190" x="2100263" y="4708525"/>
          <p14:tracePt t="347205" x="2143125" y="4729163"/>
          <p14:tracePt t="347222" x="2214563" y="4765675"/>
          <p14:tracePt t="347238" x="2328863" y="4808538"/>
          <p14:tracePt t="347256" x="2457450" y="4843463"/>
          <p14:tracePt t="347273" x="2557463" y="4865688"/>
          <p14:tracePt t="347290" x="2614613" y="4872038"/>
          <p14:tracePt t="347306" x="2686050" y="4872038"/>
          <p14:tracePt t="347322" x="2822575" y="4894263"/>
          <p14:tracePt t="347340" x="2951163" y="4908550"/>
          <p14:tracePt t="347356" x="3086100" y="4914900"/>
          <p14:tracePt t="347372" x="3265488" y="4929188"/>
          <p14:tracePt t="347389" x="3379788" y="4951413"/>
          <p14:tracePt t="347405" x="3443288" y="4965700"/>
          <p14:tracePt t="347422" x="3522663" y="4972050"/>
          <p14:tracePt t="347438" x="3643313" y="4986338"/>
          <p14:tracePt t="347456" x="3757613" y="5008563"/>
          <p14:tracePt t="347472" x="3851275" y="5022850"/>
          <p14:tracePt t="347489" x="3943350" y="5029200"/>
          <p14:tracePt t="347506" x="4022725" y="5037138"/>
          <p14:tracePt t="347522" x="4086225" y="5037138"/>
          <p14:tracePt t="347538" x="4165600" y="5065713"/>
          <p14:tracePt t="347556" x="4194175" y="5065713"/>
          <p14:tracePt t="347572" x="4237038" y="5065713"/>
          <p14:tracePt t="347589" x="4279900" y="5065713"/>
          <p14:tracePt t="347605" x="4337050" y="5065713"/>
          <p14:tracePt t="347622" x="4400550" y="5065713"/>
          <p14:tracePt t="347639" x="4443413" y="5065713"/>
          <p14:tracePt t="347654" x="4471988" y="5065713"/>
          <p14:tracePt t="347672" x="4537075" y="5065713"/>
          <p14:tracePt t="347688" x="4586288" y="5065713"/>
          <p14:tracePt t="347705" x="4694238" y="5065713"/>
          <p14:tracePt t="347722" x="4779963" y="5065713"/>
          <p14:tracePt t="347737" x="4872038" y="5065713"/>
          <p14:tracePt t="347756" x="4922838" y="5065713"/>
          <p14:tracePt t="347772" x="4972050" y="5065713"/>
          <p14:tracePt t="347789" x="5043488" y="5065713"/>
          <p14:tracePt t="347804" x="5114925" y="5065713"/>
          <p14:tracePt t="347822" x="5186363" y="5065713"/>
          <p14:tracePt t="347838" x="5294313" y="5065713"/>
          <p14:tracePt t="347854" x="5372100" y="5080000"/>
          <p14:tracePt t="347871" x="5437188" y="5086350"/>
          <p14:tracePt t="347887" x="5529263" y="5108575"/>
          <p14:tracePt t="347904" x="5600700" y="5129213"/>
          <p14:tracePt t="347920" x="5643563" y="5143500"/>
          <p14:tracePt t="347938" x="5680075" y="5165725"/>
          <p14:tracePt t="347954" x="5737225" y="5172075"/>
          <p14:tracePt t="347971" x="5786438" y="5180013"/>
          <p14:tracePt t="347987" x="5843588" y="5200650"/>
          <p14:tracePt t="348005" x="5886450" y="5222875"/>
          <p14:tracePt t="348021" x="5957888" y="5222875"/>
          <p14:tracePt t="348037" x="5994400" y="5229225"/>
          <p14:tracePt t="348054" x="6022975" y="5229225"/>
          <p14:tracePt t="348071" x="6057900" y="5251450"/>
          <p14:tracePt t="348088" x="6072188" y="5251450"/>
          <p14:tracePt t="348104" x="6108700" y="5251450"/>
          <p14:tracePt t="348121" x="6151563" y="5251450"/>
          <p14:tracePt t="348137" x="6200775" y="5251450"/>
          <p14:tracePt t="348154" x="6272213" y="5251450"/>
          <p14:tracePt t="348171" x="6300788" y="5251450"/>
          <p14:tracePt t="348187" x="6323013" y="5251450"/>
          <p14:tracePt t="348203" x="6343650" y="5237163"/>
          <p14:tracePt t="348220" x="6365875" y="5194300"/>
          <p14:tracePt t="348237" x="6365875" y="5165725"/>
          <p14:tracePt t="348253" x="6365875" y="5086350"/>
          <p14:tracePt t="348271" x="6365875" y="5029200"/>
          <p14:tracePt t="348288" x="6343650" y="4972050"/>
          <p14:tracePt t="348305" x="6294438" y="4914900"/>
          <p14:tracePt t="348320" x="6257925" y="4879975"/>
          <p14:tracePt t="348337" x="6223000" y="4829175"/>
          <p14:tracePt t="348353" x="6208713" y="4814888"/>
          <p14:tracePt t="348370" x="6172200" y="4772025"/>
          <p14:tracePt t="348387" x="6143625" y="4751388"/>
          <p14:tracePt t="348403" x="6129338" y="4737100"/>
          <p14:tracePt t="348420" x="6108700" y="4714875"/>
          <p14:tracePt t="348436" x="6072188" y="4694238"/>
          <p14:tracePt t="348454" x="6051550" y="4686300"/>
          <p14:tracePt t="348470" x="6015038" y="4672013"/>
          <p14:tracePt t="348487" x="5994400" y="4672013"/>
          <p14:tracePt t="348503" x="5972175" y="4672013"/>
          <p14:tracePt t="348520" x="5943600" y="4672013"/>
          <p14:tracePt t="348537" x="5915025" y="4657725"/>
          <p14:tracePt t="348553" x="5894388" y="4657725"/>
          <p14:tracePt t="348553" x="5872163" y="4657725"/>
          <p14:tracePt t="348571" x="5865813" y="4657725"/>
          <p14:tracePt t="348586" x="5822950" y="4657725"/>
          <p14:tracePt t="348603" x="5808663" y="4657725"/>
          <p14:tracePt t="348620" x="5786438" y="4672013"/>
          <p14:tracePt t="348637" x="5780088" y="4672013"/>
          <p14:tracePt t="348653" x="5751513" y="4672013"/>
          <p14:tracePt t="348670" x="5737225" y="4686300"/>
          <p14:tracePt t="348687" x="5722938" y="4694238"/>
          <p14:tracePt t="348704" x="5715000" y="4694238"/>
          <p14:tracePt t="348720" x="5700713" y="4708525"/>
          <p14:tracePt t="348763" x="5694363" y="4714875"/>
          <p14:tracePt t="348771" x="5680075" y="4722813"/>
          <p14:tracePt t="348779" x="5672138" y="4729163"/>
          <p14:tracePt t="348788" x="5651500" y="4751388"/>
          <p14:tracePt t="348803" x="5643563" y="4757738"/>
          <p14:tracePt t="348821" x="5629275" y="4779963"/>
          <p14:tracePt t="348836" x="5614988" y="4800600"/>
          <p14:tracePt t="348853" x="5608638" y="4822825"/>
          <p14:tracePt t="348870" x="5586413" y="4837113"/>
          <p14:tracePt t="348886" x="5580063" y="4865688"/>
          <p14:tracePt t="348904" x="5580063" y="4872038"/>
          <p14:tracePt t="348919" x="5565775" y="4886325"/>
          <p14:tracePt t="348937" x="5551488" y="4914900"/>
          <p14:tracePt t="348952" x="5529263" y="4943475"/>
          <p14:tracePt t="348970" x="5522913" y="4957763"/>
          <p14:tracePt t="348986" x="5522913" y="4965700"/>
          <p14:tracePt t="349003" x="5522913" y="4986338"/>
          <p14:tracePt t="349020" x="5522913" y="4994275"/>
          <p14:tracePt t="349036" x="5522913" y="5014913"/>
          <p14:tracePt t="349053" x="5522913" y="5022850"/>
          <p14:tracePt t="349070" x="5522913" y="5043488"/>
          <p14:tracePt t="349087" x="5522913" y="5057775"/>
          <p14:tracePt t="349103" x="5529263" y="5072063"/>
          <p14:tracePt t="349120" x="5543550" y="5080000"/>
          <p14:tracePt t="349136" x="5586413" y="5094288"/>
          <p14:tracePt t="349153" x="5637213" y="5122863"/>
          <p14:tracePt t="349169" x="5680075" y="5129213"/>
          <p14:tracePt t="349186" x="5751513" y="5172075"/>
          <p14:tracePt t="349203" x="5780088" y="5172075"/>
          <p14:tracePt t="349219" x="5794375" y="5172075"/>
          <p14:tracePt t="349236" x="5808663" y="5172075"/>
          <p14:tracePt t="349252" x="5843588" y="5172075"/>
          <p14:tracePt t="349269" x="5872163" y="5172075"/>
          <p14:tracePt t="349287" x="5900738" y="5172075"/>
          <p14:tracePt t="349303" x="5929313" y="5172075"/>
          <p14:tracePt t="349319" x="5951538" y="5172075"/>
          <p14:tracePt t="349335" x="5965825" y="5172075"/>
          <p14:tracePt t="349387" x="5972175" y="5172075"/>
          <p14:tracePt t="349403" x="5994400" y="5172075"/>
          <p14:tracePt t="349643" x="5986463" y="5172075"/>
          <p14:tracePt t="349651" x="5957888" y="5172075"/>
          <p14:tracePt t="349659" x="5865813" y="5180013"/>
          <p14:tracePt t="349672" x="5715000" y="5214938"/>
          <p14:tracePt t="349684" x="5522913" y="5243513"/>
          <p14:tracePt t="349701" x="5286375" y="5243513"/>
          <p14:tracePt t="349718" x="4957763" y="5243513"/>
          <p14:tracePt t="349735" x="4622800" y="5243513"/>
          <p14:tracePt t="349752" x="4300538" y="5243513"/>
          <p14:tracePt t="349768" x="4122738" y="5243513"/>
          <p14:tracePt t="349786" x="4043363" y="5243513"/>
          <p14:tracePt t="349801" x="4008438" y="5243513"/>
          <p14:tracePt t="349818" x="3986213" y="5243513"/>
          <p14:tracePt t="349971" x="3979863" y="5243513"/>
          <p14:tracePt t="349978" x="3971925" y="5214938"/>
          <p14:tracePt t="349986" x="3957638" y="5180013"/>
          <p14:tracePt t="349995" x="3957638" y="5172075"/>
          <p14:tracePt t="350003" x="3957638" y="5094288"/>
          <p14:tracePt t="350018" x="3957638" y="5051425"/>
          <p14:tracePt t="350034" x="3957638" y="4957763"/>
          <p14:tracePt t="350052" x="3986213" y="4894263"/>
          <p14:tracePt t="350068" x="4022725" y="4829175"/>
          <p14:tracePt t="350085" x="4043363" y="4786313"/>
          <p14:tracePt t="350101" x="4051300" y="4765675"/>
          <p14:tracePt t="350119" x="4071938" y="4737100"/>
          <p14:tracePt t="350163" x="4086225" y="4729163"/>
          <p14:tracePt t="350171" x="4114800" y="4708525"/>
          <p14:tracePt t="350179" x="4122738" y="4708525"/>
          <p14:tracePt t="350219" x="4129088" y="4708525"/>
          <p14:tracePt t="350315" x="4122738" y="4708525"/>
          <p14:tracePt t="350323" x="4057650" y="4722813"/>
          <p14:tracePt t="350331" x="4014788" y="4722813"/>
          <p14:tracePt t="350331" x="3986213" y="4722813"/>
          <p14:tracePt t="350340" x="3965575" y="4722813"/>
          <p14:tracePt t="350352" x="3929063" y="4722813"/>
          <p14:tracePt t="350368" x="3894138" y="4722813"/>
          <p14:tracePt t="350385" x="3879850" y="4722813"/>
          <p14:tracePt t="350401" x="3871913" y="4722813"/>
          <p14:tracePt t="350418" x="3851275" y="4722813"/>
          <p14:tracePt t="350434" x="3808413" y="4694238"/>
          <p14:tracePt t="350452" x="3765550" y="4665663"/>
          <p14:tracePt t="350468" x="3757613" y="4651375"/>
          <p14:tracePt t="350484" x="3743325" y="4622800"/>
          <p14:tracePt t="350501" x="3743325" y="4586288"/>
          <p14:tracePt t="350517" x="3743325" y="4572000"/>
          <p14:tracePt t="350535" x="3743325" y="4537075"/>
          <p14:tracePt t="350550" x="3743325" y="4500563"/>
          <p14:tracePt t="350569" x="3743325" y="4451350"/>
          <p14:tracePt t="350584" x="3743325" y="4386263"/>
          <p14:tracePt t="350602" x="3743325" y="4357688"/>
          <p14:tracePt t="350618" x="3751263" y="4329113"/>
          <p14:tracePt t="350634" x="3757613" y="4322763"/>
          <p14:tracePt t="350651" x="3779838" y="4308475"/>
          <p14:tracePt t="350667" x="3794125" y="4294188"/>
          <p14:tracePt t="350684" x="3800475" y="4286250"/>
          <p14:tracePt t="350700" x="3829050" y="4286250"/>
          <p14:tracePt t="350718" x="3851275" y="4279900"/>
          <p14:tracePt t="350734" x="3894138" y="4279900"/>
          <p14:tracePt t="350750" x="3922713" y="4279900"/>
          <p14:tracePt t="350767" x="3957638" y="4279900"/>
          <p14:tracePt t="350784" x="4000500" y="4279900"/>
          <p14:tracePt t="350800" x="4022725" y="4279900"/>
          <p14:tracePt t="350817" x="4057650" y="4279900"/>
          <p14:tracePt t="350835" x="4114800" y="4279900"/>
          <p14:tracePt t="350851" x="4129088" y="4286250"/>
          <p14:tracePt t="350868" x="4171950" y="4300538"/>
          <p14:tracePt t="350884" x="4179888" y="4308475"/>
          <p14:tracePt t="350901" x="4186238" y="4314825"/>
          <p14:tracePt t="350917" x="4194175" y="4329113"/>
          <p14:tracePt t="350955" x="4222750" y="4351338"/>
          <p14:tracePt t="350963" x="4243388" y="4379913"/>
          <p14:tracePt t="350969" x="4257675" y="4394200"/>
          <p14:tracePt t="350983" x="4271963" y="4414838"/>
          <p14:tracePt t="351000" x="4279900" y="4429125"/>
          <p14:tracePt t="351017" x="4300538" y="4465638"/>
          <p14:tracePt t="351033" x="4308475" y="4500563"/>
          <p14:tracePt t="351050" x="4314825" y="4514850"/>
          <p14:tracePt t="351067" x="4322763" y="4557713"/>
          <p14:tracePt t="351084" x="4343400" y="4594225"/>
          <p14:tracePt t="351100" x="4343400" y="4622800"/>
          <p14:tracePt t="351118" x="4343400" y="4643438"/>
          <p14:tracePt t="351133" x="4343400" y="4686300"/>
          <p14:tracePt t="351150" x="4343400" y="4714875"/>
          <p14:tracePt t="351166" x="4343400" y="4737100"/>
          <p14:tracePt t="351184" x="4343400" y="4765675"/>
          <p14:tracePt t="351200" x="4329113" y="4794250"/>
          <p14:tracePt t="351216" x="4322763" y="4814888"/>
          <p14:tracePt t="351233" x="4308475" y="4829175"/>
          <p14:tracePt t="351249" x="4286250" y="4837113"/>
          <p14:tracePt t="351267" x="4271963" y="4851400"/>
          <p14:tracePt t="351283" x="4229100" y="4851400"/>
          <p14:tracePt t="351300" x="4208463" y="4851400"/>
          <p14:tracePt t="351317" x="4171950" y="4851400"/>
          <p14:tracePt t="351333" x="4108450" y="4851400"/>
          <p14:tracePt t="351350" x="4029075" y="4851400"/>
          <p14:tracePt t="351366" x="3979863" y="4851400"/>
          <p14:tracePt t="351383" x="3908425" y="4851400"/>
          <p14:tracePt t="351400" x="3857625" y="4851400"/>
          <p14:tracePt t="351416" x="3779838" y="4837113"/>
          <p14:tracePt t="351433" x="3708400" y="4814888"/>
          <p14:tracePt t="351449" x="3665538" y="4794250"/>
          <p14:tracePt t="351467" x="3651250" y="4779963"/>
          <p14:tracePt t="351483" x="3608388" y="4751388"/>
          <p14:tracePt t="351501" x="3600450" y="4729163"/>
          <p14:tracePt t="351516" x="3600450" y="4708525"/>
          <p14:tracePt t="351533" x="3594100" y="4694238"/>
          <p14:tracePt t="351549" x="3586163" y="4686300"/>
          <p14:tracePt t="351731" x="3579813" y="4686300"/>
          <p14:tracePt t="351739" x="3579813" y="4694238"/>
          <p14:tracePt t="351739" x="3579813" y="4700588"/>
          <p14:tracePt t="351755" x="3579813" y="4708525"/>
          <p14:tracePt t="351763" x="3571875" y="4729163"/>
          <p14:tracePt t="351779" x="3557588" y="4751388"/>
          <p14:tracePt t="351798" x="3557588" y="4757738"/>
          <p14:tracePt t="351827" x="3557588" y="4772025"/>
          <p14:tracePt t="351835" x="3551238" y="4779963"/>
          <p14:tracePt t="351843" x="3543300" y="4786313"/>
          <p14:tracePt t="351851" x="3514725" y="4822825"/>
          <p14:tracePt t="351866" x="3429000" y="4851400"/>
          <p14:tracePt t="351883" x="3314700" y="4900613"/>
          <p14:tracePt t="351883" x="3243263" y="4908550"/>
          <p14:tracePt t="351900" x="3143250" y="4943475"/>
          <p14:tracePt t="351915" x="3051175" y="4951413"/>
          <p14:tracePt t="351933" x="2994025" y="4965700"/>
          <p14:tracePt t="351948" x="2900363" y="4986338"/>
          <p14:tracePt t="351965" x="2794000" y="4986338"/>
          <p14:tracePt t="351981" x="2686050" y="4986338"/>
          <p14:tracePt t="351998" x="2586038" y="4986338"/>
          <p14:tracePt t="352015" x="2508250" y="4986338"/>
          <p14:tracePt t="352032" x="2443163" y="4986338"/>
          <p14:tracePt t="352049" x="2386013" y="4986338"/>
          <p14:tracePt t="352065" x="2322513" y="4986338"/>
          <p14:tracePt t="352065" x="2300288" y="4986338"/>
          <p14:tracePt t="352084" x="2265363" y="4986338"/>
          <p14:tracePt t="352098" x="2136775" y="4986338"/>
          <p14:tracePt t="352115" x="2043113" y="4986338"/>
          <p14:tracePt t="352132" x="1957388" y="4986338"/>
          <p14:tracePt t="352148" x="1865313" y="4986338"/>
          <p14:tracePt t="352165" x="1771650" y="4986338"/>
          <p14:tracePt t="352182" x="1693863" y="4994275"/>
          <p14:tracePt t="352198" x="1608138" y="5000625"/>
          <p14:tracePt t="352214" x="1522413" y="5037138"/>
          <p14:tracePt t="352232" x="1457325" y="5043488"/>
          <p14:tracePt t="352248" x="1408113" y="5057775"/>
          <p14:tracePt t="352264" x="1357313" y="5065713"/>
          <p14:tracePt t="352281" x="1285875" y="5086350"/>
          <p14:tracePt t="352298" x="1179513" y="5094288"/>
          <p14:tracePt t="352315" x="1122363" y="5114925"/>
          <p14:tracePt t="352331" x="1079500" y="5114925"/>
          <p14:tracePt t="352349" x="1057275" y="5129213"/>
          <p14:tracePt t="352365" x="1036638" y="5129213"/>
          <p14:tracePt t="352382" x="1008063" y="5137150"/>
          <p14:tracePt t="352398" x="979488" y="5151438"/>
          <p14:tracePt t="352415" x="936625" y="5151438"/>
          <p14:tracePt t="352431" x="914400" y="5157788"/>
          <p14:tracePt t="352447" x="908050" y="5157788"/>
          <p14:tracePt t="352465" x="885825" y="5157788"/>
          <p14:tracePt t="352481" x="871538" y="5157788"/>
          <p14:tracePt t="352498" x="828675" y="5157788"/>
          <p14:tracePt t="352514" x="771525" y="5157788"/>
          <p14:tracePt t="352531" x="757238" y="5157788"/>
          <p14:tracePt t="352547" x="750888" y="5157788"/>
          <p14:tracePt t="352564" x="714375" y="5157788"/>
          <p14:tracePt t="352580" x="685800" y="5157788"/>
          <p14:tracePt t="352597" x="642938" y="5157788"/>
          <p14:tracePt t="352615" x="585788" y="5157788"/>
          <p14:tracePt t="352631" x="528638" y="5157788"/>
          <p14:tracePt t="352648" x="471488" y="5157788"/>
          <p14:tracePt t="352664" x="422275" y="5157788"/>
          <p14:tracePt t="352682" x="379413" y="5157788"/>
          <p14:tracePt t="352697" x="336550" y="5157788"/>
          <p14:tracePt t="352715" x="322263" y="5157788"/>
          <p14:tracePt t="352731" x="300038" y="5157788"/>
          <p14:tracePt t="352749" x="279400" y="5157788"/>
          <p14:tracePt t="352765" x="257175" y="5157788"/>
          <p14:tracePt t="352781" x="242888" y="5172075"/>
          <p14:tracePt t="353139" x="257175" y="5172075"/>
          <p14:tracePt t="353147" x="271463" y="5172075"/>
          <p14:tracePt t="353147" x="279400" y="5172075"/>
          <p14:tracePt t="353164" x="307975" y="5172075"/>
          <p14:tracePt t="353164" x="328613" y="5172075"/>
          <p14:tracePt t="353181" x="371475" y="5172075"/>
          <p14:tracePt t="353197" x="393700" y="5172075"/>
          <p14:tracePt t="353214" x="400050" y="5172075"/>
          <p14:tracePt t="353231" x="414338" y="5172075"/>
          <p14:tracePt t="353247" x="436563" y="5172075"/>
          <p14:tracePt t="353263" x="450850" y="5172075"/>
          <p14:tracePt t="353280" x="471488" y="5172075"/>
          <p14:tracePt t="353297" x="485775" y="5172075"/>
          <p14:tracePt t="353314" x="522288" y="5172075"/>
          <p14:tracePt t="353330" x="557213" y="5172075"/>
          <p14:tracePt t="353348" x="585788" y="5172075"/>
          <p14:tracePt t="353364" x="593725" y="5172075"/>
          <p14:tracePt t="353381" x="608013" y="5172075"/>
          <p14:tracePt t="353397" x="642938" y="5172075"/>
          <p14:tracePt t="353413" x="665163" y="5172075"/>
          <p14:tracePt t="353430" x="700088" y="5172075"/>
          <p14:tracePt t="353446" x="714375" y="5172075"/>
          <p14:tracePt t="353464" x="722313" y="5172075"/>
          <p14:tracePt t="353480" x="742950" y="5172075"/>
          <p14:tracePt t="353497" x="750888" y="5172075"/>
          <p14:tracePt t="353513" x="765175" y="5172075"/>
          <p14:tracePt t="353530" x="785813" y="5172075"/>
          <p14:tracePt t="353547" x="800100" y="5172075"/>
          <p14:tracePt t="353564" x="828675" y="5165725"/>
          <p14:tracePt t="353611" x="836613" y="5165725"/>
          <p14:tracePt t="353625" x="842963" y="5165725"/>
          <p14:tracePt t="353639" x="857250" y="5165725"/>
          <p14:tracePt t="353651" x="865188" y="5165725"/>
          <p14:tracePt t="353658" x="871538" y="5165725"/>
          <p14:tracePt t="353673" x="879475" y="5157788"/>
          <p14:tracePt t="353707" x="893763" y="5157788"/>
          <p14:tracePt t="353723" x="900113" y="5157788"/>
          <p14:tracePt t="353739" x="908050" y="5157788"/>
          <p14:tracePt t="353772" x="922338" y="5157788"/>
          <p14:tracePt t="353785" x="936625" y="5157788"/>
          <p14:tracePt t="353803" x="942975" y="5157788"/>
          <p14:tracePt t="353824" x="950913" y="5157788"/>
          <p14:tracePt t="353825" x="957263" y="5157788"/>
          <p14:tracePt t="353829" x="971550" y="5157788"/>
          <p14:tracePt t="353846" x="985838" y="5157788"/>
          <p14:tracePt t="353863" x="1008063" y="5157788"/>
          <p14:tracePt t="353879" x="1022350" y="5157788"/>
          <p14:tracePt t="353897" x="1042988" y="5157788"/>
          <p14:tracePt t="353912" x="1057275" y="5157788"/>
          <p14:tracePt t="353929" x="1085850" y="5157788"/>
          <p14:tracePt t="353946" x="1100138" y="5157788"/>
          <p14:tracePt t="353963" x="1128713" y="5157788"/>
          <p14:tracePt t="353980" x="1136650" y="5157788"/>
          <p14:tracePt t="353996" x="1157288" y="5157788"/>
          <p14:tracePt t="354013" x="1171575" y="5157788"/>
          <p14:tracePt t="354059" x="1179513" y="5157788"/>
          <p14:tracePt t="354068" x="1193800" y="5157788"/>
          <p14:tracePt t="354075" x="1200150" y="5157788"/>
          <p14:tracePt t="354082" x="1208088" y="5157788"/>
          <p14:tracePt t="354095" x="1214438" y="5157788"/>
          <p14:tracePt t="354112" x="1236663" y="5157788"/>
          <p14:tracePt t="354187" x="1243013" y="5157788"/>
          <p14:tracePt t="354193" x="1250950" y="5157788"/>
          <p14:tracePt t="354235" x="1257300" y="5157788"/>
          <p14:tracePt t="354299" x="1250950" y="5157788"/>
          <p14:tracePt t="354307" x="1228725" y="5157788"/>
          <p14:tracePt t="354315" x="1200150" y="5157788"/>
          <p14:tracePt t="354328" x="1193800" y="5157788"/>
          <p14:tracePt t="354331" x="1165225" y="5157788"/>
          <p14:tracePt t="354345" x="1157288" y="5157788"/>
          <p14:tracePt t="354362" x="1150938" y="5157788"/>
          <p14:tracePt t="354362" x="1122363" y="5157788"/>
          <p14:tracePt t="354395" x="1114425" y="5157788"/>
          <p14:tracePt t="354395" x="1108075" y="5157788"/>
          <p14:tracePt t="354412" x="1093788" y="5157788"/>
          <p14:tracePt t="354429" x="1085850" y="5157788"/>
          <p14:tracePt t="354445" x="1079500" y="5157788"/>
          <p14:tracePt t="354461" x="1065213" y="5157788"/>
          <p14:tracePt t="354479" x="1057275" y="5157788"/>
          <p14:tracePt t="354495" x="1050925" y="5157788"/>
          <p14:tracePt t="354511" x="1036638" y="5157788"/>
          <p14:tracePt t="354528" x="1014413" y="5157788"/>
          <p14:tracePt t="354571" x="1008063" y="5157788"/>
          <p14:tracePt t="354579" x="979488" y="5157788"/>
          <p14:tracePt t="354587" x="971550" y="5157788"/>
          <p14:tracePt t="354595" x="936625" y="5157788"/>
          <p14:tracePt t="354611" x="922338" y="5157788"/>
          <p14:tracePt t="354651" x="914400" y="5157788"/>
          <p14:tracePt t="354667" x="900113" y="5157788"/>
          <p14:tracePt t="354674" x="893763" y="5157788"/>
          <p14:tracePt t="354678" x="885825" y="5157788"/>
          <p14:tracePt t="354694" x="865188" y="5157788"/>
          <p14:tracePt t="354739" x="857250" y="5157788"/>
          <p14:tracePt t="354747" x="850900" y="5157788"/>
          <p14:tracePt t="354749" x="842963" y="5157788"/>
          <p14:tracePt t="354761" x="828675" y="5157788"/>
          <p14:tracePt t="354778" x="814388" y="5157788"/>
          <p14:tracePt t="354778" x="808038" y="5157788"/>
          <p14:tracePt t="354795" x="785813" y="5157788"/>
          <p14:tracePt t="354811" x="765175" y="5157788"/>
          <p14:tracePt t="354828" x="742950" y="5157788"/>
          <p14:tracePt t="354844" x="714375" y="5157788"/>
          <p14:tracePt t="354861" x="700088" y="5157788"/>
          <p14:tracePt t="354877" x="657225" y="5157788"/>
          <p14:tracePt t="354894" x="622300" y="5157788"/>
          <p14:tracePt t="354911" x="579438" y="5157788"/>
          <p14:tracePt t="354927" x="550863" y="5157788"/>
          <p14:tracePt t="354944" x="508000" y="5157788"/>
          <p14:tracePt t="354961" x="485775" y="5157788"/>
          <p14:tracePt t="354961" x="471488" y="5157788"/>
          <p14:tracePt t="354979" x="465138" y="5157788"/>
          <p14:tracePt t="354994" x="450850" y="5157788"/>
          <p14:tracePt t="355043" x="428625" y="5157788"/>
          <p14:tracePt t="355045" x="422275" y="5157788"/>
          <p14:tracePt t="355259" x="450850" y="5157788"/>
          <p14:tracePt t="355259" x="457200" y="5157788"/>
          <p14:tracePt t="355275" x="471488" y="5157788"/>
          <p14:tracePt t="355283" x="500063" y="5157788"/>
          <p14:tracePt t="355292" x="528638" y="5172075"/>
          <p14:tracePt t="355311" x="550863" y="5172075"/>
          <p14:tracePt t="355326" x="593725" y="5186363"/>
          <p14:tracePt t="355343" x="650875" y="5186363"/>
          <p14:tracePt t="355359" x="671513" y="5186363"/>
          <p14:tracePt t="355377" x="714375" y="5186363"/>
          <p14:tracePt t="355393" x="750888" y="5186363"/>
          <p14:tracePt t="355409" x="779463" y="5194300"/>
          <p14:tracePt t="355429" x="785813" y="5194300"/>
          <p14:tracePt t="355467" x="793750" y="5194300"/>
          <p14:tracePt t="355539" x="800100" y="5194300"/>
          <p14:tracePt t="355611" x="814388" y="5194300"/>
          <p14:tracePt t="355643" x="822325" y="5194300"/>
          <p14:tracePt t="355651" x="828675" y="5194300"/>
          <p14:tracePt t="355683" x="836613" y="5194300"/>
          <p14:tracePt t="355691" x="865188" y="5194300"/>
          <p14:tracePt t="355707" x="871538" y="5194300"/>
          <p14:tracePt t="355713" x="893763" y="5194300"/>
          <p14:tracePt t="355727" x="936625" y="5194300"/>
          <p14:tracePt t="355743" x="971550" y="5180013"/>
          <p14:tracePt t="355760" x="985838" y="5180013"/>
          <p14:tracePt t="355777" x="1000125" y="5180013"/>
          <p14:tracePt t="355794" x="1022350" y="5180013"/>
          <p14:tracePt t="355827" x="1028700" y="5180013"/>
          <p14:tracePt t="355828" x="1057275" y="5172075"/>
          <p14:tracePt t="355844" x="1114425" y="5165725"/>
          <p14:tracePt t="355860" x="1128713" y="5165725"/>
          <p14:tracePt t="355877" x="1165225" y="5151438"/>
          <p14:tracePt t="355893" x="1171575" y="5143500"/>
          <p14:tracePt t="355910" x="1200150" y="5129213"/>
          <p14:tracePt t="355927" x="1250950" y="5122863"/>
          <p14:tracePt t="355944" x="1279525" y="5122863"/>
          <p14:tracePt t="355987" x="1285875" y="5114925"/>
          <p14:tracePt t="356003" x="1293813" y="5114925"/>
          <p14:tracePt t="356005" x="1308100" y="5114925"/>
          <p14:tracePt t="356012" x="1314450" y="5114925"/>
          <p14:tracePt t="356027" x="1328738" y="5100638"/>
          <p14:tracePt t="356043" x="1393825" y="5100638"/>
          <p14:tracePt t="356060" x="1457325" y="5094288"/>
          <p14:tracePt t="356076" x="1565275" y="5065713"/>
          <p14:tracePt t="356093" x="1671638" y="5065713"/>
          <p14:tracePt t="356109" x="1793875" y="5065713"/>
          <p14:tracePt t="356127" x="1965325" y="5065713"/>
          <p14:tracePt t="356143" x="2093913" y="5065713"/>
          <p14:tracePt t="356159" x="2279650" y="5065713"/>
          <p14:tracePt t="356176" x="2471738" y="5065713"/>
          <p14:tracePt t="356192" x="2643188" y="5065713"/>
          <p14:tracePt t="356210" x="2851150" y="5065713"/>
          <p14:tracePt t="356226" x="3122613" y="5065713"/>
          <p14:tracePt t="356226" x="3257550" y="5065713"/>
          <p14:tracePt t="356244" x="3479800" y="5065713"/>
          <p14:tracePt t="356259" x="3608388" y="5065713"/>
          <p14:tracePt t="356277" x="3708400" y="5065713"/>
          <p14:tracePt t="356293" x="3814763" y="5065713"/>
          <p14:tracePt t="356310" x="4022725" y="5065713"/>
          <p14:tracePt t="356326" x="4229100" y="5065713"/>
          <p14:tracePt t="356343" x="4437063" y="5065713"/>
          <p14:tracePt t="356359" x="4608513" y="5065713"/>
          <p14:tracePt t="356376" x="4714875" y="5065713"/>
          <p14:tracePt t="356392" x="4814888" y="5065713"/>
          <p14:tracePt t="356409" x="4957763" y="5065713"/>
          <p14:tracePt t="356442" x="5080000" y="5065713"/>
          <p14:tracePt t="356442" x="5257800" y="5065713"/>
          <p14:tracePt t="356460" x="5380038" y="5065713"/>
          <p14:tracePt t="356476" x="5522913" y="5065713"/>
          <p14:tracePt t="356493" x="5672138" y="5065713"/>
          <p14:tracePt t="356508" x="5829300" y="5065713"/>
          <p14:tracePt t="356525" x="5972175" y="5065713"/>
          <p14:tracePt t="356542" x="6051550" y="5065713"/>
          <p14:tracePt t="356558" x="6100763" y="5065713"/>
          <p14:tracePt t="356576" x="6194425" y="5065713"/>
          <p14:tracePt t="356592" x="6272213" y="5065713"/>
          <p14:tracePt t="356609" x="6351588" y="5065713"/>
          <p14:tracePt t="356625" x="6386513" y="5065713"/>
          <p14:tracePt t="356642" x="6400800" y="5065713"/>
          <p14:tracePt t="356691" x="6415088" y="5065713"/>
          <p14:tracePt t="356699" x="6423025" y="5065713"/>
          <p14:tracePt t="356707" x="6429375" y="5065713"/>
          <p14:tracePt t="356713" x="6443663" y="5051425"/>
          <p14:tracePt t="356725" x="6451600" y="5051425"/>
          <p14:tracePt t="356741" x="6465888" y="5043488"/>
          <p14:tracePt t="356758" x="6486525" y="5037138"/>
          <p14:tracePt t="356775" x="6508750" y="5029200"/>
          <p14:tracePt t="356793" x="6557963" y="5014913"/>
          <p14:tracePt t="356808" x="6623050" y="4994275"/>
          <p14:tracePt t="356825" x="6672263" y="4986338"/>
          <p14:tracePt t="356841" x="6694488" y="4979988"/>
          <p14:tracePt t="356880" x="6723063" y="4965700"/>
          <p14:tracePt t="356907" x="6772275" y="4943475"/>
          <p14:tracePt t="356915" x="6815138" y="4937125"/>
          <p14:tracePt t="356924" x="6843713" y="4937125"/>
          <p14:tracePt t="356941" x="6900863" y="4908550"/>
          <p14:tracePt t="356943" x="6923088" y="4908550"/>
          <p14:tracePt t="356958" x="6958013" y="4900613"/>
          <p14:tracePt t="356975" x="7015163" y="4886325"/>
          <p14:tracePt t="356991" x="7108825" y="4857750"/>
          <p14:tracePt t="357008" x="7172325" y="4843463"/>
          <p14:tracePt t="357025" x="7243763" y="4837113"/>
          <p14:tracePt t="357041" x="7258050" y="4837113"/>
          <p14:tracePt t="357041" x="7265988" y="4837113"/>
          <p14:tracePt t="357060" x="7280275" y="4837113"/>
          <p14:tracePt t="357074" x="7351713" y="4814888"/>
          <p14:tracePt t="357091" x="7423150" y="4808538"/>
          <p14:tracePt t="357108" x="7515225" y="4765675"/>
          <p14:tracePt t="357124" x="7586663" y="4757738"/>
          <p14:tracePt t="357140" x="7643813" y="4737100"/>
          <p14:tracePt t="357158" x="7700963" y="4722813"/>
          <p14:tracePt t="357173" x="7723188" y="4708525"/>
          <p14:tracePt t="357190" x="7780338" y="4700588"/>
          <p14:tracePt t="357208" x="7808913" y="4694238"/>
          <p14:tracePt t="357224" x="7843838" y="4672013"/>
          <p14:tracePt t="357242" x="7858125" y="4672013"/>
          <p14:tracePt t="357257" x="7894638" y="4665663"/>
          <p14:tracePt t="357257" x="7900988" y="4665663"/>
          <p14:tracePt t="357275" x="7929563" y="4657725"/>
          <p14:tracePt t="357291" x="7943850" y="4651375"/>
          <p14:tracePt t="357308" x="7980363" y="4637088"/>
          <p14:tracePt t="357371" x="7986713" y="4629150"/>
          <p14:tracePt t="357403" x="7986713" y="4622800"/>
          <p14:tracePt t="357411" x="7986713" y="4594225"/>
          <p14:tracePt t="357412" x="7986713" y="4579938"/>
          <p14:tracePt t="357424" x="7986713" y="4557713"/>
          <p14:tracePt t="357440" x="7986713" y="4514850"/>
          <p14:tracePt t="357458" x="7986713" y="4465638"/>
          <p14:tracePt t="357474" x="7923213" y="4400550"/>
          <p14:tracePt t="357491" x="7894638" y="4379913"/>
          <p14:tracePt t="357507" x="7837488" y="4351338"/>
          <p14:tracePt t="357523" x="7815263" y="4322763"/>
          <p14:tracePt t="357540" x="7780338" y="4314825"/>
          <p14:tracePt t="357557" x="7766050" y="4308475"/>
          <p14:tracePt t="357573" x="7737475" y="4308475"/>
          <p14:tracePt t="357589" x="7708900" y="4308475"/>
          <p14:tracePt t="357607" x="7686675" y="4286250"/>
          <p14:tracePt t="357623" x="7666038" y="4286250"/>
          <p14:tracePt t="357640" x="7658100" y="4286250"/>
          <p14:tracePt t="357657" x="7637463" y="4286250"/>
          <p14:tracePt t="357673" x="7615238" y="4286250"/>
          <p14:tracePt t="357673" x="7608888" y="4286250"/>
          <p14:tracePt t="357706" x="7594600" y="4286250"/>
          <p14:tracePt t="357707" x="7572375" y="4300538"/>
          <p14:tracePt t="357724" x="7543800" y="4322763"/>
          <p14:tracePt t="357741" x="7523163" y="4337050"/>
          <p14:tracePt t="357757" x="7486650" y="4365625"/>
          <p14:tracePt t="357774" x="7480300" y="4371975"/>
          <p14:tracePt t="357791" x="7472363" y="4379913"/>
          <p14:tracePt t="357827" x="7466013" y="4386263"/>
          <p14:tracePt t="357859" x="7458075" y="4394200"/>
          <p14:tracePt t="357867" x="7451725" y="4408488"/>
          <p14:tracePt t="357875" x="7443788" y="4414838"/>
          <p14:tracePt t="357891" x="7437438" y="4443413"/>
          <p14:tracePt t="357971" x="7437438" y="4451350"/>
          <p14:tracePt t="357987" x="7443788" y="4451350"/>
          <p14:tracePt t="357997" x="7451725" y="4451350"/>
          <p14:tracePt t="358003" x="7466013" y="4451350"/>
          <p14:tracePt t="358010" x="7472363" y="4457700"/>
          <p14:tracePt t="358024" x="7480300" y="4465638"/>
          <p14:tracePt t="358039" x="7508875" y="4479925"/>
          <p14:tracePt t="358057" x="7551738" y="4486275"/>
          <p14:tracePt t="358073" x="7566025" y="4494213"/>
          <p14:tracePt t="358073" x="7572375" y="4494213"/>
          <p14:tracePt t="358092" x="7600950" y="4508500"/>
          <p14:tracePt t="358139" x="7615238" y="4522788"/>
          <p14:tracePt t="358147" x="7623175" y="4522788"/>
          <p14:tracePt t="358155" x="7651750" y="4529138"/>
          <p14:tracePt t="358158" x="7658100" y="4529138"/>
          <p14:tracePt t="358173" x="7680325" y="4537075"/>
          <p14:tracePt t="358190" x="7686675" y="4537075"/>
          <p14:tracePt t="358206" x="7708900" y="4537075"/>
          <p14:tracePt t="358223" x="7715250" y="4543425"/>
          <p14:tracePt t="358240" x="7729538" y="4543425"/>
          <p14:tracePt t="358291" x="7743825" y="4543425"/>
          <p14:tracePt t="358299" x="7766050" y="4557713"/>
          <p14:tracePt t="358307" x="7772400" y="4565650"/>
          <p14:tracePt t="358324" x="7786688" y="4565650"/>
          <p14:tracePt t="358324" x="7800975" y="4565650"/>
          <p14:tracePt t="358340" x="7808913" y="4572000"/>
          <p14:tracePt t="358755" x="7823200" y="4572000"/>
          <p14:tracePt t="358851" x="7829550" y="4572000"/>
          <p14:tracePt t="358882" x="7837488" y="4572000"/>
          <p14:tracePt t="358906" x="7843838" y="4572000"/>
          <p14:tracePt t="358915" x="7858125" y="4572000"/>
          <p14:tracePt t="358931" x="7872413" y="4572000"/>
          <p14:tracePt t="358947" x="7880350" y="4572000"/>
          <p14:tracePt t="358963" x="7886700" y="4579938"/>
          <p14:tracePt t="358974" x="7908925" y="4579938"/>
          <p14:tracePt t="358988" x="7923213" y="4579938"/>
          <p14:tracePt t="359005" x="7943850" y="4579938"/>
          <p14:tracePt t="359022" x="7958138" y="4586288"/>
          <p14:tracePt t="359039" x="7972425" y="4586288"/>
          <p14:tracePt t="366066" x="7958138" y="4586288"/>
          <p14:tracePt t="366082" x="7943850" y="4586288"/>
          <p14:tracePt t="366088" x="7937500" y="4586288"/>
          <p14:tracePt t="366094" x="7900988" y="4586288"/>
          <p14:tracePt t="366111" x="7843838" y="4579938"/>
          <p14:tracePt t="366128" x="7766050" y="4579938"/>
          <p14:tracePt t="366145" x="7643813" y="4579938"/>
          <p14:tracePt t="366162" x="7437438" y="4579938"/>
          <p14:tracePt t="366178" x="7115175" y="4579938"/>
          <p14:tracePt t="366194" x="6858000" y="4579938"/>
          <p14:tracePt t="366211" x="6651625" y="4579938"/>
          <p14:tracePt t="366228" x="6443663" y="4579938"/>
          <p14:tracePt t="366245" x="6200775" y="4579938"/>
          <p14:tracePt t="366261" x="5915025" y="4579938"/>
          <p14:tracePt t="366278" x="5537200" y="4637088"/>
          <p14:tracePt t="366294" x="4972050" y="4708525"/>
          <p14:tracePt t="366311" x="4557713" y="4757738"/>
          <p14:tracePt t="366328" x="4279900" y="4800600"/>
          <p14:tracePt t="366345" x="4051300" y="4829175"/>
          <p14:tracePt t="366361" x="3886200" y="4879975"/>
          <p14:tracePt t="366378" x="3686175" y="4937125"/>
          <p14:tracePt t="366396" x="3508375" y="4979988"/>
          <p14:tracePt t="366411" x="3365500" y="5000625"/>
          <p14:tracePt t="366429" x="3200400" y="5014913"/>
          <p14:tracePt t="366444" x="3057525" y="5037138"/>
          <p14:tracePt t="366462" x="2922588" y="5037138"/>
          <p14:tracePt t="366478" x="2800350" y="5037138"/>
          <p14:tracePt t="366494" x="2671763" y="5037138"/>
          <p14:tracePt t="366510" x="2571750" y="5037138"/>
          <p14:tracePt t="366526" x="2514600" y="5037138"/>
          <p14:tracePt t="366544" x="2471738" y="5037138"/>
          <p14:tracePt t="366561" x="2400300" y="5037138"/>
          <p14:tracePt t="366578" x="2300288" y="5037138"/>
          <p14:tracePt t="366594" x="2108200" y="5037138"/>
          <p14:tracePt t="366611" x="2000250" y="5037138"/>
          <p14:tracePt t="366627" x="1879600" y="5037138"/>
          <p14:tracePt t="366644" x="1736725" y="5037138"/>
          <p14:tracePt t="366661" x="1608138" y="5022850"/>
          <p14:tracePt t="366677" x="1479550" y="4986338"/>
          <p14:tracePt t="366695" x="1436688" y="4972050"/>
          <p14:tracePt t="366711" x="1379538" y="4957763"/>
          <p14:tracePt t="366729" x="1336675" y="4937125"/>
          <p14:tracePt t="366744" x="1285875" y="4929188"/>
          <p14:tracePt t="366761" x="1222375" y="4922838"/>
          <p14:tracePt t="366778" x="1171575" y="4894263"/>
          <p14:tracePt t="366778" x="1150938" y="4894263"/>
          <p14:tracePt t="366795" x="1122363" y="4886325"/>
          <p14:tracePt t="366810" x="1008063" y="4851400"/>
          <p14:tracePt t="366828" x="965200" y="4822825"/>
          <p14:tracePt t="366844" x="908050" y="4794250"/>
          <p14:tracePt t="366861" x="871538" y="4779963"/>
          <p14:tracePt t="366877" x="828675" y="4772025"/>
          <p14:tracePt t="366894" x="793750" y="4743450"/>
          <p14:tracePt t="366912" x="736600" y="4729163"/>
          <p14:tracePt t="366927" x="665163" y="4700588"/>
          <p14:tracePt t="366944" x="650875" y="4694238"/>
          <p14:tracePt t="366961" x="636588" y="4686300"/>
          <p14:tracePt t="366978" x="614363" y="4686300"/>
          <p14:tracePt t="366994" x="608013" y="4686300"/>
          <p14:tracePt t="367009" x="593725" y="4679950"/>
          <p14:tracePt t="367195" x="585788" y="4672013"/>
          <p14:tracePt t="367235" x="585788" y="4665663"/>
          <p14:tracePt t="367242" x="593725" y="4657725"/>
          <p14:tracePt t="367251" x="600075" y="4657725"/>
          <p14:tracePt t="367260" x="608013" y="4657725"/>
          <p14:tracePt t="367267" x="636588" y="4657725"/>
          <p14:tracePt t="367277" x="657225" y="4657725"/>
          <p14:tracePt t="367294" x="722313" y="4657725"/>
          <p14:tracePt t="367311" x="765175" y="4657725"/>
          <p14:tracePt t="367327" x="822325" y="4657725"/>
          <p14:tracePt t="367343" x="865188" y="4657725"/>
          <p14:tracePt t="367359" x="893763" y="4657725"/>
          <p14:tracePt t="367375" x="922338" y="4657725"/>
          <p14:tracePt t="367393" x="942975" y="4657725"/>
          <p14:tracePt t="367409" x="965200" y="4657725"/>
          <p14:tracePt t="367409" x="971550" y="4657725"/>
          <p14:tracePt t="367427" x="985838" y="4657725"/>
          <p14:tracePt t="367442" x="1022350" y="4657725"/>
          <p14:tracePt t="367461" x="1065213" y="4657725"/>
          <p14:tracePt t="367476" x="1114425" y="4657725"/>
          <p14:tracePt t="367492" x="1165225" y="4657725"/>
          <p14:tracePt t="367509" x="1208088" y="4657725"/>
          <p14:tracePt t="367527" x="1250950" y="4657725"/>
          <p14:tracePt t="367543" x="1271588" y="4657725"/>
          <p14:tracePt t="367560" x="1279525" y="4657725"/>
          <p14:tracePt t="367658" x="1285875" y="4657725"/>
          <p14:tracePt t="368219" x="1293813" y="4657725"/>
          <p14:tracePt t="368233" x="1322388" y="4657725"/>
          <p14:tracePt t="368235" x="1336675" y="4657725"/>
          <p14:tracePt t="368242" x="1350963" y="4657725"/>
          <p14:tracePt t="368258" x="1408113" y="4665663"/>
          <p14:tracePt t="368276" x="1450975" y="4665663"/>
          <p14:tracePt t="368292" x="1485900" y="4686300"/>
          <p14:tracePt t="368347" x="1493838" y="4686300"/>
          <p14:tracePt t="368355" x="1500188" y="4686300"/>
          <p14:tracePt t="368363" x="1528763" y="4694238"/>
          <p14:tracePt t="368371" x="1536700" y="4700588"/>
          <p14:tracePt t="368380" x="1543050" y="4700588"/>
          <p14:tracePt t="368391" x="1565275" y="4700588"/>
          <p14:tracePt t="368408" x="1600200" y="4700588"/>
          <p14:tracePt t="368425" x="1657350" y="4700588"/>
          <p14:tracePt t="368441" x="1708150" y="4700588"/>
          <p14:tracePt t="368458" x="1779588" y="4700588"/>
          <p14:tracePt t="368476" x="1785938" y="4700588"/>
          <p14:tracePt t="368491" x="1822450" y="4700588"/>
          <p14:tracePt t="368508" x="1843088" y="4700588"/>
          <p14:tracePt t="368525" x="1922463" y="4708525"/>
          <p14:tracePt t="368542" x="2008188" y="4729163"/>
          <p14:tracePt t="368557" x="2085975" y="4729163"/>
          <p14:tracePt t="368574" x="2165350" y="4751388"/>
          <p14:tracePt t="368591" x="2228850" y="4757738"/>
          <p14:tracePt t="368608" x="2286000" y="4757738"/>
          <p14:tracePt t="368624" x="2328863" y="4772025"/>
          <p14:tracePt t="368641" x="2414588" y="4786313"/>
          <p14:tracePt t="368658" x="2522538" y="4800600"/>
          <p14:tracePt t="368674" x="2800350" y="4800600"/>
          <p14:tracePt t="368692" x="2971800" y="4822825"/>
          <p14:tracePt t="368707" x="3065463" y="4837113"/>
          <p14:tracePt t="368725" x="3122613" y="4851400"/>
          <p14:tracePt t="368741" x="3143250" y="4851400"/>
          <p14:tracePt t="368758" x="3171825" y="4857750"/>
          <p14:tracePt t="368774" x="3194050" y="4872038"/>
          <p14:tracePt t="368791" x="3236913" y="4879975"/>
          <p14:tracePt t="368808" x="3286125" y="4894263"/>
          <p14:tracePt t="368824" x="3351213" y="4894263"/>
          <p14:tracePt t="368841" x="3429000" y="4908550"/>
          <p14:tracePt t="368857" x="3494088" y="4908550"/>
          <p14:tracePt t="368857" x="3522663" y="4908550"/>
          <p14:tracePt t="368875" x="3586163" y="4908550"/>
          <p14:tracePt t="368891" x="3651250" y="4908550"/>
          <p14:tracePt t="368908" x="3694113" y="4908550"/>
          <p14:tracePt t="368924" x="3722688" y="4908550"/>
          <p14:tracePt t="368941" x="3743325" y="4908550"/>
          <p14:tracePt t="368957" x="3771900" y="4908550"/>
          <p14:tracePt t="368973" x="3814763" y="4908550"/>
          <p14:tracePt t="368991" x="3871913" y="4908550"/>
          <p14:tracePt t="369008" x="3929063" y="4908550"/>
          <p14:tracePt t="369025" x="3979863" y="4908550"/>
          <p14:tracePt t="369041" x="4057650" y="4908550"/>
          <p14:tracePt t="369058" x="4114800" y="4908550"/>
          <p14:tracePt t="369074" x="4194175" y="4900613"/>
          <p14:tracePt t="369091" x="4214813" y="4894263"/>
          <p14:tracePt t="369107" x="4237038" y="4894263"/>
          <p14:tracePt t="369124" x="4271963" y="4894263"/>
          <p14:tracePt t="369140" x="4294188" y="4894263"/>
          <p14:tracePt t="369157" x="4329113" y="4886325"/>
          <p14:tracePt t="369174" x="4371975" y="4879975"/>
          <p14:tracePt t="369190" x="4408488" y="4879975"/>
          <p14:tracePt t="369207" x="4422775" y="4879975"/>
          <p14:tracePt t="369224" x="4457700" y="4857750"/>
          <p14:tracePt t="369241" x="4486275" y="4843463"/>
          <p14:tracePt t="369257" x="4522788" y="4837113"/>
          <p14:tracePt t="369257" x="4537075" y="4822825"/>
          <p14:tracePt t="369275" x="4543425" y="4814888"/>
          <p14:tracePt t="369290" x="4579938" y="4786313"/>
          <p14:tracePt t="369307" x="4594225" y="4765675"/>
          <p14:tracePt t="369324" x="4614863" y="4722813"/>
          <p14:tracePt t="369340" x="4637088" y="4686300"/>
          <p14:tracePt t="369357" x="4637088" y="4665663"/>
          <p14:tracePt t="369373" x="4651375" y="4622800"/>
          <p14:tracePt t="369390" x="4665663" y="4565650"/>
          <p14:tracePt t="369406" x="4665663" y="4508500"/>
          <p14:tracePt t="369424" x="4665663" y="4465638"/>
          <p14:tracePt t="369439" x="4665663" y="4429125"/>
          <p14:tracePt t="369456" x="4665663" y="4400550"/>
          <p14:tracePt t="369473" x="4657725" y="4379913"/>
          <p14:tracePt t="369490" x="4637088" y="4322763"/>
          <p14:tracePt t="369507" x="4622800" y="4294188"/>
          <p14:tracePt t="369523" x="4586288" y="4257675"/>
          <p14:tracePt t="369540" x="4551363" y="4237038"/>
          <p14:tracePt t="369556" x="4514850" y="4214813"/>
          <p14:tracePt t="369573" x="4479925" y="4200525"/>
          <p14:tracePt t="369590" x="4443413" y="4186238"/>
          <p14:tracePt t="369606" x="4400550" y="4157663"/>
          <p14:tracePt t="369623" x="4394200" y="4157663"/>
          <p14:tracePt t="369639" x="4371975" y="4151313"/>
          <p14:tracePt t="369657" x="4357688" y="4151313"/>
          <p14:tracePt t="369672" x="4322763" y="4151313"/>
          <p14:tracePt t="369690" x="4286250" y="4151313"/>
          <p14:tracePt t="369706" x="4265613" y="4151313"/>
          <p14:tracePt t="369722" x="4243388" y="4151313"/>
          <p14:tracePt t="369740" x="4229100" y="4151313"/>
          <p14:tracePt t="369757" x="4194175" y="4151313"/>
          <p14:tracePt t="369773" x="4165600" y="4151313"/>
          <p14:tracePt t="369789" x="4129088" y="4151313"/>
          <p14:tracePt t="369806" x="4114800" y="4151313"/>
          <p14:tracePt t="369823" x="4108450" y="4151313"/>
          <p14:tracePt t="369840" x="4086225" y="4151313"/>
          <p14:tracePt t="369857" x="4071938" y="4151313"/>
          <p14:tracePt t="369873" x="4051300" y="4165600"/>
          <p14:tracePt t="369889" x="4029075" y="4171950"/>
          <p14:tracePt t="369907" x="4014788" y="4171950"/>
          <p14:tracePt t="369922" x="4000500" y="4179888"/>
          <p14:tracePt t="369939" x="3986213" y="4186238"/>
          <p14:tracePt t="369987" x="3979863" y="4186238"/>
          <p14:tracePt t="370003" x="3965575" y="4200525"/>
          <p14:tracePt t="370019" x="3937000" y="4214813"/>
          <p14:tracePt t="370027" x="3929063" y="4222750"/>
          <p14:tracePt t="370035" x="3922713" y="4222750"/>
          <p14:tracePt t="370043" x="3886200" y="4229100"/>
          <p14:tracePt t="370083" x="3871913" y="4237038"/>
          <p14:tracePt t="370091" x="3865563" y="4243388"/>
          <p14:tracePt t="370123" x="3851275" y="4251325"/>
          <p14:tracePt t="370139" x="3843338" y="4257675"/>
          <p14:tracePt t="370171" x="3836988" y="4265613"/>
          <p14:tracePt t="370179" x="3814763" y="4265613"/>
          <p14:tracePt t="370187" x="3800475" y="4286250"/>
          <p14:tracePt t="370235" x="3794125" y="4294188"/>
          <p14:tracePt t="370283" x="3786188" y="4300538"/>
          <p14:tracePt t="370299" x="3779838" y="4308475"/>
          <p14:tracePt t="370307" x="3757613" y="4322763"/>
          <p14:tracePt t="370323" x="3757613" y="4329113"/>
          <p14:tracePt t="370324" x="3743325" y="4343400"/>
          <p14:tracePt t="370339" x="3729038" y="4357688"/>
          <p14:tracePt t="370395" x="3722688" y="4379913"/>
          <p14:tracePt t="370403" x="3722688" y="4394200"/>
          <p14:tracePt t="370411" x="3722688" y="4408488"/>
          <p14:tracePt t="370422" x="3722688" y="4443413"/>
          <p14:tracePt t="370439" x="3722688" y="4451350"/>
          <p14:tracePt t="370455" x="3722688" y="4457700"/>
          <p14:tracePt t="370472" x="3722688" y="4471988"/>
          <p14:tracePt t="370538" x="3722688" y="4479925"/>
          <p14:tracePt t="370554" x="3722688" y="4486275"/>
          <p14:tracePt t="370586" x="3722688" y="4494213"/>
          <p14:tracePt t="370606" x="3722688" y="4508500"/>
          <p14:tracePt t="370607" x="3729038" y="4514850"/>
          <p14:tracePt t="370650" x="3729038" y="4522788"/>
          <p14:tracePt t="370658" x="3736975" y="4529138"/>
          <p14:tracePt t="370690" x="3743325" y="4543425"/>
          <p14:tracePt t="370699" x="3743325" y="4551363"/>
          <p14:tracePt t="370707" x="3757613" y="4572000"/>
          <p14:tracePt t="370720" x="3771900" y="4586288"/>
          <p14:tracePt t="370739" x="3779838" y="4600575"/>
          <p14:tracePt t="370740" x="3779838" y="4608513"/>
          <p14:tracePt t="370740" x="3786188" y="4622800"/>
          <p14:tracePt t="370755" x="3794125" y="4643438"/>
          <p14:tracePt t="370772" x="3808413" y="4657725"/>
          <p14:tracePt t="370789" x="3814763" y="4672013"/>
          <p14:tracePt t="370835" x="3822700" y="4679950"/>
          <p14:tracePt t="370843" x="3829050" y="4700588"/>
          <p14:tracePt t="370859" x="3836988" y="4708525"/>
          <p14:tracePt t="370872" x="3843338" y="4714875"/>
          <p14:tracePt t="370898" x="3851275" y="4722813"/>
          <p14:tracePt t="370904" x="3871913" y="4722813"/>
          <p14:tracePt t="370920" x="3886200" y="4722813"/>
          <p14:tracePt t="370921" x="3894138" y="4729163"/>
          <p14:tracePt t="370937" x="3908425" y="4729163"/>
          <p14:tracePt t="370954" x="3929063" y="4729163"/>
          <p14:tracePt t="370970" x="3965575" y="4737100"/>
          <p14:tracePt t="370987" x="3986213" y="4751388"/>
          <p14:tracePt t="371004" x="4000500" y="4751388"/>
          <p14:tracePt t="371022" x="4022725" y="4751388"/>
          <p14:tracePt t="371037" x="4043363" y="4751388"/>
          <p14:tracePt t="371054" x="4094163" y="4751388"/>
          <p14:tracePt t="371071" x="4122738" y="4751388"/>
          <p14:tracePt t="371087" x="4151313" y="4751388"/>
          <p14:tracePt t="371104" x="4165600" y="4751388"/>
          <p14:tracePt t="371122" x="4171950" y="4751388"/>
          <p14:tracePt t="371138" x="4194175" y="4751388"/>
          <p14:tracePt t="371155" x="4208463" y="4751388"/>
          <p14:tracePt t="371171" x="4243388" y="4743450"/>
          <p14:tracePt t="371187" x="4251325" y="4722813"/>
          <p14:tracePt t="371204" x="4279900" y="4700588"/>
          <p14:tracePt t="371221" x="4286250" y="4657725"/>
          <p14:tracePt t="371238" x="4294188" y="4629150"/>
          <p14:tracePt t="371255" x="4294188" y="4608513"/>
          <p14:tracePt t="371271" x="4300538" y="4572000"/>
          <p14:tracePt t="371289" x="4322763" y="4529138"/>
          <p14:tracePt t="371304" x="4322763" y="4508500"/>
          <p14:tracePt t="371322" x="4322763" y="4494213"/>
          <p14:tracePt t="371338" x="4322763" y="4471988"/>
          <p14:tracePt t="371355" x="4322763" y="4457700"/>
          <p14:tracePt t="371371" x="4322763" y="4451350"/>
          <p14:tracePt t="371388" x="4322763" y="4443413"/>
          <p14:tracePt t="371435" x="4322763" y="4422775"/>
          <p14:tracePt t="371443" x="4314825" y="4422775"/>
          <p14:tracePt t="371451" x="4300538" y="4422775"/>
          <p14:tracePt t="371459" x="4294188" y="4414838"/>
          <p14:tracePt t="371471" x="4279900" y="4414838"/>
          <p14:tracePt t="371487" x="4265613" y="4414838"/>
          <p14:tracePt t="371504" x="4243388" y="4408488"/>
          <p14:tracePt t="371521" x="4222750" y="4394200"/>
          <p14:tracePt t="371538" x="4200525" y="4379913"/>
          <p14:tracePt t="371554" x="4194175" y="4379913"/>
          <p14:tracePt t="371570" x="4151313" y="4371975"/>
          <p14:tracePt t="371589" x="4114800" y="4365625"/>
          <p14:tracePt t="371604" x="4086225" y="4365625"/>
          <p14:tracePt t="371620" x="4051300" y="4365625"/>
          <p14:tracePt t="371636" x="4037013" y="4357688"/>
          <p14:tracePt t="371653" x="4014788" y="4357688"/>
          <p14:tracePt t="371670" x="4000500" y="4351338"/>
          <p14:tracePt t="371687" x="3994150" y="4343400"/>
          <p14:tracePt t="371704" x="3971925" y="4343400"/>
          <p14:tracePt t="371721" x="3965575" y="4343400"/>
          <p14:tracePt t="371737" x="3957638" y="4343400"/>
          <p14:tracePt t="371754" x="3937000" y="4343400"/>
          <p14:tracePt t="371772" x="3929063" y="4343400"/>
          <p14:tracePt t="371811" x="3922713" y="4343400"/>
          <p14:tracePt t="371820" x="3908425" y="4343400"/>
          <p14:tracePt t="371827" x="3894138" y="4343400"/>
          <p14:tracePt t="371837" x="3886200" y="4343400"/>
          <p14:tracePt t="371853" x="3865563" y="4343400"/>
          <p14:tracePt t="371870" x="3851275" y="4343400"/>
          <p14:tracePt t="371938" x="3843338" y="4351338"/>
          <p14:tracePt t="371954" x="3836988" y="4357688"/>
          <p14:tracePt t="371966" x="3829050" y="4371975"/>
          <p14:tracePt t="371971" x="3822700" y="4379913"/>
          <p14:tracePt t="371987" x="3800475" y="4408488"/>
          <p14:tracePt t="371988" x="3800475" y="4422775"/>
          <p14:tracePt t="372004" x="3794125" y="4443413"/>
          <p14:tracePt t="372020" x="3779838" y="4465638"/>
          <p14:tracePt t="372107" x="3779838" y="4471988"/>
          <p14:tracePt t="372115" x="3779838" y="4479925"/>
          <p14:tracePt t="372123" x="3779838" y="4486275"/>
          <p14:tracePt t="372128" x="3779838" y="4494213"/>
          <p14:tracePt t="372136" x="3779838" y="4500563"/>
          <p14:tracePt t="372179" x="3779838" y="4508500"/>
          <p14:tracePt t="372187" x="3779838" y="4522788"/>
          <p14:tracePt t="372195" x="3779838" y="4543425"/>
          <p14:tracePt t="372204" x="3786188" y="4551363"/>
          <p14:tracePt t="372220" x="3794125" y="4565650"/>
          <p14:tracePt t="372237" x="3800475" y="4586288"/>
          <p14:tracePt t="372253" x="3836988" y="4600575"/>
          <p14:tracePt t="372269" x="3871913" y="4622800"/>
          <p14:tracePt t="372288" x="3914775" y="4643438"/>
          <p14:tracePt t="372303" x="3929063" y="4651375"/>
          <p14:tracePt t="372320" x="3943350" y="4657725"/>
          <p14:tracePt t="372336" x="3971925" y="4657725"/>
          <p14:tracePt t="372354" x="4008438" y="4657725"/>
          <p14:tracePt t="372370" x="4079875" y="4672013"/>
          <p14:tracePt t="372388" x="4114800" y="4686300"/>
          <p14:tracePt t="372403" x="4122738" y="4694238"/>
          <p14:tracePt t="372419" x="4137025" y="4700588"/>
          <p14:tracePt t="372436" x="4157663" y="4700588"/>
          <p14:tracePt t="372452" x="4200525" y="4700588"/>
          <p14:tracePt t="372470" x="4237038" y="4700588"/>
          <p14:tracePt t="372486" x="4257675" y="4708525"/>
          <p14:tracePt t="372503" x="4265613" y="4708525"/>
          <p14:tracePt t="372518" x="4271963" y="4708525"/>
          <p14:tracePt t="372536" x="4279900" y="4708525"/>
          <p14:tracePt t="372553" x="4300538" y="4708525"/>
          <p14:tracePt t="372569" x="4314825" y="4708525"/>
          <p14:tracePt t="372587" x="4351338" y="4708525"/>
          <p14:tracePt t="372603" x="4386263" y="4708525"/>
          <p14:tracePt t="372620" x="4422775" y="4708525"/>
          <p14:tracePt t="372635" x="4437063" y="4708525"/>
          <p14:tracePt t="372653" x="4465638" y="4694238"/>
          <p14:tracePt t="372669" x="4471988" y="4686300"/>
          <p14:tracePt t="372686" x="4479925" y="4679950"/>
          <p14:tracePt t="372702" x="4479925" y="4657725"/>
          <p14:tracePt t="372719" x="4479925" y="4643438"/>
          <p14:tracePt t="372736" x="4479925" y="4600575"/>
          <p14:tracePt t="372752" x="4479925" y="4557713"/>
          <p14:tracePt t="372769" x="4479925" y="4494213"/>
          <p14:tracePt t="372785" x="4479925" y="4479925"/>
          <p14:tracePt t="372803" x="4471988" y="4457700"/>
          <p14:tracePt t="372820" x="4451350" y="4437063"/>
          <p14:tracePt t="372836" x="4437063" y="4429125"/>
          <p14:tracePt t="372852" x="4386263" y="4400550"/>
          <p14:tracePt t="372870" x="4343400" y="4386263"/>
          <p14:tracePt t="372885" x="4286250" y="4357688"/>
          <p14:tracePt t="372902" x="4243388" y="4337050"/>
          <p14:tracePt t="372919" x="4186238" y="4308475"/>
          <p14:tracePt t="372935" x="4157663" y="4300538"/>
          <p14:tracePt t="372952" x="4137025" y="4294188"/>
          <p14:tracePt t="372968" x="4108450" y="4286250"/>
          <p14:tracePt t="372985" x="4094163" y="4279900"/>
          <p14:tracePt t="373001" x="4057650" y="4257675"/>
          <p14:tracePt t="373001" x="4043363" y="4257675"/>
          <p14:tracePt t="373019" x="4000500" y="4251325"/>
          <p14:tracePt t="373035" x="3979863" y="4251325"/>
          <p14:tracePt t="373052" x="3937000" y="4243388"/>
          <p14:tracePt t="373069" x="3922713" y="4222750"/>
          <p14:tracePt t="373086" x="3894138" y="4222750"/>
          <p14:tracePt t="373102" x="3871913" y="4222750"/>
          <p14:tracePt t="373118" x="3851275" y="4222750"/>
          <p14:tracePt t="373135" x="3829050" y="4222750"/>
          <p14:tracePt t="373152" x="3822700" y="4222750"/>
          <p14:tracePt t="373168" x="3814763" y="4222750"/>
          <p14:tracePt t="373184" x="3808413" y="4222750"/>
          <p14:tracePt t="373227" x="3794125" y="4222750"/>
          <p14:tracePt t="373259" x="3786188" y="4222750"/>
          <p14:tracePt t="373267" x="3779838" y="4229100"/>
          <p14:tracePt t="373276" x="3771900" y="4257675"/>
          <p14:tracePt t="373287" x="3771900" y="4271963"/>
          <p14:tracePt t="373301" x="3771900" y="4294188"/>
          <p14:tracePt t="373319" x="3771900" y="4322763"/>
          <p14:tracePt t="373334" x="3765550" y="4343400"/>
          <p14:tracePt t="373352" x="3765550" y="4379913"/>
          <p14:tracePt t="373368" x="3765550" y="4414838"/>
          <p14:tracePt t="373384" x="3765550" y="4443413"/>
          <p14:tracePt t="373402" x="3765550" y="4457700"/>
          <p14:tracePt t="373418" x="3765550" y="4500563"/>
          <p14:tracePt t="373435" x="3765550" y="4529138"/>
          <p14:tracePt t="373451" x="3765550" y="4565650"/>
          <p14:tracePt t="373468" x="3765550" y="4586288"/>
          <p14:tracePt t="373484" x="3765550" y="4614863"/>
          <p14:tracePt t="373501" x="3765550" y="4622800"/>
          <p14:tracePt t="373518" x="3765550" y="4643438"/>
          <p14:tracePt t="373534" x="3765550" y="4651375"/>
          <p14:tracePt t="373571" x="3765550" y="4657725"/>
          <p14:tracePt t="373587" x="3765550" y="4665663"/>
          <p14:tracePt t="373595" x="3765550" y="4672013"/>
          <p14:tracePt t="373603" x="3771900" y="4686300"/>
          <p14:tracePt t="373643" x="3779838" y="4686300"/>
          <p14:tracePt t="373651" x="3786188" y="4686300"/>
          <p14:tracePt t="373652" x="3794125" y="4694238"/>
          <p14:tracePt t="373667" x="3808413" y="4694238"/>
          <p14:tracePt t="373685" x="3822700" y="4700588"/>
          <p14:tracePt t="373731" x="3829050" y="4700588"/>
          <p14:tracePt t="373739" x="3857625" y="4700588"/>
          <p14:tracePt t="373747" x="3871913" y="4708525"/>
          <p14:tracePt t="373767" x="3894138" y="4708525"/>
          <p14:tracePt t="373768" x="3937000" y="4708525"/>
          <p14:tracePt t="373784" x="3951288" y="4708525"/>
          <p14:tracePt t="373802" x="3979863" y="4708525"/>
          <p14:tracePt t="373817" x="3994150" y="4708525"/>
          <p14:tracePt t="373834" x="4008438" y="4708525"/>
          <p14:tracePt t="373851" x="4043363" y="4708525"/>
          <p14:tracePt t="373867" x="4065588" y="4708525"/>
          <p14:tracePt t="373884" x="4094163" y="4708525"/>
          <p14:tracePt t="373955" x="4100513" y="4708525"/>
          <p14:tracePt t="373995" x="4108450" y="4708525"/>
          <p14:tracePt t="374922" x="4086225" y="4708525"/>
          <p14:tracePt t="374930" x="4079875" y="4708525"/>
          <p14:tracePt t="374938" x="4051300" y="4708525"/>
          <p14:tracePt t="374948" x="4029075" y="4708525"/>
          <p14:tracePt t="374965" x="4022725" y="4708525"/>
          <p14:tracePt t="374982" x="3986213" y="4708525"/>
          <p14:tracePt t="375027" x="3971925" y="4708525"/>
          <p14:tracePt t="375035" x="3951288" y="4700588"/>
          <p14:tracePt t="375043" x="3937000" y="4679950"/>
          <p14:tracePt t="375056" x="3914775" y="4672013"/>
          <p14:tracePt t="375065" x="3879850" y="4665663"/>
          <p14:tracePt t="375082" x="3843338" y="4637088"/>
          <p14:tracePt t="375100" x="3836988" y="4637088"/>
          <p14:tracePt t="375116" x="3814763" y="4629150"/>
          <p14:tracePt t="375179" x="3808413" y="4622800"/>
          <p14:tracePt t="375187" x="3800475" y="4614863"/>
          <p14:tracePt t="375199" x="3794125" y="4608513"/>
          <p14:tracePt t="375323" x="3779838" y="4608513"/>
          <p14:tracePt t="375331" x="3771900" y="4608513"/>
          <p14:tracePt t="375339" x="3751263" y="4637088"/>
          <p14:tracePt t="375352" x="3751263" y="4694238"/>
          <p14:tracePt t="375366" x="3751263" y="4729163"/>
          <p14:tracePt t="375382" x="3751263" y="4772025"/>
          <p14:tracePt t="375400" x="3751263" y="4786313"/>
          <p14:tracePt t="375416" x="3751263" y="4814888"/>
          <p14:tracePt t="375433" x="3757613" y="4829175"/>
          <p14:tracePt t="375448" x="3765550" y="4829175"/>
          <p14:tracePt t="375465" x="3771900" y="4837113"/>
          <p14:tracePt t="375499" x="3779838" y="4837113"/>
          <p14:tracePt t="375500" x="3814763" y="4857750"/>
          <p14:tracePt t="375515" x="3865563" y="4857750"/>
          <p14:tracePt t="375532" x="3937000" y="4857750"/>
          <p14:tracePt t="375548" x="4000500" y="4857750"/>
          <p14:tracePt t="375564" x="4051300" y="4857750"/>
          <p14:tracePt t="375582" x="4100513" y="4857750"/>
          <p14:tracePt t="375598" x="4129088" y="4857750"/>
          <p14:tracePt t="375616" x="4151313" y="4857750"/>
          <p14:tracePt t="375631" x="4179888" y="4857750"/>
          <p14:tracePt t="375649" x="4222750" y="4865688"/>
          <p14:tracePt t="375665" x="4265613" y="4879975"/>
          <p14:tracePt t="375681" x="4271963" y="4886325"/>
          <p14:tracePt t="375698" x="4271963" y="4900613"/>
          <p14:tracePt t="375715" x="4271963" y="4929188"/>
          <p14:tracePt t="375732" x="4271963" y="4951413"/>
          <p14:tracePt t="375748" x="4251325" y="4994275"/>
          <p14:tracePt t="375765" x="4243388" y="5000625"/>
          <p14:tracePt t="375781" x="4229100" y="5029200"/>
          <p14:tracePt t="375799" x="4200525" y="5057775"/>
          <p14:tracePt t="375814" x="4171950" y="5086350"/>
          <p14:tracePt t="375831" x="4129088" y="5129213"/>
          <p14:tracePt t="375848" x="4086225" y="5151438"/>
          <p14:tracePt t="375865" x="4071938" y="5165725"/>
          <p14:tracePt t="375882" x="4051300" y="5172075"/>
          <p14:tracePt t="375898" x="4037013" y="5172075"/>
          <p14:tracePt t="375898" x="4029075" y="5172075"/>
          <p14:tracePt t="375916" x="3994150" y="5172075"/>
          <p14:tracePt t="375931" x="3971925" y="5172075"/>
          <p14:tracePt t="375948" x="3951288" y="5172075"/>
          <p14:tracePt t="375964" x="3900488" y="5108575"/>
          <p14:tracePt t="375981" x="3836988" y="4972050"/>
          <p14:tracePt t="375998" x="3786188" y="4786313"/>
          <p14:tracePt t="376014" x="3765550" y="4665663"/>
          <p14:tracePt t="376031" x="3743325" y="4614863"/>
          <p14:tracePt t="376047" x="3743325" y="4608513"/>
          <p14:tracePt t="376064" x="3757613" y="4586288"/>
          <p14:tracePt t="376081" x="3786188" y="4586288"/>
          <p14:tracePt t="376097" x="3836988" y="4586288"/>
          <p14:tracePt t="376115" x="3914775" y="4586288"/>
          <p14:tracePt t="376115" x="3965575" y="4586288"/>
          <p14:tracePt t="376132" x="4037013" y="4594225"/>
          <p14:tracePt t="376147" x="4129088" y="4629150"/>
          <p14:tracePt t="376164" x="4171950" y="4643438"/>
          <p14:tracePt t="376181" x="4179888" y="4651375"/>
          <p14:tracePt t="376197" x="4179888" y="4657725"/>
          <p14:tracePt t="376214" x="4179888" y="4672013"/>
          <p14:tracePt t="376230" x="4179888" y="4714875"/>
          <p14:tracePt t="376248" x="4179888" y="4772025"/>
          <p14:tracePt t="376264" x="4157663" y="4814888"/>
          <p14:tracePt t="376281" x="4151313" y="4857750"/>
          <p14:tracePt t="376298" x="4137025" y="4879975"/>
          <p14:tracePt t="376313" x="4122738" y="4894263"/>
          <p14:tracePt t="376347" x="4122738" y="4908550"/>
          <p14:tracePt t="376348" x="4108450" y="4929188"/>
          <p14:tracePt t="376387" x="4100513" y="4937125"/>
          <p14:tracePt t="376390" x="4079875" y="4951413"/>
          <p14:tracePt t="376397" x="4037013" y="5000625"/>
          <p14:tracePt t="376414" x="4000500" y="5014913"/>
          <p14:tracePt t="376431" x="3979863" y="5022850"/>
          <p14:tracePt t="376446" x="3965575" y="5022850"/>
          <p14:tracePt t="376490" x="3957638" y="5022850"/>
          <p14:tracePt t="376498" x="3951288" y="5022850"/>
          <p14:tracePt t="376538" x="3943350" y="5022850"/>
          <p14:tracePt t="376546" x="3914775" y="5022850"/>
          <p14:tracePt t="376554" x="3908425" y="5014913"/>
          <p14:tracePt t="376562" x="3908425" y="5008563"/>
          <p14:tracePt t="376579" x="3900488" y="4986338"/>
          <p14:tracePt t="376580" x="3900488" y="4957763"/>
          <p14:tracePt t="376596" x="3900488" y="4937125"/>
          <p14:tracePt t="376613" x="3900488" y="4922838"/>
          <p14:tracePt t="376630" x="3914775" y="4900613"/>
          <p14:tracePt t="376645" x="3943350" y="4900613"/>
          <p14:tracePt t="376662" x="3986213" y="4900613"/>
          <p14:tracePt t="376680" x="4014788" y="4900613"/>
          <p14:tracePt t="376696" x="4057650" y="4900613"/>
          <p14:tracePt t="376713" x="4100513" y="4900613"/>
          <p14:tracePt t="376730" x="4122738" y="4900613"/>
          <p14:tracePt t="376746" x="4151313" y="4908550"/>
          <p14:tracePt t="376763" x="4165600" y="4914900"/>
          <p14:tracePt t="376842" x="4165600" y="4943475"/>
          <p14:tracePt t="376850" x="4151313" y="4951413"/>
          <p14:tracePt t="376858" x="4143375" y="4965700"/>
          <p14:tracePt t="376866" x="4122738" y="5000625"/>
          <p14:tracePt t="376880" x="4108450" y="5029200"/>
          <p14:tracePt t="376896" x="4100513" y="5037138"/>
          <p14:tracePt t="376913" x="4079875" y="5065713"/>
          <p14:tracePt t="376929" x="4071938" y="5072063"/>
          <p14:tracePt t="376945" x="4051300" y="5086350"/>
          <p14:tracePt t="376963" x="4037013" y="5094288"/>
          <p14:tracePt t="376979" x="4008438" y="5094288"/>
          <p14:tracePt t="376995" x="4000500" y="5094288"/>
          <p14:tracePt t="377012" x="3994150" y="5094288"/>
          <p14:tracePt t="377030" x="3965575" y="5094288"/>
          <p14:tracePt t="377045" x="3957638" y="5094288"/>
          <p14:tracePt t="377090" x="3937000" y="5080000"/>
          <p14:tracePt t="377098" x="3929063" y="5072063"/>
          <p14:tracePt t="377111" x="3929063" y="5065713"/>
          <p14:tracePt t="377112" x="3929063" y="5029200"/>
          <p14:tracePt t="377112" x="3922713" y="5014913"/>
          <p14:tracePt t="377132" x="3922713" y="5008563"/>
          <p14:tracePt t="377145" x="3922713" y="4994275"/>
          <p14:tracePt t="377162" x="3922713" y="4951413"/>
          <p14:tracePt t="377180" x="3922713" y="4943475"/>
          <p14:tracePt t="377195" x="3922713" y="4929188"/>
          <p14:tracePt t="377212" x="3922713" y="4914900"/>
          <p14:tracePt t="377229" x="3937000" y="4900613"/>
          <p14:tracePt t="377245" x="3971925" y="4872038"/>
          <p14:tracePt t="377262" x="4014788" y="4865688"/>
          <p14:tracePt t="377279" x="4071938" y="4865688"/>
          <p14:tracePt t="377295" x="4129088" y="4857750"/>
          <p14:tracePt t="377312" x="4165600" y="4857750"/>
          <p14:tracePt t="377329" x="4200525" y="4837113"/>
          <p14:tracePt t="377345" x="4222750" y="4837113"/>
          <p14:tracePt t="377345" x="4229100" y="4837113"/>
          <p14:tracePt t="377378" x="4243388" y="4837113"/>
          <p14:tracePt t="377411" x="4257675" y="4837113"/>
          <p14:tracePt t="377418" x="4265613" y="4837113"/>
          <p14:tracePt t="377435" x="4271963" y="4837113"/>
          <p14:tracePt t="377444" x="4279900" y="4837113"/>
          <p14:tracePt t="377451" x="4286250" y="4843463"/>
          <p14:tracePt t="377464" x="4300538" y="4872038"/>
          <p14:tracePt t="377478" x="4314825" y="4900613"/>
          <p14:tracePt t="377495" x="4322763" y="4922838"/>
          <p14:tracePt t="377512" x="4322763" y="4972050"/>
          <p14:tracePt t="377528" x="4322763" y="5000625"/>
          <p14:tracePt t="377545" x="4322763" y="5043488"/>
          <p14:tracePt t="377561" x="4322763" y="5114925"/>
          <p14:tracePt t="377579" x="4322763" y="5137150"/>
          <p14:tracePt t="377595" x="4308475" y="5172075"/>
          <p14:tracePt t="377611" x="4300538" y="5200650"/>
          <p14:tracePt t="377628" x="4286250" y="5222875"/>
          <p14:tracePt t="377644" x="4279900" y="5229225"/>
          <p14:tracePt t="377661" x="4257675" y="5251450"/>
          <p14:tracePt t="377699" x="4251325" y="5251450"/>
          <p14:tracePt t="377707" x="4229100" y="5257800"/>
          <p14:tracePt t="377715" x="4214813" y="5257800"/>
          <p14:tracePt t="377728" x="4171950" y="5257800"/>
          <p14:tracePt t="377744" x="4137025" y="5265738"/>
          <p14:tracePt t="377761" x="4114800" y="5265738"/>
          <p14:tracePt t="377778" x="4086225" y="5272088"/>
          <p14:tracePt t="377795" x="4057650" y="5272088"/>
          <p14:tracePt t="377812" x="4029075" y="5272088"/>
          <p14:tracePt t="377828" x="4008438" y="5272088"/>
          <p14:tracePt t="377844" x="3986213" y="5272088"/>
          <p14:tracePt t="377861" x="3979863" y="5272088"/>
          <p14:tracePt t="377878" x="3951288" y="5272088"/>
          <p14:tracePt t="377894" x="3929063" y="5272088"/>
          <p14:tracePt t="377911" x="3886200" y="5251450"/>
          <p14:tracePt t="377927" x="3879850" y="5243513"/>
          <p14:tracePt t="377945" x="3865563" y="5237163"/>
          <p14:tracePt t="377961" x="3851275" y="5229225"/>
          <p14:tracePt t="377977" x="3843338" y="5214938"/>
          <p14:tracePt t="377977" x="3843338" y="5208588"/>
          <p14:tracePt t="377995" x="3829050" y="5186363"/>
          <p14:tracePt t="378011" x="3814763" y="5151438"/>
          <p14:tracePt t="378028" x="3814763" y="5143500"/>
          <p14:tracePt t="378044" x="3814763" y="5137150"/>
          <p14:tracePt t="378061" x="3814763" y="5122863"/>
          <p14:tracePt t="378077" x="3814763" y="5100638"/>
          <p14:tracePt t="378096" x="3814763" y="5065713"/>
          <p14:tracePt t="378111" x="3814763" y="5051425"/>
          <p14:tracePt t="378127" x="3814763" y="5022850"/>
          <p14:tracePt t="378144" x="3814763" y="5014913"/>
          <p14:tracePt t="378161" x="3814763" y="4986338"/>
          <p14:tracePt t="378161" x="3814763" y="4979988"/>
          <p14:tracePt t="378179" x="3829050" y="4972050"/>
          <p14:tracePt t="378193" x="3836988" y="4943475"/>
          <p14:tracePt t="378211" x="3843338" y="4922838"/>
          <p14:tracePt t="378228" x="3857625" y="4908550"/>
          <p14:tracePt t="378245" x="3879850" y="4886325"/>
          <p14:tracePt t="378260" x="3908425" y="4865688"/>
          <p14:tracePt t="378277" x="3929063" y="4837113"/>
          <p14:tracePt t="378294" x="3986213" y="4808538"/>
          <p14:tracePt t="378310" x="4000500" y="4800600"/>
          <p14:tracePt t="378327" x="4022725" y="4800600"/>
          <p14:tracePt t="378343" x="4079875" y="4786313"/>
          <p14:tracePt t="378361" x="4100513" y="4779963"/>
          <p14:tracePt t="378377" x="4143375" y="4779963"/>
          <p14:tracePt t="378394" x="4171950" y="4772025"/>
          <p14:tracePt t="378459" x="4186238" y="4772025"/>
          <p14:tracePt t="378465" x="4200525" y="4786313"/>
          <p14:tracePt t="378470" x="4208463" y="4794250"/>
          <p14:tracePt t="378477" x="4237038" y="4851400"/>
          <p14:tracePt t="378493" x="4251325" y="4914900"/>
          <p14:tracePt t="378511" x="4265613" y="4972050"/>
          <p14:tracePt t="378526" x="4286250" y="5065713"/>
          <p14:tracePt t="378545" x="4286250" y="5122863"/>
          <p14:tracePt t="378560" x="4286250" y="5186363"/>
          <p14:tracePt t="378577" x="4265613" y="5237163"/>
          <p14:tracePt t="378593" x="4251325" y="5265738"/>
          <p14:tracePt t="378610" x="4237038" y="5280025"/>
          <p14:tracePt t="378706" x="4257675" y="5300663"/>
          <p14:tracePt t="378714" x="4565650" y="5329238"/>
          <p14:tracePt t="378730" x="4708525" y="5357813"/>
          <p14:tracePt t="378738" x="4829175" y="5365750"/>
          <p14:tracePt t="378746" x="5108575" y="5394325"/>
          <p14:tracePt t="378761" x="5314950" y="5437188"/>
          <p14:tracePt t="378776" x="5537200" y="5437188"/>
          <p14:tracePt t="378793" x="5729288" y="5437188"/>
          <p14:tracePt t="378793" x="5851525" y="5437188"/>
          <p14:tracePt t="378810" x="5937250" y="5437188"/>
          <p14:tracePt t="378826" x="6280150" y="5437188"/>
          <p14:tracePt t="378843" x="6486525" y="5437188"/>
          <p14:tracePt t="378859" x="6657975" y="5437188"/>
          <p14:tracePt t="378876" x="6780213" y="5451475"/>
          <p14:tracePt t="378892" x="6908800" y="5451475"/>
          <p14:tracePt t="378926" x="6994525" y="5451475"/>
          <p14:tracePt t="378926" x="7072313" y="5451475"/>
          <p14:tracePt t="378942" x="7158038" y="5451475"/>
          <p14:tracePt t="378960" x="7237413" y="5429250"/>
          <p14:tracePt t="378976" x="7308850" y="5414963"/>
          <p14:tracePt t="378993" x="7366000" y="5380038"/>
          <p14:tracePt t="379009" x="7400925" y="5365750"/>
          <p14:tracePt t="379009" x="7429500" y="5337175"/>
          <p14:tracePt t="379027" x="7451725" y="5322888"/>
          <p14:tracePt t="379042" x="7480300" y="5294313"/>
          <p14:tracePt t="379059" x="7494588" y="5280025"/>
          <p14:tracePt t="379075" x="7515225" y="5243513"/>
          <p14:tracePt t="379092" x="7529513" y="5222875"/>
          <p14:tracePt t="379109" x="7537450" y="5200650"/>
          <p14:tracePt t="379125" x="7543800" y="5172075"/>
          <p14:tracePt t="379142" x="7572375" y="5129213"/>
          <p14:tracePt t="379159" x="7580313" y="5122863"/>
          <p14:tracePt t="379175" x="7586663" y="5114925"/>
          <p14:tracePt t="379193" x="7608888" y="5080000"/>
          <p14:tracePt t="379209" x="7623175" y="5057775"/>
          <p14:tracePt t="379226" x="7658100" y="5008563"/>
          <p14:tracePt t="379244" x="7686675" y="4986338"/>
          <p14:tracePt t="379259" x="7694613" y="4972050"/>
          <p14:tracePt t="379275" x="7700963" y="4943475"/>
          <p14:tracePt t="379293" x="7715250" y="4914900"/>
          <p14:tracePt t="379309" x="7729538" y="4879975"/>
          <p14:tracePt t="379326" x="7737475" y="4851400"/>
          <p14:tracePt t="379343" x="7751763" y="4829175"/>
          <p14:tracePt t="379379" x="7751763" y="4822825"/>
          <p14:tracePt t="379476" x="7737475" y="4814888"/>
          <p14:tracePt t="379483" x="7723188" y="4814888"/>
          <p14:tracePt t="379491" x="7694613" y="4814888"/>
          <p14:tracePt t="379499" x="7651750" y="4837113"/>
          <p14:tracePt t="379509" x="7594600" y="4857750"/>
          <p14:tracePt t="379526" x="7543800" y="4894263"/>
          <p14:tracePt t="379543" x="7523163" y="4900613"/>
          <p14:tracePt t="379559" x="7515225" y="4908550"/>
          <p14:tracePt t="379595" x="7500938" y="4922838"/>
          <p14:tracePt t="379609" x="7500938" y="4929188"/>
          <p14:tracePt t="379611" x="7494588" y="4965700"/>
          <p14:tracePt t="379625" x="7494588" y="5008563"/>
          <p14:tracePt t="379642" x="7480300" y="5057775"/>
          <p14:tracePt t="379661" x="7480300" y="5100638"/>
          <p14:tracePt t="379675" x="7486650" y="5122863"/>
          <p14:tracePt t="379694" x="7500938" y="5143500"/>
          <p14:tracePt t="379709" x="7529513" y="5194300"/>
          <p14:tracePt t="379726" x="7566025" y="5208588"/>
          <p14:tracePt t="379742" x="7600950" y="5237163"/>
          <p14:tracePt t="379759" x="7643813" y="5257800"/>
          <p14:tracePt t="379776" x="7700963" y="5272088"/>
          <p14:tracePt t="379793" x="7737475" y="5280025"/>
          <p14:tracePt t="379809" x="7772400" y="5280025"/>
          <p14:tracePt t="379825" x="7800975" y="5294313"/>
          <p14:tracePt t="379842" x="7815263" y="5294313"/>
          <p14:tracePt t="379858" x="7843838" y="5294313"/>
          <p14:tracePt t="379876" x="7858125" y="5294313"/>
          <p14:tracePt t="379892" x="7886700" y="5286375"/>
          <p14:tracePt t="379909" x="7908925" y="5272088"/>
          <p14:tracePt t="379925" x="7929563" y="5265738"/>
          <p14:tracePt t="379941" x="7937500" y="5257800"/>
          <p14:tracePt t="379979" x="7951788" y="5237163"/>
          <p14:tracePt t="379984" x="7972425" y="5222875"/>
          <p14:tracePt t="379992" x="7980363" y="5208588"/>
          <p14:tracePt t="380008" x="7994650" y="5186363"/>
          <p14:tracePt t="380026" x="7994650" y="5157788"/>
          <p14:tracePt t="380042" x="8023225" y="5108575"/>
          <p14:tracePt t="380059" x="8023225" y="5072063"/>
          <p14:tracePt t="380075" x="8029575" y="5022850"/>
          <p14:tracePt t="380092" x="8029575" y="4979988"/>
          <p14:tracePt t="380108" x="8029575" y="4943475"/>
          <p14:tracePt t="380124" x="8029575" y="4929188"/>
          <p14:tracePt t="380142" x="8029575" y="4914900"/>
          <p14:tracePt t="380158" x="8029575" y="4908550"/>
          <p14:tracePt t="380175" x="8029575" y="4894263"/>
          <p14:tracePt t="380191" x="8029575" y="4879975"/>
          <p14:tracePt t="380209" x="8029575" y="4857750"/>
          <p14:tracePt t="380225" x="8001000" y="4829175"/>
          <p14:tracePt t="380241" x="7951788" y="4808538"/>
          <p14:tracePt t="380258" x="7900988" y="4794250"/>
          <p14:tracePt t="380275" x="7815263" y="4743450"/>
          <p14:tracePt t="380293" x="7758113" y="4714875"/>
          <p14:tracePt t="380308" x="7700963" y="4694238"/>
          <p14:tracePt t="380325" x="7651750" y="4665663"/>
          <p14:tracePt t="380342" x="7629525" y="4665663"/>
          <p14:tracePt t="380359" x="7586663" y="4657725"/>
          <p14:tracePt t="380375" x="7543800" y="4657725"/>
          <p14:tracePt t="380391" x="7500938" y="4637088"/>
          <p14:tracePt t="380408" x="7466013" y="4637088"/>
          <p14:tracePt t="380424" x="7451725" y="4637088"/>
          <p14:tracePt t="380441" x="7437438" y="4637088"/>
          <p14:tracePt t="380475" x="7429500" y="4637088"/>
          <p14:tracePt t="380491" x="7415213" y="4637088"/>
          <p14:tracePt t="380492" x="7380288" y="4657725"/>
          <p14:tracePt t="380508" x="7366000" y="4708525"/>
          <p14:tracePt t="380525" x="7358063" y="4757738"/>
          <p14:tracePt t="380542" x="7358063" y="4822825"/>
          <p14:tracePt t="380557" x="7358063" y="4879975"/>
          <p14:tracePt t="380574" x="7358063" y="4951413"/>
          <p14:tracePt t="380591" x="7329488" y="5022850"/>
          <p14:tracePt t="380607" x="7294563" y="5094288"/>
          <p14:tracePt t="380624" x="7265988" y="5129213"/>
          <p14:tracePt t="380641" x="7251700" y="5157788"/>
          <p14:tracePt t="380658" x="7215188" y="5172075"/>
          <p14:tracePt t="380674" x="7172325" y="5200650"/>
          <p14:tracePt t="380674" x="7115175" y="5222875"/>
          <p14:tracePt t="380707" x="7029450" y="5251450"/>
          <p14:tracePt t="380708" x="6951663" y="5294313"/>
          <p14:tracePt t="380724" x="6894513" y="5314950"/>
          <p14:tracePt t="380741" x="6808788" y="5357813"/>
          <p14:tracePt t="380758" x="6765925" y="5365750"/>
          <p14:tracePt t="380774" x="6743700" y="5372100"/>
          <p14:tracePt t="380791" x="6708775" y="5394325"/>
          <p14:tracePt t="380809" x="6665913" y="5394325"/>
          <p14:tracePt t="380824" x="6637338" y="5400675"/>
          <p14:tracePt t="380841" x="6608763" y="5400675"/>
          <p14:tracePt t="380857" x="6543675" y="5408613"/>
          <p14:tracePt t="380874" x="6486525" y="5408613"/>
          <p14:tracePt t="380890" x="6423025" y="5422900"/>
          <p14:tracePt t="380907" x="6400800" y="5437188"/>
          <p14:tracePt t="380924" x="6386513" y="5437188"/>
          <p14:tracePt t="380940" x="6357938" y="5437188"/>
          <p14:tracePt t="380957" x="6300788" y="5437188"/>
          <p14:tracePt t="380974" x="6272213" y="5437188"/>
          <p14:tracePt t="380991" x="6237288" y="5437188"/>
          <p14:tracePt t="381007" x="6208713" y="5437188"/>
          <p14:tracePt t="381024" x="6194425" y="5437188"/>
          <p14:tracePt t="381041" x="6157913" y="5437188"/>
          <p14:tracePt t="381056" x="6143625" y="5437188"/>
          <p14:tracePt t="381073" x="6115050" y="5429250"/>
          <p14:tracePt t="381090" x="6065838" y="5408613"/>
          <p14:tracePt t="381107" x="6037263" y="5394325"/>
          <p14:tracePt t="381123" x="5994400" y="5351463"/>
          <p14:tracePt t="381140" x="5943600" y="5308600"/>
          <p14:tracePt t="381156" x="5872163" y="5257800"/>
          <p14:tracePt t="381174" x="5837238" y="5222875"/>
          <p14:tracePt t="381189" x="5800725" y="5194300"/>
          <p14:tracePt t="381207" x="5751513" y="5165725"/>
          <p14:tracePt t="381251" x="5743575" y="5157788"/>
          <p14:tracePt t="381259" x="5737225" y="5151438"/>
          <p14:tracePt t="381275" x="5737225" y="5137150"/>
          <p14:tracePt t="381282" x="5737225" y="5129213"/>
          <p14:tracePt t="381290" x="5729288" y="5114925"/>
          <p14:tracePt t="381306" x="5729288" y="5094288"/>
          <p14:tracePt t="381323" x="5729288" y="5086350"/>
          <p14:tracePt t="381340" x="5715000" y="5057775"/>
          <p14:tracePt t="381356" x="5715000" y="5043488"/>
          <p14:tracePt t="381373" x="5715000" y="5008563"/>
          <p14:tracePt t="381389" x="5715000" y="4972050"/>
          <p14:tracePt t="381406" x="5715000" y="4943475"/>
          <p14:tracePt t="381423" x="5715000" y="4929188"/>
          <p14:tracePt t="381440" x="5715000" y="4900613"/>
          <p14:tracePt t="381456" x="5715000" y="4894263"/>
          <p14:tracePt t="381473" x="5715000" y="4886325"/>
          <p14:tracePt t="381507" x="5722938" y="4879975"/>
          <p14:tracePt t="381508" x="5729288" y="4857750"/>
          <p14:tracePt t="381523" x="5737225" y="4843463"/>
          <p14:tracePt t="381539" x="5743575" y="4837113"/>
          <p14:tracePt t="381556" x="5765800" y="4814888"/>
          <p14:tracePt t="381627" x="5772150" y="4808538"/>
          <p14:tracePt t="381635" x="5780088" y="4800600"/>
          <p14:tracePt t="381656" x="5794375" y="4794250"/>
          <p14:tracePt t="381656" x="5815013" y="4794250"/>
          <p14:tracePt t="381672" x="5837238" y="4779963"/>
          <p14:tracePt t="381690" x="5857875" y="4779963"/>
          <p14:tracePt t="381705" x="5886450" y="4779963"/>
          <p14:tracePt t="381723" x="5900738" y="4779963"/>
          <p14:tracePt t="381788" x="5908675" y="4779963"/>
          <p14:tracePt t="381795" x="5915025" y="4786313"/>
          <p14:tracePt t="381800" x="5922963" y="4794250"/>
          <p14:tracePt t="381806" x="5943600" y="4822825"/>
          <p14:tracePt t="381822" x="5965825" y="4879975"/>
          <p14:tracePt t="381840" x="5986463" y="4929188"/>
          <p14:tracePt t="381855" x="6000750" y="4951413"/>
          <p14:tracePt t="381872" x="6000750" y="4957763"/>
          <p14:tracePt t="381889" x="6000750" y="4972050"/>
          <p14:tracePt t="381905" x="6000750" y="5000625"/>
          <p14:tracePt t="381905" x="6000750" y="5014913"/>
          <p14:tracePt t="381924" x="6000750" y="5037138"/>
          <p14:tracePt t="381939" x="6000750" y="5057775"/>
          <p14:tracePt t="381956" x="6000750" y="5065713"/>
          <p14:tracePt t="381972" x="6000750" y="5094288"/>
          <p14:tracePt t="381990" x="6000750" y="5100638"/>
          <p14:tracePt t="382006" x="6000750" y="5114925"/>
          <p14:tracePt t="382023" x="6000750" y="5129213"/>
          <p14:tracePt t="382038" x="6000750" y="5137150"/>
          <p14:tracePt t="382106" x="6000750" y="5143500"/>
          <p14:tracePt t="382122" x="5986463" y="5151438"/>
          <p14:tracePt t="382138" x="5957888" y="5151438"/>
          <p14:tracePt t="382139" x="5929313" y="5151438"/>
          <p14:tracePt t="382155" x="5886450" y="5151438"/>
          <p14:tracePt t="382171" x="5851525" y="5151438"/>
          <p14:tracePt t="382188" x="5822950" y="5122863"/>
          <p14:tracePt t="382204" x="5780088" y="5094288"/>
          <p14:tracePt t="382221" x="5772150" y="5086350"/>
          <p14:tracePt t="382238" x="5765800" y="5080000"/>
          <p14:tracePt t="382256" x="5765800" y="5057775"/>
          <p14:tracePt t="382272" x="5765800" y="5043488"/>
          <p14:tracePt t="382289" x="5765800" y="5029200"/>
          <p14:tracePt t="382304" x="5751513" y="5008563"/>
          <p14:tracePt t="382363" x="5751513" y="5000625"/>
          <p14:tracePt t="382371" x="5751513" y="4994275"/>
          <p14:tracePt t="382379" x="5751513" y="4972050"/>
          <p14:tracePt t="382393" x="5751513" y="4951413"/>
          <p14:tracePt t="382405" x="5751513" y="4929188"/>
          <p14:tracePt t="382421" x="5751513" y="4900613"/>
          <p14:tracePt t="382438" x="5751513" y="4894263"/>
          <p14:tracePt t="382455" x="5751513" y="4886325"/>
          <p14:tracePt t="382472" x="5751513" y="4865688"/>
          <p14:tracePt t="382488" x="5757863" y="4851400"/>
          <p14:tracePt t="382506" x="5772150" y="4829175"/>
          <p14:tracePt t="382521" x="5786438" y="4814888"/>
          <p14:tracePt t="382538" x="5800725" y="4786313"/>
          <p14:tracePt t="382538" x="5808663" y="4786313"/>
          <p14:tracePt t="382556" x="5829300" y="4779963"/>
          <p14:tracePt t="382571" x="5880100" y="4772025"/>
          <p14:tracePt t="382588" x="5894388" y="4772025"/>
          <p14:tracePt t="382605" x="5915025" y="4772025"/>
          <p14:tracePt t="382622" x="5937250" y="4772025"/>
          <p14:tracePt t="382638" x="5943600" y="4772025"/>
          <p14:tracePt t="382655" x="5951538" y="4772025"/>
          <p14:tracePt t="382671" x="5972175" y="4772025"/>
          <p14:tracePt t="382715" x="5980113" y="4772025"/>
          <p14:tracePt t="382730" x="5986463" y="4772025"/>
          <p14:tracePt t="382746" x="5994400" y="4772025"/>
          <p14:tracePt t="382763" x="6015038" y="4772025"/>
          <p14:tracePt t="382771" x="6022975" y="4779963"/>
          <p14:tracePt t="382771" x="6037263" y="4808538"/>
          <p14:tracePt t="382787" x="6051550" y="4837113"/>
          <p14:tracePt t="382804" x="6065838" y="4865688"/>
          <p14:tracePt t="382820" x="6080125" y="4886325"/>
          <p14:tracePt t="382838" x="6086475" y="4908550"/>
          <p14:tracePt t="382853" x="6108700" y="4937125"/>
          <p14:tracePt t="382870" x="6122988" y="4979988"/>
          <p14:tracePt t="382887" x="6122988" y="5022850"/>
          <p14:tracePt t="382903" x="6122988" y="5043488"/>
          <p14:tracePt t="382921" x="6122988" y="5072063"/>
          <p14:tracePt t="382937" x="6122988" y="5086350"/>
          <p14:tracePt t="382953" x="6143625" y="5114925"/>
          <p14:tracePt t="382970" x="6143625" y="5129213"/>
          <p14:tracePt t="382987" x="6143625" y="5151438"/>
          <p14:tracePt t="383003" x="6143625" y="5157788"/>
          <p14:tracePt t="383020" x="6143625" y="5165725"/>
          <p14:tracePt t="383037" x="6143625" y="5186363"/>
          <p14:tracePt t="383082" x="6137275" y="5194300"/>
          <p14:tracePt t="383098" x="6129338" y="5200650"/>
          <p14:tracePt t="383106" x="6122988" y="5200650"/>
          <p14:tracePt t="383114" x="6115050" y="5200650"/>
          <p14:tracePt t="383136" x="6100763" y="5208588"/>
          <p14:tracePt t="383137" x="6051550" y="5214938"/>
          <p14:tracePt t="383153" x="6029325" y="5237163"/>
          <p14:tracePt t="383169" x="5980113" y="5243513"/>
          <p14:tracePt t="383187" x="5972175" y="5243513"/>
          <p14:tracePt t="383203" x="5943600" y="5243513"/>
          <p14:tracePt t="383220" x="5929313" y="5243513"/>
          <p14:tracePt t="383236" x="5915025" y="5243513"/>
          <p14:tracePt t="383253" x="5900738" y="5243513"/>
          <p14:tracePt t="383270" x="5894388" y="5243513"/>
          <p14:tracePt t="383287" x="5872163" y="5243513"/>
          <p14:tracePt t="383303" x="5829300" y="5243513"/>
          <p14:tracePt t="383320" x="5794375" y="5243513"/>
          <p14:tracePt t="383336" x="5757863" y="5229225"/>
          <p14:tracePt t="383353" x="5737225" y="5229225"/>
          <p14:tracePt t="383353" x="5722938" y="5222875"/>
          <p14:tracePt t="383371" x="5686425" y="5214938"/>
          <p14:tracePt t="383387" x="5629275" y="5172075"/>
          <p14:tracePt t="383403" x="5608638" y="5157788"/>
          <p14:tracePt t="383419" x="5572125" y="5137150"/>
          <p14:tracePt t="383436" x="5529263" y="5108575"/>
          <p14:tracePt t="383452" x="5494338" y="5080000"/>
          <p14:tracePt t="383470" x="5457825" y="5043488"/>
          <p14:tracePt t="383486" x="5443538" y="5029200"/>
          <p14:tracePt t="383503" x="5414963" y="5008563"/>
          <p14:tracePt t="383519" x="5400675" y="4979988"/>
          <p14:tracePt t="383536" x="5394325" y="4965700"/>
          <p14:tracePt t="383553" x="5380038" y="4943475"/>
          <p14:tracePt t="383569" x="5372100" y="4922838"/>
          <p14:tracePt t="383569" x="5357813" y="4894263"/>
          <p14:tracePt t="383603" x="5343525" y="4865688"/>
          <p14:tracePt t="383603" x="5337175" y="4843463"/>
          <p14:tracePt t="383620" x="5329238" y="4800600"/>
          <p14:tracePt t="383636" x="5300663" y="4765675"/>
          <p14:tracePt t="383653" x="5286375" y="4751388"/>
          <p14:tracePt t="383699" x="5286375" y="4743450"/>
          <p14:tracePt t="383706" x="5286375" y="4714875"/>
          <p14:tracePt t="383714" x="5286375" y="4708525"/>
          <p14:tracePt t="383722" x="5286375" y="4694238"/>
          <p14:tracePt t="383736" x="5286375" y="4672013"/>
          <p14:tracePt t="383778" x="5286375" y="4665663"/>
          <p14:tracePt t="383786" x="5286375" y="4637088"/>
          <p14:tracePt t="383788" x="5314950" y="4622800"/>
          <p14:tracePt t="383803" x="5357813" y="4586288"/>
          <p14:tracePt t="383819" x="5386388" y="4586288"/>
          <p14:tracePt t="383836" x="5443538" y="4579938"/>
          <p14:tracePt t="383852" x="5500688" y="4565650"/>
          <p14:tracePt t="383869" x="5557838" y="4565650"/>
          <p14:tracePt t="383885" x="5600700" y="4565650"/>
          <p14:tracePt t="383902" x="5629275" y="4565650"/>
          <p14:tracePt t="383919" x="5665788" y="4565650"/>
          <p14:tracePt t="383935" x="5694363" y="4565650"/>
          <p14:tracePt t="383952" x="5722938" y="4565650"/>
          <p14:tracePt t="383968" x="5751513" y="4565650"/>
          <p14:tracePt t="383968" x="5780088" y="4565650"/>
          <p14:tracePt t="383986" x="5794375" y="4565650"/>
          <p14:tracePt t="384002" x="5843588" y="4579938"/>
          <p14:tracePt t="384019" x="5880100" y="4586288"/>
          <p14:tracePt t="384036" x="5900738" y="4600575"/>
          <p14:tracePt t="384052" x="5922963" y="4600575"/>
          <p14:tracePt t="384070" x="5943600" y="4608513"/>
          <p14:tracePt t="384085" x="5957888" y="4608513"/>
          <p14:tracePt t="384103" x="5980113" y="4622800"/>
          <p14:tracePt t="384119" x="6000750" y="4629150"/>
          <p14:tracePt t="384135" x="6022975" y="4637088"/>
          <p14:tracePt t="384152" x="6043613" y="4665663"/>
          <p14:tracePt t="384168" x="6051550" y="4672013"/>
          <p14:tracePt t="384185" x="6086475" y="4714875"/>
          <p14:tracePt t="384201" x="6122988" y="4743450"/>
          <p14:tracePt t="384219" x="6129338" y="4765675"/>
          <p14:tracePt t="384235" x="6157913" y="4808538"/>
          <p14:tracePt t="384252" x="6180138" y="4822825"/>
          <p14:tracePt t="384268" x="6186488" y="4837113"/>
          <p14:tracePt t="384286" x="6200775" y="4865688"/>
          <p14:tracePt t="384301" x="6208713" y="4872038"/>
          <p14:tracePt t="384320" x="6215063" y="4894263"/>
          <p14:tracePt t="384386" x="6215063" y="4908550"/>
          <p14:tracePt t="384426" x="6215063" y="4914900"/>
          <p14:tracePt t="384443" x="6223000" y="4922838"/>
          <p14:tracePt t="384499" x="6223000" y="4929188"/>
          <p14:tracePt t="384504" x="6223000" y="4957763"/>
          <p14:tracePt t="384507" x="6223000" y="4965700"/>
          <p14:tracePt t="384518" x="6223000" y="4986338"/>
          <p14:tracePt t="384534" x="6200775" y="5014913"/>
          <p14:tracePt t="384552" x="6194425" y="5029200"/>
          <p14:tracePt t="384568" x="6180138" y="5037138"/>
          <p14:tracePt t="384585" x="6180138" y="5043488"/>
          <p14:tracePt t="384602" x="6165850" y="5057775"/>
          <p14:tracePt t="384618" x="6157913" y="5072063"/>
          <p14:tracePt t="384634" x="6151563" y="5080000"/>
          <p14:tracePt t="384651" x="6129338" y="5086350"/>
          <p14:tracePt t="384667" x="6115050" y="5108575"/>
          <p14:tracePt t="384685" x="6094413" y="5122863"/>
          <p14:tracePt t="384701" x="6086475" y="5129213"/>
          <p14:tracePt t="384739" x="6072188" y="5137150"/>
          <p14:tracePt t="384754" x="6057900" y="5137150"/>
          <p14:tracePt t="384770" x="6051550" y="5137150"/>
          <p14:tracePt t="384778" x="6037263" y="5143500"/>
          <p14:tracePt t="384786" x="6008688" y="5151438"/>
          <p14:tracePt t="384801" x="5994400" y="5157788"/>
          <p14:tracePt t="384801" x="5980113" y="5157788"/>
          <p14:tracePt t="384819" x="5972175" y="5157788"/>
          <p14:tracePt t="384834" x="5929313" y="5157788"/>
          <p14:tracePt t="384851" x="5922963" y="5165725"/>
          <p14:tracePt t="384868" x="5915025" y="5165725"/>
          <p14:tracePt t="384884" x="5900738" y="5165725"/>
          <p14:tracePt t="384901" x="5886450" y="5165725"/>
          <p14:tracePt t="384918" x="5865813" y="5165725"/>
          <p14:tracePt t="384934" x="5857875" y="5165725"/>
          <p14:tracePt t="384951" x="5851525" y="5165725"/>
          <p14:tracePt t="384967" x="5843588" y="5165725"/>
          <p14:tracePt t="384984" x="5822950" y="5165725"/>
          <p14:tracePt t="385000" x="5815013" y="5165725"/>
          <p14:tracePt t="385017" x="5794375" y="5157788"/>
          <p14:tracePt t="385017" x="5786438" y="5157788"/>
          <p14:tracePt t="385051" x="5772150" y="5157788"/>
          <p14:tracePt t="385051" x="5765800" y="5151438"/>
          <p14:tracePt t="385068" x="5757863" y="5143500"/>
          <p14:tracePt t="385084" x="5743575" y="5129213"/>
          <p14:tracePt t="385101" x="5729288" y="5114925"/>
          <p14:tracePt t="385117" x="5722938" y="5108575"/>
          <p14:tracePt t="385162" x="5722938" y="5094288"/>
          <p14:tracePt t="385170" x="5700713" y="5072063"/>
          <p14:tracePt t="385186" x="5694363" y="5065713"/>
          <p14:tracePt t="385202" x="5686425" y="5057775"/>
          <p14:tracePt t="385218" x="5686425" y="5051425"/>
          <p14:tracePt t="385219" x="5680075" y="5043488"/>
          <p14:tracePt t="385258" x="5672138" y="5037138"/>
          <p14:tracePt t="385266" x="5665788" y="5029200"/>
          <p14:tracePt t="385284" x="5657850" y="5022850"/>
          <p14:tracePt t="385284" x="5657850" y="5014913"/>
          <p14:tracePt t="385300" x="5643563" y="5000625"/>
          <p14:tracePt t="385317" x="5622925" y="4965700"/>
          <p14:tracePt t="385334" x="5608638" y="4951413"/>
          <p14:tracePt t="385350" x="5600700" y="4922838"/>
          <p14:tracePt t="385368" x="5600700" y="4908550"/>
          <p14:tracePt t="385411" x="5600700" y="4894263"/>
          <p14:tracePt t="385427" x="5594350" y="4886325"/>
          <p14:tracePt t="385442" x="5586413" y="4879975"/>
          <p14:tracePt t="385474" x="5580063" y="4872038"/>
          <p14:tracePt t="385539" x="5580063" y="4857750"/>
          <p14:tracePt t="385543" x="5580063" y="4851400"/>
          <p14:tracePt t="385555" x="5580063" y="4843463"/>
          <p14:tracePt t="385587" x="5586413" y="4837113"/>
          <p14:tracePt t="385595" x="5586413" y="4822825"/>
          <p14:tracePt t="385603" x="5600700" y="4808538"/>
          <p14:tracePt t="385618" x="5608638" y="4800600"/>
          <p14:tracePt t="385633" x="5637213" y="4786313"/>
          <p14:tracePt t="385650" x="5657850" y="4757738"/>
          <p14:tracePt t="385667" x="5665788" y="4751388"/>
          <p14:tracePt t="385684" x="5686425" y="4737100"/>
          <p14:tracePt t="385700" x="5694363" y="4737100"/>
          <p14:tracePt t="385716" x="5700713" y="4729163"/>
          <p14:tracePt t="385733" x="5729288" y="4729163"/>
          <p14:tracePt t="385749" x="5743575" y="4729163"/>
          <p14:tracePt t="385767" x="5765800" y="4729163"/>
          <p14:tracePt t="385783" x="5780088" y="4729163"/>
          <p14:tracePt t="385800" x="5800725" y="4729163"/>
          <p14:tracePt t="385816" x="5808663" y="4729163"/>
          <p14:tracePt t="385859" x="5815013" y="4729163"/>
          <p14:tracePt t="385867" x="5822950" y="4729163"/>
          <p14:tracePt t="385883" x="5837238" y="4729163"/>
          <p14:tracePt t="385883" x="5843588" y="4729163"/>
          <p14:tracePt t="385899" x="5865813" y="4729163"/>
          <p14:tracePt t="385916" x="5880100" y="4729163"/>
          <p14:tracePt t="385933" x="5886450" y="4737100"/>
          <p14:tracePt t="386011" x="5900738" y="4743450"/>
          <p14:tracePt t="386018" x="5929313" y="4772025"/>
          <p14:tracePt t="386058" x="5937250" y="4779963"/>
          <p14:tracePt t="386090" x="5937250" y="4786313"/>
          <p14:tracePt t="386106" x="5937250" y="4800600"/>
          <p14:tracePt t="386114" x="5937250" y="4808538"/>
          <p14:tracePt t="386122" x="5943600" y="4829175"/>
          <p14:tracePt t="386136" x="5951538" y="4865688"/>
          <p14:tracePt t="386149" x="5951538" y="4879975"/>
          <p14:tracePt t="386165" x="5951538" y="4886325"/>
          <p14:tracePt t="386202" x="5957888" y="4900613"/>
          <p14:tracePt t="386202" x="5965825" y="4908550"/>
          <p14:tracePt t="386242" x="5980113" y="4929188"/>
          <p14:tracePt t="386258" x="5986463" y="4937125"/>
          <p14:tracePt t="386274" x="5986463" y="4943475"/>
          <p14:tracePt t="386282" x="6008688" y="4957763"/>
          <p14:tracePt t="386299" x="6008688" y="4965700"/>
          <p14:tracePt t="386299" x="6015038" y="4979988"/>
          <p14:tracePt t="386315" x="6015038" y="4986338"/>
          <p14:tracePt t="386333" x="6022975" y="5008563"/>
          <p14:tracePt t="386349" x="6029325" y="5037138"/>
          <p14:tracePt t="386367" x="6037263" y="5051425"/>
          <p14:tracePt t="386410" x="6043613" y="5057775"/>
          <p14:tracePt t="386482" x="6043613" y="5072063"/>
          <p14:tracePt t="386498" x="6043613" y="5080000"/>
          <p14:tracePt t="386554" x="6043613" y="5086350"/>
          <p14:tracePt t="386722" x="6043613" y="5094288"/>
          <p14:tracePt t="386738" x="6043613" y="5114925"/>
          <p14:tracePt t="386778" x="6043613" y="5129213"/>
          <p14:tracePt t="386810" x="6037263" y="5137150"/>
          <p14:tracePt t="386843" x="6029325" y="5143500"/>
          <p14:tracePt t="386899" x="6022975" y="5143500"/>
          <p14:tracePt t="386978" x="6015038" y="5143500"/>
          <p14:tracePt t="386995" x="6008688" y="5143500"/>
          <p14:tracePt t="387010" x="6000750" y="5143500"/>
          <p14:tracePt t="387019" x="5986463" y="5143500"/>
          <p14:tracePt t="387035" x="5980113" y="5143500"/>
          <p14:tracePt t="387043" x="5972175" y="5143500"/>
          <p14:tracePt t="387050" x="5965825" y="5143500"/>
          <p14:tracePt t="387064" x="5937250" y="5143500"/>
          <p14:tracePt t="387081" x="5929313" y="5143500"/>
          <p14:tracePt t="387097" x="5908675" y="5143500"/>
          <p14:tracePt t="387116" x="5894388" y="5143500"/>
          <p14:tracePt t="387131" x="5872163" y="5143500"/>
          <p14:tracePt t="387148" x="5865813" y="5143500"/>
          <p14:tracePt t="387164" x="5857875" y="5143500"/>
          <p14:tracePt t="387181" x="5851525" y="5143500"/>
          <p14:tracePt t="387226" x="5837238" y="5143500"/>
          <p14:tracePt t="387243" x="5829300" y="5143500"/>
          <p14:tracePt t="387258" x="5808663" y="5143500"/>
          <p14:tracePt t="387266" x="5794375" y="5143500"/>
          <p14:tracePt t="387280" x="5786438" y="5143500"/>
          <p14:tracePt t="387282" x="5772150" y="5143500"/>
          <p14:tracePt t="387282" x="5757863" y="5129213"/>
          <p14:tracePt t="387299" x="5751513" y="5122863"/>
          <p14:tracePt t="387313" x="5743575" y="5122863"/>
          <p14:tracePt t="387330" x="5729288" y="5108575"/>
          <p14:tracePt t="387347" x="5715000" y="5100638"/>
          <p14:tracePt t="387365" x="5694363" y="5080000"/>
          <p14:tracePt t="387381" x="5672138" y="5065713"/>
          <p14:tracePt t="387399" x="5657850" y="5051425"/>
          <p14:tracePt t="387414" x="5637213" y="5022850"/>
          <p14:tracePt t="387430" x="5608638" y="4986338"/>
          <p14:tracePt t="387447" x="5565775" y="4908550"/>
          <p14:tracePt t="387464" x="5514975" y="4851400"/>
          <p14:tracePt t="387481" x="5472113" y="4808538"/>
          <p14:tracePt t="387497" x="5437188" y="4786313"/>
          <p14:tracePt t="387738" x="5437188" y="4779963"/>
          <p14:tracePt t="387754" x="5437188" y="4772025"/>
          <p14:tracePt t="387802" x="5437188" y="4765675"/>
          <p14:tracePt t="387818" x="5443538" y="4757738"/>
          <p14:tracePt t="387874" x="5451475" y="4757738"/>
          <p14:tracePt t="387906" x="5465763" y="4757738"/>
          <p14:tracePt t="387920" x="5472113" y="4757738"/>
          <p14:tracePt t="387921" x="5480050" y="4757738"/>
          <p14:tracePt t="387929" x="5500688" y="4757738"/>
          <p14:tracePt t="387946" x="5514975" y="4751388"/>
          <p14:tracePt t="387964" x="5522913" y="4751388"/>
          <p14:tracePt t="387979" x="5543550" y="4751388"/>
          <p14:tracePt t="387996" x="5565775" y="4751388"/>
          <p14:tracePt t="388012" x="5580063" y="4751388"/>
          <p14:tracePt t="388029" x="5594350" y="4743450"/>
          <p14:tracePt t="388074" x="5600700" y="4737100"/>
          <p14:tracePt t="388082" x="5629275" y="4722813"/>
          <p14:tracePt t="388090" x="5637213" y="4722813"/>
          <p14:tracePt t="388098" x="5657850" y="4714875"/>
          <p14:tracePt t="388114" x="5672138" y="4708525"/>
          <p14:tracePt t="388130" x="5708650" y="4700588"/>
          <p14:tracePt t="388147" x="5715000" y="4686300"/>
          <p14:tracePt t="388162" x="5722938" y="4686300"/>
          <p14:tracePt t="388179" x="5743575" y="4679950"/>
          <p14:tracePt t="388218" x="5751513" y="4679950"/>
          <p14:tracePt t="388229" x="5780088" y="4679950"/>
          <p14:tracePt t="388242" x="5794375" y="4672013"/>
          <p14:tracePt t="388249" x="5808663" y="4672013"/>
          <p14:tracePt t="388262" x="5822950" y="4672013"/>
          <p14:tracePt t="388279" x="5829300" y="4672013"/>
          <p14:tracePt t="388296" x="5837238" y="4672013"/>
          <p14:tracePt t="388312" x="5865813" y="4672013"/>
          <p14:tracePt t="388329" x="5880100" y="4672013"/>
          <p14:tracePt t="388346" x="5915025" y="4672013"/>
          <p14:tracePt t="388363" x="5929313" y="4672013"/>
          <p14:tracePt t="388379" x="5937250" y="4672013"/>
          <p14:tracePt t="388396" x="5943600" y="4672013"/>
          <p14:tracePt t="388413" x="5957888" y="4672013"/>
          <p14:tracePt t="388429" x="5972175" y="4672013"/>
          <p14:tracePt t="388445" x="5994400" y="4672013"/>
          <p14:tracePt t="388463" x="6022975" y="4679950"/>
          <p14:tracePt t="388522" x="6029325" y="4686300"/>
          <p14:tracePt t="388538" x="6043613" y="4686300"/>
          <p14:tracePt t="388546" x="6057900" y="4700588"/>
          <p14:tracePt t="388562" x="6065838" y="4722813"/>
          <p14:tracePt t="388579" x="6072188" y="4729163"/>
          <p14:tracePt t="388595" x="6072188" y="4737100"/>
          <p14:tracePt t="388612" x="6094413" y="4765675"/>
          <p14:tracePt t="388630" x="6100763" y="4779963"/>
          <p14:tracePt t="388645" x="6100763" y="4800600"/>
          <p14:tracePt t="388663" x="6100763" y="4814888"/>
          <p14:tracePt t="388679" x="6108700" y="4837113"/>
          <p14:tracePt t="388695" x="6108700" y="4843463"/>
          <p14:tracePt t="388712" x="6108700" y="4851400"/>
          <p14:tracePt t="388728" x="6108700" y="4857750"/>
          <p14:tracePt t="388745" x="6108700" y="4872038"/>
          <p14:tracePt t="388761" x="6115050" y="4886325"/>
          <p14:tracePt t="388802" x="6115050" y="4894263"/>
          <p14:tracePt t="388805" x="6115050" y="4922838"/>
          <p14:tracePt t="388813" x="6137275" y="4957763"/>
          <p14:tracePt t="388828" x="6137275" y="4965700"/>
          <p14:tracePt t="388874" x="6137275" y="4972050"/>
          <p14:tracePt t="388890" x="6137275" y="4979988"/>
          <p14:tracePt t="388898" x="6137275" y="4994275"/>
          <p14:tracePt t="388906" x="6137275" y="5000625"/>
          <p14:tracePt t="388914" x="6137275" y="5043488"/>
          <p14:tracePt t="388929" x="6137275" y="5086350"/>
          <p14:tracePt t="388944" x="6122988" y="5137150"/>
          <p14:tracePt t="388944" x="6115050" y="5151438"/>
          <p14:tracePt t="388962" x="6100763" y="5186363"/>
          <p14:tracePt t="388979" x="6094413" y="5194300"/>
          <p14:tracePt t="388995" x="6086475" y="5200650"/>
          <p14:tracePt t="389011" x="6080125" y="5214938"/>
          <p14:tracePt t="389058" x="6057900" y="5237163"/>
          <p14:tracePt t="389074" x="6051550" y="5237163"/>
          <p14:tracePt t="389082" x="6043613" y="5243513"/>
          <p14:tracePt t="389123" x="6037263" y="5243513"/>
          <p14:tracePt t="389133" x="6022975" y="5243513"/>
          <p14:tracePt t="389139" x="6015038" y="5243513"/>
          <p14:tracePt t="389146" x="5980113" y="5265738"/>
          <p14:tracePt t="389162" x="5951538" y="5265738"/>
          <p14:tracePt t="389162" x="5943600" y="5265738"/>
          <p14:tracePt t="389179" x="5929313" y="5265738"/>
          <p14:tracePt t="389195" x="5894388" y="5265738"/>
          <p14:tracePt t="389211" x="5886450" y="5265738"/>
          <p14:tracePt t="389228" x="5857875" y="5265738"/>
          <p14:tracePt t="389245" x="5837238" y="5265738"/>
          <p14:tracePt t="389261" x="5822950" y="5265738"/>
          <p14:tracePt t="389277" x="5794375" y="5257800"/>
          <p14:tracePt t="389296" x="5780088" y="5243513"/>
          <p14:tracePt t="389311" x="5765800" y="5229225"/>
          <p14:tracePt t="389328" x="5757863" y="5222875"/>
          <p14:tracePt t="389344" x="5751513" y="5214938"/>
          <p14:tracePt t="389362" x="5743575" y="5208588"/>
          <p14:tracePt t="389378" x="5729288" y="5186363"/>
          <p14:tracePt t="389394" x="5722938" y="5186363"/>
          <p14:tracePt t="389412" x="5708650" y="5172075"/>
          <p14:tracePt t="389458" x="5708650" y="5151438"/>
          <p14:tracePt t="389466" x="5694363" y="5129213"/>
          <p14:tracePt t="389473" x="5694363" y="5114925"/>
          <p14:tracePt t="389480" x="5694363" y="5100638"/>
          <p14:tracePt t="389494" x="5694363" y="5065713"/>
          <p14:tracePt t="389511" x="5694363" y="5051425"/>
          <p14:tracePt t="389527" x="5694363" y="5029200"/>
          <p14:tracePt t="389544" x="5694363" y="5014913"/>
          <p14:tracePt t="389560" x="5694363" y="5000625"/>
          <p14:tracePt t="389577" x="5708650" y="4979988"/>
          <p14:tracePt t="389594" x="5715000" y="4951413"/>
          <p14:tracePt t="389610" x="5722938" y="4937125"/>
          <p14:tracePt t="389628" x="5737225" y="4908550"/>
          <p14:tracePt t="389644" x="5765800" y="4886325"/>
          <p14:tracePt t="389662" x="5780088" y="4851400"/>
          <p14:tracePt t="389677" x="5794375" y="4822825"/>
          <p14:tracePt t="389694" x="5800725" y="4814888"/>
          <p14:tracePt t="389730" x="5808663" y="4808538"/>
          <p14:tracePt t="389732" x="5815013" y="4786313"/>
          <p14:tracePt t="389744" x="5822950" y="4779963"/>
          <p14:tracePt t="389787" x="5829300" y="4772025"/>
          <p14:tracePt t="389795" x="5837238" y="4765675"/>
          <p14:tracePt t="389803" x="5843588" y="4757738"/>
          <p14:tracePt t="389803" x="5851525" y="4751388"/>
          <p14:tracePt t="389811" x="5857875" y="4743450"/>
          <p14:tracePt t="389859" x="5865813" y="4743450"/>
          <p14:tracePt t="389867" x="5886450" y="4737100"/>
          <p14:tracePt t="389875" x="5894388" y="4737100"/>
          <p14:tracePt t="389880" x="5908675" y="4729163"/>
          <p14:tracePt t="389893" x="5915025" y="4722813"/>
          <p14:tracePt t="389910" x="5922963" y="4714875"/>
          <p14:tracePt t="389946" x="5929313" y="4714875"/>
          <p14:tracePt t="389963" x="5937250" y="4714875"/>
          <p14:tracePt t="389986" x="5951538" y="4714875"/>
          <p14:tracePt t="390002" x="5965825" y="4714875"/>
          <p14:tracePt t="390035" x="5972175" y="4714875"/>
          <p14:tracePt t="390042" x="5980113" y="4722813"/>
          <p14:tracePt t="390050" x="5994400" y="4737100"/>
          <p14:tracePt t="390066" x="6008688" y="4751388"/>
          <p14:tracePt t="390076" x="6015038" y="4757738"/>
          <p14:tracePt t="390093" x="6022975" y="4765675"/>
          <p14:tracePt t="390162" x="6037263" y="4772025"/>
          <p14:tracePt t="390177" x="6043613" y="4786313"/>
          <p14:tracePt t="390323" x="6051550" y="4800600"/>
          <p14:tracePt t="390339" x="6057900" y="4808538"/>
          <p14:tracePt t="390347" x="6057900" y="4814888"/>
          <p14:tracePt t="390355" x="6057900" y="4822825"/>
          <p14:tracePt t="390355" x="6057900" y="4829175"/>
          <p14:tracePt t="390376" x="6057900" y="4837113"/>
          <p14:tracePt t="390377" x="6065838" y="4851400"/>
          <p14:tracePt t="390419" x="6065838" y="4857750"/>
          <p14:tracePt t="390514" x="6072188" y="4865688"/>
          <p14:tracePt t="391754" x="0" y="0"/>
        </p14:tracePtLst>
        <p14:tracePtLst>
          <p14:tracePt t="408788" x="2636838" y="5757863"/>
          <p14:tracePt t="408843" x="2636838" y="5765800"/>
          <p14:tracePt t="408861" x="2622550" y="5780088"/>
          <p14:tracePt t="408891" x="2622550" y="5794375"/>
          <p14:tracePt t="408899" x="2614613" y="5800725"/>
          <p14:tracePt t="408907" x="2608263" y="5822950"/>
          <p14:tracePt t="408916" x="2586038" y="5843588"/>
          <p14:tracePt t="408939" x="2579688" y="5851525"/>
          <p14:tracePt t="408955" x="2557463" y="5857875"/>
          <p14:tracePt t="408971" x="2536825" y="5865813"/>
          <p14:tracePt t="408995" x="2522538" y="5865813"/>
          <p14:tracePt t="409016" x="2514600" y="5865813"/>
          <p14:tracePt t="409019" x="2479675" y="5865813"/>
          <p14:tracePt t="409035" x="2428875" y="5865813"/>
          <p14:tracePt t="409051" x="2357438" y="5865813"/>
          <p14:tracePt t="409067" x="2265363" y="5865813"/>
          <p14:tracePt t="409091" x="2193925" y="5865813"/>
          <p14:tracePt t="409107" x="2085975" y="5865813"/>
          <p14:tracePt t="409123" x="1943100" y="5865813"/>
          <p14:tracePt t="409139" x="1822450" y="5865813"/>
          <p14:tracePt t="409154" x="1700213" y="5865813"/>
          <p14:tracePt t="409166" x="1608138" y="5829300"/>
          <p14:tracePt t="409183" x="1528763" y="5822950"/>
          <p14:tracePt t="409200" x="1471613" y="5822950"/>
          <p14:tracePt t="409216" x="1428750" y="5808663"/>
          <p14:tracePt t="409233" x="1408113" y="5808663"/>
          <p14:tracePt t="409249" x="1393825" y="5808663"/>
          <p14:tracePt t="409249" x="1385888" y="5808663"/>
          <p14:tracePt t="409267" x="1365250" y="5808663"/>
          <p14:tracePt t="409283" x="1350963" y="5808663"/>
          <p14:tracePt t="409299" x="1328738" y="5808663"/>
          <p14:tracePt t="409317" x="1322388" y="5808663"/>
          <p14:tracePt t="409354" x="1314450" y="5808663"/>
          <p14:tracePt t="409362" x="1308100" y="5808663"/>
          <p14:tracePt t="409376" x="1308100" y="5815013"/>
          <p14:tracePt t="409382" x="1308100" y="5822950"/>
          <p14:tracePt t="409399" x="1308100" y="5829300"/>
          <p14:tracePt t="409416" x="1308100" y="5837238"/>
          <p14:tracePt t="409432" x="1308100" y="5851525"/>
          <p14:tracePt t="409449" x="1308100" y="5865813"/>
          <p14:tracePt t="409506" x="1308100" y="5872163"/>
          <p14:tracePt t="409514" x="1314450" y="5872163"/>
          <p14:tracePt t="409522" x="1322388" y="5872163"/>
          <p14:tracePt t="409532" x="1343025" y="5851525"/>
          <p14:tracePt t="409548" x="1343025" y="5822950"/>
          <p14:tracePt t="409566" x="1343025" y="5794375"/>
          <p14:tracePt t="409581" x="1357313" y="5757863"/>
          <p14:tracePt t="409600" x="1379538" y="5743575"/>
          <p14:tracePt t="409615" x="1400175" y="5729288"/>
          <p14:tracePt t="409632" x="1414463" y="5729288"/>
          <p14:tracePt t="409649" x="1450975" y="5722938"/>
          <p14:tracePt t="409665" x="1500188" y="5700713"/>
          <p14:tracePt t="409665" x="1522413" y="5700713"/>
          <p14:tracePt t="409683" x="1585913" y="5700713"/>
          <p14:tracePt t="409698" x="1665288" y="5700713"/>
          <p14:tracePt t="409715" x="1728788" y="5700713"/>
          <p14:tracePt t="409731" x="1808163" y="5700713"/>
          <p14:tracePt t="409749" x="1908175" y="5700713"/>
          <p14:tracePt t="409764" x="2036763" y="5700713"/>
          <p14:tracePt t="409781" x="2157413" y="5686425"/>
          <p14:tracePt t="409799" x="2214563" y="5686425"/>
          <p14:tracePt t="409814" x="2279650" y="5686425"/>
          <p14:tracePt t="409832" x="2322513" y="5680075"/>
          <p14:tracePt t="409848" x="2351088" y="5680075"/>
          <p14:tracePt t="409865" x="2436813" y="5680075"/>
          <p14:tracePt t="409882" x="2528888" y="5680075"/>
          <p14:tracePt t="409899" x="2657475" y="5643563"/>
          <p14:tracePt t="409915" x="2722563" y="5643563"/>
          <p14:tracePt t="409931" x="2786063" y="5637213"/>
          <p14:tracePt t="409948" x="2865438" y="5622925"/>
          <p14:tracePt t="409965" x="2922588" y="5614988"/>
          <p14:tracePt t="409981" x="2957513" y="5614988"/>
          <p14:tracePt t="409998" x="2971800" y="5608638"/>
          <p14:tracePt t="410106" x="2965450" y="5608638"/>
          <p14:tracePt t="410114" x="2908300" y="5622925"/>
          <p14:tracePt t="410117" x="2843213" y="5643563"/>
          <p14:tracePt t="410131" x="2757488" y="5665788"/>
          <p14:tracePt t="410148" x="2700338" y="5694363"/>
          <p14:tracePt t="410164" x="2651125" y="5708650"/>
          <p14:tracePt t="410181" x="2614613" y="5722938"/>
          <p14:tracePt t="410198" x="2593975" y="5743575"/>
          <p14:tracePt t="410214" x="2557463" y="5757863"/>
          <p14:tracePt t="410231" x="2536825" y="5780088"/>
          <p14:tracePt t="410247" x="2493963" y="5800725"/>
          <p14:tracePt t="410264" x="2471738" y="5829300"/>
          <p14:tracePt t="410281" x="2422525" y="5843588"/>
          <p14:tracePt t="410281" x="2408238" y="5865813"/>
          <p14:tracePt t="410298" x="2365375" y="5886450"/>
          <p14:tracePt t="410315" x="2314575" y="5908675"/>
          <p14:tracePt t="410331" x="2271713" y="5922963"/>
          <p14:tracePt t="410349" x="2236788" y="5929313"/>
          <p14:tracePt t="410365" x="2171700" y="5951538"/>
          <p14:tracePt t="410382" x="2100263" y="5957888"/>
          <p14:tracePt t="410397" x="1993900" y="5972175"/>
          <p14:tracePt t="410415" x="1893888" y="5980113"/>
          <p14:tracePt t="410430" x="1843088" y="6000750"/>
          <p14:tracePt t="410447" x="1793875" y="6000750"/>
          <p14:tracePt t="410465" x="1779588" y="6008688"/>
          <p14:tracePt t="410480" x="1757363" y="6008688"/>
          <p14:tracePt t="410497" x="1743075" y="6008688"/>
          <p14:tracePt t="410514" x="1722438" y="6015038"/>
          <p14:tracePt t="410531" x="1714500" y="6015038"/>
          <p14:tracePt t="410547" x="1708150" y="6022975"/>
          <p14:tracePt t="410564" x="1693863" y="6022975"/>
          <p14:tracePt t="410580" x="1665288" y="6037263"/>
          <p14:tracePt t="410597" x="1657350" y="6043613"/>
          <p14:tracePt t="410614" x="1651000" y="6051550"/>
          <p14:tracePt t="410631" x="1643063" y="6051550"/>
          <p14:tracePt t="410647" x="1636713" y="6057900"/>
          <p14:tracePt t="410664" x="1622425" y="6080125"/>
          <p14:tracePt t="410681" x="1608138" y="6086475"/>
          <p14:tracePt t="410696" x="1600200" y="6094413"/>
          <p14:tracePt t="410696" x="1585913" y="6100763"/>
          <p14:tracePt t="410730" x="1571625" y="6115050"/>
          <p14:tracePt t="410731" x="1565275" y="6122988"/>
          <p14:tracePt t="410776" x="1557338" y="6129338"/>
          <p14:tracePt t="410819" x="1557338" y="6151563"/>
          <p14:tracePt t="410826" x="1565275" y="6157913"/>
          <p14:tracePt t="410846" x="1571625" y="6165850"/>
          <p14:tracePt t="410850" x="1593850" y="6172200"/>
          <p14:tracePt t="410864" x="1614488" y="6180138"/>
          <p14:tracePt t="410881" x="1657350" y="6180138"/>
          <p14:tracePt t="410897" x="1708150" y="6200775"/>
          <p14:tracePt t="410914" x="1728788" y="6200775"/>
          <p14:tracePt t="410930" x="1785938" y="6200775"/>
          <p14:tracePt t="410947" x="1822450" y="6208713"/>
          <p14:tracePt t="410963" x="1865313" y="6215063"/>
          <p14:tracePt t="410980" x="1922463" y="6215063"/>
          <p14:tracePt t="410996" x="1985963" y="6215063"/>
          <p14:tracePt t="411013" x="2008188" y="6215063"/>
          <p14:tracePt t="411029" x="2071688" y="6215063"/>
          <p14:tracePt t="411046" x="2128838" y="6215063"/>
          <p14:tracePt t="411063" x="2171700" y="6215063"/>
          <p14:tracePt t="411080" x="2228850" y="6215063"/>
          <p14:tracePt t="411096" x="2336800" y="6215063"/>
          <p14:tracePt t="411113" x="2379663" y="6215063"/>
          <p14:tracePt t="411113" x="2386013" y="6215063"/>
          <p14:tracePt t="411131" x="2414588" y="6215063"/>
          <p14:tracePt t="411146" x="2436813" y="6215063"/>
          <p14:tracePt t="411164" x="2486025" y="6215063"/>
          <p14:tracePt t="411179" x="2528888" y="6215063"/>
          <p14:tracePt t="411196" x="2571750" y="6200775"/>
          <p14:tracePt t="411213" x="2614613" y="6200775"/>
          <p14:tracePt t="411230" x="2643188" y="6194425"/>
          <p14:tracePt t="411246" x="2679700" y="6194425"/>
          <p14:tracePt t="411262" x="2714625" y="6186488"/>
          <p14:tracePt t="411279" x="2771775" y="6172200"/>
          <p14:tracePt t="411296" x="2800350" y="6151563"/>
          <p14:tracePt t="411313" x="2814638" y="6137275"/>
          <p14:tracePt t="411329" x="2822575" y="6100763"/>
          <p14:tracePt t="411329" x="2822575" y="6080125"/>
          <p14:tracePt t="411346" x="2822575" y="6037263"/>
          <p14:tracePt t="411362" x="2822575" y="5980113"/>
          <p14:tracePt t="411380" x="2786063" y="5922963"/>
          <p14:tracePt t="411396" x="2779713" y="5894388"/>
          <p14:tracePt t="411412" x="2771775" y="5886450"/>
          <p14:tracePt t="411429" x="2751138" y="5865813"/>
          <p14:tracePt t="411446" x="2722563" y="5837238"/>
          <p14:tracePt t="411463" x="2679700" y="5815013"/>
          <p14:tracePt t="411479" x="2614613" y="5800725"/>
          <p14:tracePt t="411496" x="2465388" y="5751513"/>
          <p14:tracePt t="411512" x="2308225" y="5737225"/>
          <p14:tracePt t="411529" x="2185988" y="5729288"/>
          <p14:tracePt t="411545" x="1985963" y="5694363"/>
          <p14:tracePt t="411562" x="1914525" y="5694363"/>
          <p14:tracePt t="411579" x="1865313" y="5686425"/>
          <p14:tracePt t="411595" x="1814513" y="5686425"/>
          <p14:tracePt t="411612" x="1765300" y="5686425"/>
          <p14:tracePt t="411628" x="1700213" y="5686425"/>
          <p14:tracePt t="411647" x="1651000" y="5686425"/>
          <p14:tracePt t="411662" x="1600200" y="5686425"/>
          <p14:tracePt t="411680" x="1565275" y="5686425"/>
          <p14:tracePt t="411695" x="1522413" y="5686425"/>
          <p14:tracePt t="411713" x="1465263" y="5694363"/>
          <p14:tracePt t="411729" x="1428750" y="5700713"/>
          <p14:tracePt t="411745" x="1385888" y="5715000"/>
          <p14:tracePt t="411762" x="1365250" y="5722938"/>
          <p14:tracePt t="411778" x="1336675" y="5737225"/>
          <p14:tracePt t="411796" x="1308100" y="5757863"/>
          <p14:tracePt t="411812" x="1308100" y="5800725"/>
          <p14:tracePt t="411829" x="1308100" y="5822950"/>
          <p14:tracePt t="411845" x="1308100" y="5851525"/>
          <p14:tracePt t="411862" x="1308100" y="5880100"/>
          <p14:tracePt t="411878" x="1322388" y="5937250"/>
          <p14:tracePt t="411895" x="1343025" y="5957888"/>
          <p14:tracePt t="411912" x="1371600" y="6000750"/>
          <p14:tracePt t="411928" x="1393825" y="6022975"/>
          <p14:tracePt t="411945" x="1457325" y="6065838"/>
          <p14:tracePt t="411962" x="1500188" y="6080125"/>
          <p14:tracePt t="411980" x="1536700" y="6094413"/>
          <p14:tracePt t="411995" x="1579563" y="6094413"/>
          <p14:tracePt t="412012" x="1628775" y="6115050"/>
          <p14:tracePt t="412028" x="1693863" y="6129338"/>
          <p14:tracePt t="412045" x="1751013" y="6143625"/>
          <p14:tracePt t="412061" x="1808163" y="6165850"/>
          <p14:tracePt t="412078" x="1885950" y="6165850"/>
          <p14:tracePt t="412095" x="1936750" y="6165850"/>
          <p14:tracePt t="412111" x="2008188" y="6165850"/>
          <p14:tracePt t="412128" x="2079625" y="6165850"/>
          <p14:tracePt t="412145" x="2128838" y="6157913"/>
          <p14:tracePt t="412145" x="2143125" y="6157913"/>
          <p14:tracePt t="412162" x="2185988" y="6143625"/>
          <p14:tracePt t="412178" x="2222500" y="6143625"/>
          <p14:tracePt t="412196" x="2257425" y="6122988"/>
          <p14:tracePt t="412212" x="2286000" y="6115050"/>
          <p14:tracePt t="412228" x="2336800" y="6115050"/>
          <p14:tracePt t="412244" x="2357438" y="6108700"/>
          <p14:tracePt t="412261" x="2400300" y="6108700"/>
          <p14:tracePt t="412278" x="2422525" y="6100763"/>
          <p14:tracePt t="412295" x="2465388" y="6100763"/>
          <p14:tracePt t="412312" x="2514600" y="6072188"/>
          <p14:tracePt t="412328" x="2557463" y="6051550"/>
          <p14:tracePt t="412344" x="2608263" y="6022975"/>
          <p14:tracePt t="412361" x="2665413" y="5986463"/>
          <p14:tracePt t="412378" x="2686050" y="5972175"/>
          <p14:tracePt t="412418" x="2693988" y="5965825"/>
          <p14:tracePt t="412419" x="2708275" y="5951538"/>
          <p14:tracePt t="412428" x="2708275" y="5929313"/>
          <p14:tracePt t="412444" x="2708275" y="5900738"/>
          <p14:tracePt t="412462" x="2708275" y="5865813"/>
          <p14:tracePt t="412478" x="2708275" y="5837238"/>
          <p14:tracePt t="412494" x="2686050" y="5794375"/>
          <p14:tracePt t="412510" x="2651125" y="5757863"/>
          <p14:tracePt t="412528" x="2628900" y="5737225"/>
          <p14:tracePt t="412544" x="2600325" y="5737225"/>
          <p14:tracePt t="412561" x="2528888" y="5729288"/>
          <p14:tracePt t="412561" x="2479675" y="5729288"/>
          <p14:tracePt t="412579" x="2371725" y="5715000"/>
          <p14:tracePt t="412594" x="2251075" y="5715000"/>
          <p14:tracePt t="412611" x="2157413" y="5715000"/>
          <p14:tracePt t="412627" x="2079625" y="5715000"/>
          <p14:tracePt t="412644" x="2000250" y="5715000"/>
          <p14:tracePt t="412661" x="1957388" y="5715000"/>
          <p14:tracePt t="412677" x="1914525" y="5715000"/>
          <p14:tracePt t="412693" x="1871663" y="5715000"/>
          <p14:tracePt t="412710" x="1814513" y="5715000"/>
          <p14:tracePt t="412727" x="1771650" y="5715000"/>
          <p14:tracePt t="412744" x="1728788" y="5715000"/>
          <p14:tracePt t="412761" x="1679575" y="5729288"/>
          <p14:tracePt t="412777" x="1628775" y="5737225"/>
          <p14:tracePt t="412777" x="1571625" y="5751513"/>
          <p14:tracePt t="412795" x="1543050" y="5751513"/>
          <p14:tracePt t="412810" x="1485900" y="5786438"/>
          <p14:tracePt t="412827" x="1436688" y="5800725"/>
          <p14:tracePt t="412843" x="1379538" y="5829300"/>
          <p14:tracePt t="412860" x="1336675" y="5851525"/>
          <p14:tracePt t="412877" x="1293813" y="5857875"/>
          <p14:tracePt t="412893" x="1257300" y="5894388"/>
          <p14:tracePt t="412911" x="1214438" y="5922963"/>
          <p14:tracePt t="412926" x="1200150" y="5937250"/>
          <p14:tracePt t="412945" x="1179513" y="5951538"/>
          <p14:tracePt t="412960" x="1171575" y="5965825"/>
          <p14:tracePt t="412977" x="1171575" y="6008688"/>
          <p14:tracePt t="412993" x="1171575" y="6043613"/>
          <p14:tracePt t="413010" x="1171575" y="6057900"/>
          <p14:tracePt t="413027" x="1200150" y="6100763"/>
          <p14:tracePt t="413043" x="1243013" y="6143625"/>
          <p14:tracePt t="413060" x="1271588" y="6172200"/>
          <p14:tracePt t="413076" x="1293813" y="6194425"/>
          <p14:tracePt t="413094" x="1343025" y="6223000"/>
          <p14:tracePt t="413109" x="1385888" y="6229350"/>
          <p14:tracePt t="413127" x="1457325" y="6257925"/>
          <p14:tracePt t="413143" x="1522413" y="6272213"/>
          <p14:tracePt t="413160" x="1600200" y="6272213"/>
          <p14:tracePt t="413177" x="1657350" y="6272213"/>
          <p14:tracePt t="413193" x="1751013" y="6272213"/>
          <p14:tracePt t="413210" x="1814513" y="6272213"/>
          <p14:tracePt t="413227" x="1857375" y="6272213"/>
          <p14:tracePt t="413244" x="1900238" y="6265863"/>
          <p14:tracePt t="413260" x="1957388" y="6257925"/>
          <p14:tracePt t="413278" x="2000250" y="6257925"/>
          <p14:tracePt t="413294" x="2108200" y="6251575"/>
          <p14:tracePt t="413311" x="2193925" y="6251575"/>
          <p14:tracePt t="413327" x="2251075" y="6251575"/>
          <p14:tracePt t="413345" x="2314575" y="6237288"/>
          <p14:tracePt t="413360" x="2357438" y="6223000"/>
          <p14:tracePt t="413377" x="2386013" y="6223000"/>
          <p14:tracePt t="413394" x="2422525" y="6208713"/>
          <p14:tracePt t="413410" x="2471738" y="6200775"/>
          <p14:tracePt t="413428" x="2508250" y="6194425"/>
          <p14:tracePt t="413443" x="2528888" y="6180138"/>
          <p14:tracePt t="413461" x="2571750" y="6157913"/>
          <p14:tracePt t="413477" x="2622550" y="6122988"/>
          <p14:tracePt t="413494" x="2657475" y="6094413"/>
          <p14:tracePt t="413510" x="2665413" y="6086475"/>
          <p14:tracePt t="413526" x="2671763" y="6072188"/>
          <p14:tracePt t="413571" x="2679700" y="6065838"/>
          <p14:tracePt t="413587" x="2686050" y="6043613"/>
          <p14:tracePt t="413609" x="2686050" y="6037263"/>
          <p14:tracePt t="413609" x="2686050" y="6029325"/>
          <p14:tracePt t="413611" x="2671763" y="6008688"/>
          <p14:tracePt t="413626" x="2593975" y="5965825"/>
          <p14:tracePt t="413643" x="2565400" y="5937250"/>
          <p14:tracePt t="413660" x="2536825" y="5908675"/>
          <p14:tracePt t="413676" x="2508250" y="5900738"/>
          <p14:tracePt t="413693" x="2479675" y="5894388"/>
          <p14:tracePt t="413710" x="2465388" y="5894388"/>
          <p14:tracePt t="413727" x="2443163" y="5894388"/>
          <p14:tracePt t="413743" x="2428875" y="5880100"/>
          <p14:tracePt t="413760" x="2422525" y="5880100"/>
          <p14:tracePt t="413776" x="2393950" y="5880100"/>
          <p14:tracePt t="413793" x="2357438" y="5880100"/>
          <p14:tracePt t="413809" x="2343150" y="5880100"/>
          <p14:tracePt t="413859" x="2328863" y="5880100"/>
          <p14:tracePt t="414034" x="2371725" y="5880100"/>
          <p14:tracePt t="414042" x="2400300" y="5880100"/>
          <p14:tracePt t="414048" x="2457450" y="5880100"/>
          <p14:tracePt t="414059" x="2508250" y="5880100"/>
          <p14:tracePt t="414075" x="2586038" y="5880100"/>
          <p14:tracePt t="414092" x="2651125" y="5880100"/>
          <p14:tracePt t="414109" x="2722563" y="5880100"/>
          <p14:tracePt t="414125" x="2736850" y="5880100"/>
          <p14:tracePt t="414142" x="2757488" y="5880100"/>
          <p14:tracePt t="414160" x="2814638" y="5886450"/>
          <p14:tracePt t="414175" x="2871788" y="5894388"/>
          <p14:tracePt t="414193" x="2928938" y="5922963"/>
          <p14:tracePt t="414210" x="2951163" y="5929313"/>
          <p14:tracePt t="414225" x="2986088" y="5943600"/>
          <p14:tracePt t="414225" x="3000375" y="5951538"/>
          <p14:tracePt t="414243" x="3014663" y="5965825"/>
          <p14:tracePt t="414258" x="3022600" y="5972175"/>
          <p14:tracePt t="414276" x="3057525" y="6008688"/>
          <p14:tracePt t="414292" x="3079750" y="6022975"/>
          <p14:tracePt t="414309" x="3143250" y="6057900"/>
          <p14:tracePt t="414325" x="3194050" y="6072188"/>
          <p14:tracePt t="414341" x="3214688" y="6094413"/>
          <p14:tracePt t="414358" x="3222625" y="6100763"/>
          <p14:tracePt t="414374" x="3243263" y="6100763"/>
          <p14:tracePt t="414392" x="3279775" y="6108700"/>
          <p14:tracePt t="414408" x="3322638" y="6108700"/>
          <p14:tracePt t="414425" x="3343275" y="6108700"/>
          <p14:tracePt t="414441" x="3386138" y="6108700"/>
          <p14:tracePt t="414441" x="3414713" y="6108700"/>
          <p14:tracePt t="414459" x="3457575" y="6108700"/>
          <p14:tracePt t="414475" x="3486150" y="6108700"/>
          <p14:tracePt t="414491" x="3536950" y="6108700"/>
          <p14:tracePt t="414508" x="3579813" y="6108700"/>
          <p14:tracePt t="414525" x="3629025" y="6108700"/>
          <p14:tracePt t="414542" x="3700463" y="6100763"/>
          <p14:tracePt t="414558" x="3765550" y="6086475"/>
          <p14:tracePt t="414575" x="3836988" y="6072188"/>
          <p14:tracePt t="414591" x="3865563" y="6057900"/>
          <p14:tracePt t="414608" x="3914775" y="6029325"/>
          <p14:tracePt t="414624" x="3957638" y="6015038"/>
          <p14:tracePt t="414642" x="3971925" y="6000750"/>
          <p14:tracePt t="414658" x="3986213" y="5986463"/>
          <p14:tracePt t="414675" x="4014788" y="5986463"/>
          <p14:tracePt t="414691" x="4122738" y="5965825"/>
          <p14:tracePt t="414708" x="4294188" y="5943600"/>
          <p14:tracePt t="414725" x="4408488" y="5929313"/>
          <p14:tracePt t="414741" x="4500563" y="5908675"/>
          <p14:tracePt t="414758" x="4522788" y="5908675"/>
          <p14:tracePt t="414775" x="4557713" y="5908675"/>
          <p14:tracePt t="414793" x="4579938" y="5908675"/>
          <p14:tracePt t="414807" x="4586288" y="5908675"/>
          <p14:tracePt t="414824" x="4614863" y="5908675"/>
          <p14:tracePt t="414841" x="4629150" y="5908675"/>
          <p14:tracePt t="414857" x="4672013" y="5908675"/>
          <p14:tracePt t="414875" x="4714875" y="5908675"/>
          <p14:tracePt t="414891" x="4765675" y="5908675"/>
          <p14:tracePt t="414908" x="4808538" y="5908675"/>
          <p14:tracePt t="414924" x="4879975" y="5908675"/>
          <p14:tracePt t="414941" x="4929188" y="5908675"/>
          <p14:tracePt t="414958" x="4957763" y="5908675"/>
          <p14:tracePt t="414974" x="4979988" y="5894388"/>
          <p14:tracePt t="414991" x="4986338" y="5886450"/>
          <p14:tracePt t="415008" x="5014913" y="5880100"/>
          <p14:tracePt t="415025" x="5037138" y="5865813"/>
          <p14:tracePt t="415040" x="5051425" y="5865813"/>
          <p14:tracePt t="415040" x="5057775" y="5857875"/>
          <p14:tracePt t="415058" x="5065713" y="5851525"/>
          <p14:tracePt t="415098" x="5072063" y="5843588"/>
          <p14:tracePt t="415106" x="5086350" y="5822950"/>
          <p14:tracePt t="415210" x="5094288" y="5815013"/>
          <p14:tracePt t="415274" x="5122863" y="5822950"/>
          <p14:tracePt t="415282" x="5143500" y="5843588"/>
          <p14:tracePt t="415290" x="5151438" y="5851525"/>
          <p14:tracePt t="415297" x="5180013" y="5908675"/>
          <p14:tracePt t="415309" x="5186363" y="5929313"/>
          <p14:tracePt t="415323" x="5186363" y="5972175"/>
          <p14:tracePt t="415340" x="5186363" y="5994400"/>
          <p14:tracePt t="415357" x="5186363" y="6051550"/>
          <p14:tracePt t="415373" x="5186363" y="6080125"/>
          <p14:tracePt t="415390" x="5165725" y="6143625"/>
          <p14:tracePt t="415406" x="5114925" y="6186488"/>
          <p14:tracePt t="415423" x="5065713" y="6237288"/>
          <p14:tracePt t="415440" x="4994275" y="6308725"/>
          <p14:tracePt t="415456" x="4908550" y="6343650"/>
          <p14:tracePt t="415473" x="4779963" y="6415088"/>
          <p14:tracePt t="415490" x="4700588" y="6451600"/>
          <p14:tracePt t="415507" x="4614863" y="6480175"/>
          <p14:tracePt t="415524" x="4557713" y="6486525"/>
          <p14:tracePt t="415541" x="4494213" y="6500813"/>
          <p14:tracePt t="415558" x="4429125" y="6523038"/>
          <p14:tracePt t="415574" x="4386263" y="6537325"/>
          <p14:tracePt t="415590" x="4329113" y="6543675"/>
          <p14:tracePt t="415607" x="4286250" y="6565900"/>
          <p14:tracePt t="415623" x="4194175" y="6572250"/>
          <p14:tracePt t="415640" x="4114800" y="6572250"/>
          <p14:tracePt t="415657" x="4008438" y="6572250"/>
          <p14:tracePt t="415673" x="3879850" y="6572250"/>
          <p14:tracePt t="415691" x="3829050" y="6572250"/>
          <p14:tracePt t="415707" x="3779838" y="6572250"/>
          <p14:tracePt t="415724" x="3736975" y="6572250"/>
          <p14:tracePt t="415741" x="3708400" y="6572250"/>
          <p14:tracePt t="415758" x="3651250" y="6572250"/>
          <p14:tracePt t="415774" x="3571875" y="6572250"/>
          <p14:tracePt t="415790" x="3486150" y="6572250"/>
          <p14:tracePt t="415807" x="3408363" y="6572250"/>
          <p14:tracePt t="415823" x="3365500" y="6572250"/>
          <p14:tracePt t="415840" x="3328988" y="6572250"/>
          <p14:tracePt t="415856" x="3314700" y="6572250"/>
          <p14:tracePt t="415874" x="3294063" y="6572250"/>
          <p14:tracePt t="415890" x="3243263" y="6572250"/>
          <p14:tracePt t="415907" x="3200400" y="6572250"/>
          <p14:tracePt t="415923" x="3165475" y="6565900"/>
          <p14:tracePt t="415940" x="3100388" y="6543675"/>
          <p14:tracePt t="415956" x="3028950" y="6523038"/>
          <p14:tracePt t="415972" x="2986088" y="6508750"/>
          <p14:tracePt t="415990" x="2943225" y="6480175"/>
          <p14:tracePt t="416006" x="2914650" y="6465888"/>
          <p14:tracePt t="416024" x="2865438" y="6437313"/>
          <p14:tracePt t="416040" x="2828925" y="6415088"/>
          <p14:tracePt t="416057" x="2786063" y="6408738"/>
          <p14:tracePt t="416073" x="2751138" y="6394450"/>
          <p14:tracePt t="416090" x="2708275" y="6365875"/>
          <p14:tracePt t="416106" x="2628900" y="6300788"/>
          <p14:tracePt t="416123" x="2608263" y="6272213"/>
          <p14:tracePt t="416140" x="2600325" y="6243638"/>
          <p14:tracePt t="416156" x="2586038" y="6208713"/>
          <p14:tracePt t="416173" x="2586038" y="6180138"/>
          <p14:tracePt t="416189" x="2586038" y="6157913"/>
          <p14:tracePt t="416207" x="2586038" y="6129338"/>
          <p14:tracePt t="416222" x="2586038" y="6100763"/>
          <p14:tracePt t="416239" x="2586038" y="6057900"/>
          <p14:tracePt t="416256" x="2593975" y="6000750"/>
          <p14:tracePt t="416272" x="2614613" y="5951538"/>
          <p14:tracePt t="416290" x="2636838" y="5915025"/>
          <p14:tracePt t="416305" x="2679700" y="5851525"/>
          <p14:tracePt t="416323" x="2700338" y="5822950"/>
          <p14:tracePt t="416339" x="2728913" y="5772150"/>
          <p14:tracePt t="416356" x="2765425" y="5737225"/>
          <p14:tracePt t="416372" x="2794000" y="5708650"/>
          <p14:tracePt t="416389" x="2843213" y="5686425"/>
          <p14:tracePt t="416405" x="2886075" y="5665788"/>
          <p14:tracePt t="416422" x="2922588" y="5657850"/>
          <p14:tracePt t="416439" x="2979738" y="5629275"/>
          <p14:tracePt t="416455" x="3057525" y="5622925"/>
          <p14:tracePt t="416472" x="3165475" y="5608638"/>
          <p14:tracePt t="416489" x="3294063" y="5586413"/>
          <p14:tracePt t="416489" x="3379788" y="5572125"/>
          <p14:tracePt t="416507" x="3522663" y="5572125"/>
          <p14:tracePt t="416522" x="3586163" y="5572125"/>
          <p14:tracePt t="416539" x="3629025" y="5572125"/>
          <p14:tracePt t="416556" x="3671888" y="5572125"/>
          <p14:tracePt t="416572" x="3729038" y="5572125"/>
          <p14:tracePt t="416588" x="3808413" y="5572125"/>
          <p14:tracePt t="416605" x="3894138" y="5572125"/>
          <p14:tracePt t="416622" x="4000500" y="5572125"/>
          <p14:tracePt t="416638" x="4079875" y="5572125"/>
          <p14:tracePt t="416655" x="4157663" y="5572125"/>
          <p14:tracePt t="416672" x="4243388" y="5572125"/>
          <p14:tracePt t="416689" x="4322763" y="5572125"/>
          <p14:tracePt t="416704" x="4400550" y="5572125"/>
          <p14:tracePt t="416704" x="4437063" y="5572125"/>
          <p14:tracePt t="416722" x="4465638" y="5572125"/>
          <p14:tracePt t="416738" x="4551363" y="5572125"/>
          <p14:tracePt t="416756" x="4586288" y="5586413"/>
          <p14:tracePt t="416772" x="4651375" y="5600700"/>
          <p14:tracePt t="416788" x="4729163" y="5629275"/>
          <p14:tracePt t="416805" x="4800600" y="5651500"/>
          <p14:tracePt t="416821" x="4886325" y="5680075"/>
          <p14:tracePt t="416839" x="4929188" y="5700713"/>
          <p14:tracePt t="416854" x="5014913" y="5737225"/>
          <p14:tracePt t="416875" x="5029200" y="5737225"/>
          <p14:tracePt t="416888" x="5072063" y="5743575"/>
          <p14:tracePt t="416905" x="5114925" y="5772150"/>
          <p14:tracePt t="416921" x="5157788" y="5786438"/>
          <p14:tracePt t="416937" x="5200650" y="5815013"/>
          <p14:tracePt t="416954" x="5243513" y="5843588"/>
          <p14:tracePt t="416971" x="5257800" y="5865813"/>
          <p14:tracePt t="416988" x="5286375" y="5886450"/>
          <p14:tracePt t="417005" x="5322888" y="5915025"/>
          <p14:tracePt t="417022" x="5337175" y="5937250"/>
          <p14:tracePt t="417038" x="5365750" y="5965825"/>
          <p14:tracePt t="417055" x="5380038" y="6000750"/>
          <p14:tracePt t="417071" x="5386388" y="6022975"/>
          <p14:tracePt t="417089" x="5422900" y="6065838"/>
          <p14:tracePt t="417104" x="5429250" y="6100763"/>
          <p14:tracePt t="417121" x="5429250" y="6108700"/>
          <p14:tracePt t="417137" x="5429250" y="6122988"/>
          <p14:tracePt t="417154" x="5429250" y="6137275"/>
          <p14:tracePt t="417171" x="5429250" y="6151563"/>
          <p14:tracePt t="417187" x="5429250" y="6157913"/>
          <p14:tracePt t="417204" x="5408613" y="6194425"/>
          <p14:tracePt t="417220" x="5372100" y="6208713"/>
          <p14:tracePt t="417238" x="5337175" y="6237288"/>
          <p14:tracePt t="417255" x="5294313" y="6243638"/>
          <p14:tracePt t="417271" x="5243513" y="6272213"/>
          <p14:tracePt t="417288" x="5200650" y="6286500"/>
          <p14:tracePt t="417304" x="5165725" y="6286500"/>
          <p14:tracePt t="417321" x="5143500" y="6294438"/>
          <p14:tracePt t="417338" x="5080000" y="6300788"/>
          <p14:tracePt t="417338" x="5051425" y="6323013"/>
          <p14:tracePt t="417354" x="4986338" y="6323013"/>
          <p14:tracePt t="417371" x="4914900" y="6329363"/>
          <p14:tracePt t="417388" x="4843463" y="6337300"/>
          <p14:tracePt t="417403" x="4786313" y="6351588"/>
          <p14:tracePt t="417420" x="4729163" y="6351588"/>
          <p14:tracePt t="417437" x="4672013" y="6372225"/>
          <p14:tracePt t="417454" x="4594225" y="6380163"/>
          <p14:tracePt t="417471" x="4529138" y="6380163"/>
          <p14:tracePt t="417487" x="4465638" y="6380163"/>
          <p14:tracePt t="417505" x="4394200" y="6380163"/>
          <p14:tracePt t="417521" x="4343400" y="6380163"/>
          <p14:tracePt t="417538" x="4237038" y="6380163"/>
          <p14:tracePt t="417554" x="4086225" y="6365875"/>
          <p14:tracePt t="417571" x="3965575" y="6351588"/>
          <p14:tracePt t="417587" x="3857625" y="6343650"/>
          <p14:tracePt t="417603" x="3786188" y="6323013"/>
          <p14:tracePt t="417620" x="3729038" y="6323013"/>
          <p14:tracePt t="417637" x="3700463" y="6323013"/>
          <p14:tracePt t="417654" x="3665538" y="6315075"/>
          <p14:tracePt t="417670" x="3614738" y="6315075"/>
          <p14:tracePt t="417687" x="3565525" y="6308725"/>
          <p14:tracePt t="417704" x="3522663" y="6300788"/>
          <p14:tracePt t="417720" x="3508375" y="6300788"/>
          <p14:tracePt t="417736" x="3471863" y="6294438"/>
          <p14:tracePt t="417753" x="3443288" y="6280150"/>
          <p14:tracePt t="417771" x="3422650" y="6272213"/>
          <p14:tracePt t="417787" x="3386138" y="6272213"/>
          <p14:tracePt t="417804" x="3351213" y="6265863"/>
          <p14:tracePt t="417820" x="3336925" y="6265863"/>
          <p14:tracePt t="417837" x="3308350" y="6257925"/>
          <p14:tracePt t="417854" x="3271838" y="6243638"/>
          <p14:tracePt t="417870" x="3228975" y="6237288"/>
          <p14:tracePt t="417886" x="3214688" y="6229350"/>
          <p14:tracePt t="417903" x="3171825" y="6200775"/>
          <p14:tracePt t="417920" x="3136900" y="6194425"/>
          <p14:tracePt t="417936" x="3100388" y="6180138"/>
          <p14:tracePt t="417953" x="3043238" y="6172200"/>
          <p14:tracePt t="417969" x="2971800" y="6143625"/>
          <p14:tracePt t="417987" x="2914650" y="6129338"/>
          <p14:tracePt t="418003" x="2879725" y="6108700"/>
          <p14:tracePt t="418021" x="2851150" y="6094413"/>
          <p14:tracePt t="418036" x="2822575" y="6086475"/>
          <p14:tracePt t="418054" x="2794000" y="6072188"/>
          <p14:tracePt t="418069" x="2779713" y="6057900"/>
          <p14:tracePt t="418086" x="2743200" y="6043613"/>
          <p14:tracePt t="418104" x="2714625" y="6022975"/>
          <p14:tracePt t="418120" x="2693988" y="6000750"/>
          <p14:tracePt t="418137" x="2671763" y="6000750"/>
          <p14:tracePt t="418153" x="2657475" y="5986463"/>
          <p14:tracePt t="418169" x="2657475" y="5972175"/>
          <p14:tracePt t="418186" x="2657475" y="5951538"/>
          <p14:tracePt t="418203" x="2657475" y="5943600"/>
          <p14:tracePt t="418219" x="2657475" y="5937250"/>
          <p14:tracePt t="418236" x="2657475" y="5922963"/>
          <p14:tracePt t="418252" x="2657475" y="5908675"/>
          <p14:tracePt t="418270" x="2657475" y="5900738"/>
          <p14:tracePt t="418287" x="2657475" y="5880100"/>
          <p14:tracePt t="418302" x="2665413" y="5865813"/>
          <p14:tracePt t="418319" x="2671763" y="5857875"/>
          <p14:tracePt t="418336" x="2679700" y="5851525"/>
          <p14:tracePt t="418353" x="2686050" y="5843588"/>
          <p14:tracePt t="418369" x="2708275" y="5822950"/>
          <p14:tracePt t="418387" x="2743200" y="5808663"/>
          <p14:tracePt t="418403" x="2765425" y="5786438"/>
          <p14:tracePt t="418419" x="2786063" y="5786438"/>
          <p14:tracePt t="418436" x="2794000" y="5780088"/>
          <p14:tracePt t="418452" x="2814638" y="5780088"/>
          <p14:tracePt t="418469" x="2828925" y="5765800"/>
          <p14:tracePt t="418485" x="2836863" y="5757863"/>
          <p14:tracePt t="418502" x="2857500" y="5751513"/>
          <p14:tracePt t="418546" x="2865438" y="5743575"/>
          <p14:tracePt t="418586" x="2871788" y="5737225"/>
          <p14:tracePt t="418603" x="2886075" y="5737225"/>
          <p14:tracePt t="418608" x="2894013" y="5737225"/>
          <p14:tracePt t="418619" x="2908300" y="5729288"/>
          <p14:tracePt t="418635" x="2936875" y="5715000"/>
          <p14:tracePt t="418653" x="2965450" y="5715000"/>
          <p14:tracePt t="418668" x="3008313" y="5708650"/>
          <p14:tracePt t="418686" x="3079750" y="5700713"/>
          <p14:tracePt t="418702" x="3136900" y="5694363"/>
          <p14:tracePt t="418719" x="3179763" y="5672138"/>
          <p14:tracePt t="418735" x="3222625" y="5665788"/>
          <p14:tracePt t="418752" x="3271838" y="5651500"/>
          <p14:tracePt t="418769" x="3343275" y="5651500"/>
          <p14:tracePt t="418785" x="3408363" y="5643563"/>
          <p14:tracePt t="418785" x="3457575" y="5643563"/>
          <p14:tracePt t="418803" x="3551238" y="5629275"/>
          <p14:tracePt t="418819" x="3643313" y="5622925"/>
          <p14:tracePt t="418836" x="3736975" y="5622925"/>
          <p14:tracePt t="418852" x="3814763" y="5622925"/>
          <p14:tracePt t="418869" x="3908425" y="5622925"/>
          <p14:tracePt t="418885" x="3994150" y="5622925"/>
          <p14:tracePt t="418902" x="4057650" y="5622925"/>
          <p14:tracePt t="418919" x="4129088" y="5622925"/>
          <p14:tracePt t="418935" x="4171950" y="5622925"/>
          <p14:tracePt t="418952" x="4214813" y="5622925"/>
          <p14:tracePt t="418968" x="4257675" y="5614988"/>
          <p14:tracePt t="418985" x="4314825" y="5614988"/>
          <p14:tracePt t="419001" x="4408488" y="5614988"/>
          <p14:tracePt t="419019" x="4471988" y="5614988"/>
          <p14:tracePt t="419035" x="4514850" y="5614988"/>
          <p14:tracePt t="419051" x="4551363" y="5614988"/>
          <p14:tracePt t="419068" x="4586288" y="5614988"/>
          <p14:tracePt t="419085" x="4614863" y="5614988"/>
          <p14:tracePt t="419102" x="4657725" y="5614988"/>
          <p14:tracePt t="419118" x="4700588" y="5614988"/>
          <p14:tracePt t="419135" x="4757738" y="5600700"/>
          <p14:tracePt t="419152" x="4800600" y="5600700"/>
          <p14:tracePt t="419168" x="4829175" y="5600700"/>
          <p14:tracePt t="419184" x="4857750" y="5600700"/>
          <p14:tracePt t="419202" x="4879975" y="5600700"/>
          <p14:tracePt t="419219" x="4886325" y="5600700"/>
          <p14:tracePt t="419235" x="4894263" y="5600700"/>
          <p14:tracePt t="419252" x="4914900" y="5600700"/>
          <p14:tracePt t="419268" x="4922838" y="5600700"/>
          <p14:tracePt t="419307" x="4929188" y="5600700"/>
          <p14:tracePt t="419313" x="4943475" y="5600700"/>
          <p14:tracePt t="419319" x="4951413" y="5600700"/>
          <p14:tracePt t="419335" x="4957763" y="5600700"/>
          <p14:tracePt t="419353" x="4994275" y="5614988"/>
          <p14:tracePt t="419369" x="5000625" y="5622925"/>
          <p14:tracePt t="419385" x="5022850" y="5629275"/>
          <p14:tracePt t="419385" x="5029200" y="5637213"/>
          <p14:tracePt t="419403" x="5051425" y="5651500"/>
          <p14:tracePt t="419418" x="5080000" y="5665788"/>
          <p14:tracePt t="419435" x="5114925" y="5700713"/>
          <p14:tracePt t="419451" x="5143500" y="5708650"/>
          <p14:tracePt t="419468" x="5157788" y="5715000"/>
          <p14:tracePt t="419484" x="5180013" y="5737225"/>
          <p14:tracePt t="419501" x="5194300" y="5751513"/>
          <p14:tracePt t="419518" x="5208588" y="5765800"/>
          <p14:tracePt t="419534" x="5214938" y="5772150"/>
          <p14:tracePt t="419552" x="5222875" y="5780088"/>
          <p14:tracePt t="419568" x="5237163" y="5794375"/>
          <p14:tracePt t="419586" x="5251450" y="5815013"/>
          <p14:tracePt t="419601" x="5280025" y="5829300"/>
          <p14:tracePt t="419601" x="5286375" y="5843588"/>
          <p14:tracePt t="419619" x="5294313" y="5851525"/>
          <p14:tracePt t="419634" x="5300663" y="5886450"/>
          <p14:tracePt t="419651" x="5322888" y="5900738"/>
          <p14:tracePt t="419667" x="5329238" y="5915025"/>
          <p14:tracePt t="419684" x="5329238" y="5929313"/>
          <p14:tracePt t="419700" x="5337175" y="5937250"/>
          <p14:tracePt t="419755" x="5337175" y="5943600"/>
          <p14:tracePt t="419758" x="5343525" y="5965825"/>
          <p14:tracePt t="419770" x="5343525" y="5972175"/>
          <p14:tracePt t="419786" x="5357813" y="5986463"/>
          <p14:tracePt t="419826" x="5357813" y="6000750"/>
          <p14:tracePt t="419834" x="5357813" y="6008688"/>
          <p14:tracePt t="419850" x="5357813" y="6015038"/>
          <p14:tracePt t="419851" x="5357813" y="6051550"/>
          <p14:tracePt t="419902" x="5357813" y="6057900"/>
          <p14:tracePt t="419914" x="5351463" y="6065838"/>
          <p14:tracePt t="419930" x="5343525" y="6072188"/>
          <p14:tracePt t="419938" x="5343525" y="6080125"/>
          <p14:tracePt t="419970" x="5329238" y="6094413"/>
          <p14:tracePt t="419983" x="5322888" y="6100763"/>
          <p14:tracePt t="419984" x="5294313" y="6108700"/>
          <p14:tracePt t="419999" x="5280025" y="6129338"/>
          <p14:tracePt t="420017" x="5272088" y="6137275"/>
          <p14:tracePt t="420033" x="5229225" y="6143625"/>
          <p14:tracePt t="420050" x="5214938" y="6143625"/>
          <p14:tracePt t="420067" x="5194300" y="6151563"/>
          <p14:tracePt t="420083" x="5151438" y="6180138"/>
          <p14:tracePt t="420101" x="5129213" y="6186488"/>
          <p14:tracePt t="420117" x="5114925" y="6186488"/>
          <p14:tracePt t="420133" x="5094288" y="6194425"/>
          <p14:tracePt t="420150" x="5080000" y="6194425"/>
          <p14:tracePt t="420167" x="5037138" y="6194425"/>
          <p14:tracePt t="420183" x="5000625" y="6215063"/>
          <p14:tracePt t="420199" x="4937125" y="6229350"/>
          <p14:tracePt t="420217" x="4908550" y="6229350"/>
          <p14:tracePt t="420233" x="4857750" y="6237288"/>
          <p14:tracePt t="420233" x="4851400" y="6237288"/>
          <p14:tracePt t="420251" x="4829175" y="6237288"/>
          <p14:tracePt t="420266" x="4800600" y="6237288"/>
          <p14:tracePt t="420283" x="4751388" y="6257925"/>
          <p14:tracePt t="420300" x="4694238" y="6265863"/>
          <p14:tracePt t="420317" x="4629150" y="6272213"/>
          <p14:tracePt t="420333" x="4551363" y="6272213"/>
          <p14:tracePt t="420349" x="4457700" y="6286500"/>
          <p14:tracePt t="420366" x="4394200" y="6286500"/>
          <p14:tracePt t="420382" x="4343400" y="6286500"/>
          <p14:tracePt t="420400" x="4308475" y="6286500"/>
          <p14:tracePt t="420416" x="4271963" y="6286500"/>
          <p14:tracePt t="420433" x="4229100" y="6286500"/>
          <p14:tracePt t="420449" x="4179888" y="6286500"/>
          <p14:tracePt t="420466" x="4137025" y="6286500"/>
          <p14:tracePt t="420482" x="4108450" y="6286500"/>
          <p14:tracePt t="420500" x="4086225" y="6294438"/>
          <p14:tracePt t="420515" x="4071938" y="6300788"/>
          <p14:tracePt t="420532" x="4057650" y="6300788"/>
          <p14:tracePt t="420549" x="4029075" y="6300788"/>
          <p14:tracePt t="420565" x="3979863" y="6300788"/>
          <p14:tracePt t="420585" x="3951288" y="6300788"/>
          <p14:tracePt t="420600" x="3894138" y="6300788"/>
          <p14:tracePt t="420618" x="3851275" y="6300788"/>
          <p14:tracePt t="420633" x="3822700" y="6300788"/>
          <p14:tracePt t="420633" x="3800475" y="6300788"/>
          <p14:tracePt t="420650" x="3757613" y="6300788"/>
          <p14:tracePt t="420667" x="3708400" y="6300788"/>
          <p14:tracePt t="420683" x="3657600" y="6300788"/>
          <p14:tracePt t="420700" x="3614738" y="6300788"/>
          <p14:tracePt t="420717" x="3551238" y="6300788"/>
          <p14:tracePt t="420733" x="3494088" y="6300788"/>
          <p14:tracePt t="420750" x="3451225" y="6300788"/>
          <p14:tracePt t="420766" x="3422650" y="6300788"/>
          <p14:tracePt t="420783" x="3414713" y="6300788"/>
          <p14:tracePt t="420800" x="3394075" y="6300788"/>
          <p14:tracePt t="420816" x="3351213" y="6300788"/>
          <p14:tracePt t="420834" x="3308350" y="6300788"/>
          <p14:tracePt t="420850" x="3265488" y="6294438"/>
          <p14:tracePt t="420866" x="3179763" y="6265863"/>
          <p14:tracePt t="420883" x="3136900" y="6251575"/>
          <p14:tracePt t="420900" x="3100388" y="6237288"/>
          <p14:tracePt t="420917" x="3065463" y="6223000"/>
          <p14:tracePt t="420932" x="3051175" y="6215063"/>
          <p14:tracePt t="420950" x="3028950" y="6208713"/>
          <p14:tracePt t="420965" x="2986088" y="6180138"/>
          <p14:tracePt t="420983" x="2965450" y="6165850"/>
          <p14:tracePt t="420999" x="2928938" y="6157913"/>
          <p14:tracePt t="421015" x="2894013" y="6129338"/>
          <p14:tracePt t="421033" x="2822575" y="6100763"/>
          <p14:tracePt t="421049" x="2800350" y="6080125"/>
          <p14:tracePt t="421049" x="2771775" y="6057900"/>
          <p14:tracePt t="421067" x="2743200" y="6037263"/>
          <p14:tracePt t="421083" x="2736850" y="6029325"/>
          <p14:tracePt t="421100" x="2728913" y="6015038"/>
          <p14:tracePt t="421116" x="2728913" y="6008688"/>
          <p14:tracePt t="421132" x="2728913" y="6000750"/>
          <p14:tracePt t="421149" x="2722563" y="5972175"/>
          <p14:tracePt t="421166" x="2722563" y="5957888"/>
          <p14:tracePt t="421182" x="2722563" y="5929313"/>
          <p14:tracePt t="421198" x="2722563" y="5894388"/>
          <p14:tracePt t="421216" x="2751138" y="5857875"/>
          <p14:tracePt t="421232" x="2786063" y="5822950"/>
          <p14:tracePt t="421249" x="2822575" y="5800725"/>
          <p14:tracePt t="421265" x="2843213" y="5794375"/>
          <p14:tracePt t="421265" x="2871788" y="5780088"/>
          <p14:tracePt t="421283" x="2900363" y="5772150"/>
          <p14:tracePt t="421299" x="2957513" y="5757863"/>
          <p14:tracePt t="421316" x="3014663" y="5751513"/>
          <p14:tracePt t="421332" x="3071813" y="5737225"/>
          <p14:tracePt t="421348" x="3171825" y="5729288"/>
          <p14:tracePt t="421366" x="3314700" y="5729288"/>
          <p14:tracePt t="421382" x="3436938" y="5729288"/>
          <p14:tracePt t="421400" x="3579813" y="5729288"/>
          <p14:tracePt t="421415" x="3686175" y="5729288"/>
          <p14:tracePt t="421433" x="3771900" y="5729288"/>
          <p14:tracePt t="421448" x="3879850" y="5729288"/>
          <p14:tracePt t="421465" x="3971925" y="5729288"/>
          <p14:tracePt t="421481" x="4057650" y="5729288"/>
          <p14:tracePt t="421498" x="4194175" y="5729288"/>
          <p14:tracePt t="421515" x="4279900" y="5729288"/>
          <p14:tracePt t="421531" x="4337050" y="5729288"/>
          <p14:tracePt t="421548" x="4400550" y="5729288"/>
          <p14:tracePt t="421565" x="4457700" y="5729288"/>
          <p14:tracePt t="421582" x="4486275" y="5729288"/>
          <p14:tracePt t="421598" x="4537075" y="5729288"/>
          <p14:tracePt t="421615" x="4579938" y="5729288"/>
          <p14:tracePt t="421631" x="4600575" y="5729288"/>
          <p14:tracePt t="421649" x="4643438" y="5729288"/>
          <p14:tracePt t="421665" x="4708525" y="5729288"/>
          <p14:tracePt t="421681" x="4765675" y="5729288"/>
          <p14:tracePt t="421681" x="4779963" y="5729288"/>
          <p14:tracePt t="421699" x="4851400" y="5729288"/>
          <p14:tracePt t="421714" x="4872038" y="5729288"/>
          <p14:tracePt t="421731" x="4900613" y="5729288"/>
          <p14:tracePt t="421748" x="4937125" y="5729288"/>
          <p14:tracePt t="421765" x="4979988" y="5729288"/>
          <p14:tracePt t="421781" x="5000625" y="5729288"/>
          <p14:tracePt t="421799" x="5051425" y="5757863"/>
          <p14:tracePt t="421814" x="5086350" y="5772150"/>
          <p14:tracePt t="421831" x="5122863" y="5800725"/>
          <p14:tracePt t="421848" x="5157788" y="5829300"/>
          <p14:tracePt t="421865" x="5186363" y="5865813"/>
          <p14:tracePt t="421865" x="5186363" y="5880100"/>
          <p14:tracePt t="421883" x="5200650" y="5900738"/>
          <p14:tracePt t="421898" x="5214938" y="5937250"/>
          <p14:tracePt t="421915" x="5214938" y="5965825"/>
          <p14:tracePt t="421931" x="5214938" y="5980113"/>
          <p14:tracePt t="421948" x="5214938" y="6000750"/>
          <p14:tracePt t="421965" x="5214938" y="6015038"/>
          <p14:tracePt t="421981" x="5194300" y="6043613"/>
          <p14:tracePt t="421997" x="5172075" y="6057900"/>
          <p14:tracePt t="422014" x="5165725" y="6065838"/>
          <p14:tracePt t="422058" x="5151438" y="6080125"/>
          <p14:tracePt t="422066" x="5143500" y="6086475"/>
          <p14:tracePt t="422074" x="5122863" y="6094413"/>
          <p14:tracePt t="422097" x="5114925" y="6100763"/>
          <p14:tracePt t="422097" x="5094288" y="6100763"/>
          <p14:tracePt t="422099" x="5072063" y="6122988"/>
          <p14:tracePt t="422114" x="5043488" y="6137275"/>
          <p14:tracePt t="422132" x="5014913" y="6143625"/>
          <p14:tracePt t="422148" x="4965700" y="6165850"/>
          <p14:tracePt t="422164" x="4922838" y="6172200"/>
          <p14:tracePt t="422181" x="4879975" y="6180138"/>
          <p14:tracePt t="422197" x="4829175" y="6194425"/>
          <p14:tracePt t="422214" x="4786313" y="6194425"/>
          <p14:tracePt t="422230" x="4729163" y="6208713"/>
          <p14:tracePt t="422247" x="4686300" y="6215063"/>
          <p14:tracePt t="422264" x="4629150" y="6215063"/>
          <p14:tracePt t="422280" x="4572000" y="6237288"/>
          <p14:tracePt t="422297" x="4508500" y="6257925"/>
          <p14:tracePt t="422313" x="4451350" y="6265863"/>
          <p14:tracePt t="422331" x="4429125" y="6272213"/>
          <p14:tracePt t="422347" x="4386263" y="6272213"/>
          <p14:tracePt t="422364" x="4365625" y="6280150"/>
          <p14:tracePt t="422381" x="4337050" y="6280150"/>
          <p14:tracePt t="422397" x="4286250" y="6294438"/>
          <p14:tracePt t="422414" x="4265613" y="6300788"/>
          <p14:tracePt t="422431" x="4194175" y="6300788"/>
          <p14:tracePt t="422446" x="4143375" y="6300788"/>
          <p14:tracePt t="422464" x="4065588" y="6300788"/>
          <p14:tracePt t="422479" x="4000500" y="6308725"/>
          <p14:tracePt t="422496" x="3929063" y="6308725"/>
          <p14:tracePt t="422496" x="3900488" y="6308725"/>
          <p14:tracePt t="422515" x="3886200" y="6308725"/>
          <p14:tracePt t="422529" x="3879850" y="6308725"/>
          <p14:tracePt t="422649" x="3900488" y="6286500"/>
          <p14:tracePt t="422658" x="4008438" y="6208713"/>
          <p14:tracePt t="422669" x="4086225" y="6157913"/>
          <p14:tracePt t="422674" x="4151313" y="6108700"/>
          <p14:tracePt t="422682" x="4271963" y="6029325"/>
          <p14:tracePt t="422696" x="4351338" y="5965825"/>
          <p14:tracePt t="422713" x="4408488" y="5937250"/>
          <p14:tracePt t="422713" x="4414838" y="5929313"/>
          <p14:tracePt t="422731" x="4471988" y="5880100"/>
          <p14:tracePt t="422746" x="4600575" y="5786438"/>
          <p14:tracePt t="422763" x="4757738" y="5637213"/>
          <p14:tracePt t="422780" x="4865688" y="5557838"/>
          <p14:tracePt t="422796" x="4929188" y="5494338"/>
          <p14:tracePt t="422813" x="4972050" y="5437188"/>
          <p14:tracePt t="422829" x="5000625" y="5400675"/>
          <p14:tracePt t="422846" x="5008563" y="5343525"/>
          <p14:tracePt t="422862" x="5037138" y="5265738"/>
          <p14:tracePt t="422880" x="5051425" y="5172075"/>
          <p14:tracePt t="422896" x="5057775" y="5080000"/>
          <p14:tracePt t="422913" x="5080000" y="4972050"/>
          <p14:tracePt t="422929" x="5114925" y="4772025"/>
          <p14:tracePt t="422947" x="5172075" y="4672013"/>
          <p14:tracePt t="422963" x="5243513" y="4551363"/>
          <p14:tracePt t="422979" x="5357813" y="4443413"/>
          <p14:tracePt t="422996" x="5480050" y="4357688"/>
          <p14:tracePt t="423012" x="5557838" y="4322763"/>
          <p14:tracePt t="423029" x="5657850" y="4300538"/>
          <p14:tracePt t="423046" x="5751513" y="4271963"/>
          <p14:tracePt t="423063" x="5815013" y="4271963"/>
          <p14:tracePt t="423079" x="5900738" y="4251325"/>
          <p14:tracePt t="423096" x="5922963" y="4251325"/>
          <p14:tracePt t="423112" x="5937250" y="4251325"/>
          <p14:tracePt t="423130" x="5943600" y="4251325"/>
          <p14:tracePt t="423130" x="5951538" y="4251325"/>
          <p14:tracePt t="423178" x="5957888" y="4251325"/>
          <p14:tracePt t="423186" x="5972175" y="4251325"/>
          <p14:tracePt t="423218" x="5994400" y="4257675"/>
          <p14:tracePt t="423226" x="6008688" y="4314825"/>
          <p14:tracePt t="423234" x="6015038" y="4379913"/>
          <p14:tracePt t="423245" x="6043613" y="4479925"/>
          <p14:tracePt t="423262" x="6080125" y="4557713"/>
          <p14:tracePt t="423280" x="6100763" y="4657725"/>
          <p14:tracePt t="423296" x="6108700" y="4737100"/>
          <p14:tracePt t="423312" x="6137275" y="4800600"/>
          <p14:tracePt t="423329" x="6137275" y="4837113"/>
          <p14:tracePt t="423345" x="6137275" y="4879975"/>
          <p14:tracePt t="423345" x="6129338" y="4886325"/>
          <p14:tracePt t="423362" x="6122988" y="4894263"/>
          <p14:tracePt t="423379" x="6100763" y="4908550"/>
          <p14:tracePt t="423426" x="6094413" y="4914900"/>
          <p14:tracePt t="423434" x="6057900" y="4929188"/>
          <p14:tracePt t="423445" x="6051550" y="4929188"/>
          <p14:tracePt t="423450" x="5986463" y="4929188"/>
          <p14:tracePt t="423465" x="5929313" y="4937125"/>
          <p14:tracePt t="423479" x="5865813" y="4937125"/>
          <p14:tracePt t="423495" x="5800725" y="4937125"/>
          <p14:tracePt t="423513" x="5743575" y="4922838"/>
          <p14:tracePt t="423529" x="5694363" y="4894263"/>
          <p14:tracePt t="423546" x="5686425" y="4886325"/>
          <p14:tracePt t="423562" x="5657850" y="4865688"/>
          <p14:tracePt t="423579" x="5651500" y="4857750"/>
          <p14:tracePt t="423595" x="5651500" y="4829175"/>
          <p14:tracePt t="423612" x="5651500" y="4814888"/>
          <p14:tracePt t="423629" x="5651500" y="4794250"/>
          <p14:tracePt t="423646" x="5651500" y="4786313"/>
          <p14:tracePt t="423663" x="5651500" y="4751388"/>
          <p14:tracePt t="423679" x="5680075" y="4708525"/>
          <p14:tracePt t="423696" x="5729288" y="4657725"/>
          <p14:tracePt t="423712" x="5800725" y="4594225"/>
          <p14:tracePt t="423729" x="5843588" y="4565650"/>
          <p14:tracePt t="423745" x="5894388" y="4529138"/>
          <p14:tracePt t="423763" x="5915025" y="4514850"/>
          <p14:tracePt t="423779" x="5965825" y="4494213"/>
          <p14:tracePt t="423795" x="5986463" y="4486275"/>
          <p14:tracePt t="423866" x="5994400" y="4486275"/>
          <p14:tracePt t="423898" x="6008688" y="4486275"/>
          <p14:tracePt t="423906" x="6015038" y="4486275"/>
          <p14:tracePt t="423938" x="6022975" y="4486275"/>
          <p14:tracePt t="423947" x="6043613" y="4494213"/>
          <p14:tracePt t="423947" x="6043613" y="4508500"/>
          <p14:tracePt t="423961" x="6043613" y="4551363"/>
          <p14:tracePt t="423978" x="6043613" y="4586288"/>
          <p14:tracePt t="423994" x="6043613" y="4622800"/>
          <p14:tracePt t="424010" x="6043613" y="4637088"/>
          <p14:tracePt t="424028" x="6043613" y="4665663"/>
          <p14:tracePt t="424044" x="6043613" y="4679950"/>
          <p14:tracePt t="424061" x="6043613" y="4694238"/>
          <p14:tracePt t="424098" x="6043613" y="4714875"/>
          <p14:tracePt t="424114" x="6043613" y="4722813"/>
          <p14:tracePt t="424122" x="6029325" y="4743450"/>
          <p14:tracePt t="424133" x="6000750" y="4772025"/>
          <p14:tracePt t="424144" x="5986463" y="4772025"/>
          <p14:tracePt t="424161" x="5965825" y="4772025"/>
          <p14:tracePt t="424161" x="5943600" y="4794250"/>
          <p14:tracePt t="424179" x="5929313" y="4794250"/>
          <p14:tracePt t="424194" x="5900738" y="4794250"/>
          <p14:tracePt t="424212" x="5865813" y="4794250"/>
          <p14:tracePt t="424228" x="5822950" y="4794250"/>
          <p14:tracePt t="424245" x="5800725" y="4794250"/>
          <p14:tracePt t="424260" x="5772150" y="4786313"/>
          <p14:tracePt t="424278" x="5751513" y="4772025"/>
          <p14:tracePt t="424294" x="5715000" y="4743450"/>
          <p14:tracePt t="424311" x="5680075" y="4708525"/>
          <p14:tracePt t="424328" x="5637213" y="4686300"/>
          <p14:tracePt t="424343" x="5622925" y="4672013"/>
          <p14:tracePt t="424361" x="5622925" y="4665663"/>
          <p14:tracePt t="424377" x="5594350" y="4637088"/>
          <p14:tracePt t="424395" x="5586413" y="4629150"/>
          <p14:tracePt t="424458" x="5586413" y="4622800"/>
          <p14:tracePt t="424458" x="5586413" y="4608513"/>
          <p14:tracePt t="424474" x="5586413" y="4600575"/>
          <p14:tracePt t="424482" x="5586413" y="4579938"/>
          <p14:tracePt t="424490" x="5594350" y="4572000"/>
          <p14:tracePt t="424498" x="5614988" y="4551363"/>
          <p14:tracePt t="424510" x="5629275" y="4514850"/>
          <p14:tracePt t="424527" x="5643563" y="4500563"/>
          <p14:tracePt t="424543" x="5665788" y="4465638"/>
          <p14:tracePt t="424560" x="5680075" y="4451350"/>
          <p14:tracePt t="424577" x="5700713" y="4437063"/>
          <p14:tracePt t="424594" x="5729288" y="4422775"/>
          <p14:tracePt t="424594" x="5737225" y="4414838"/>
          <p14:tracePt t="424610" x="5757863" y="4408488"/>
          <p14:tracePt t="424627" x="5772150" y="4394200"/>
          <p14:tracePt t="424643" x="5780088" y="4386263"/>
          <p14:tracePt t="424660" x="5786438" y="4386263"/>
          <p14:tracePt t="424698" x="5794375" y="4386263"/>
          <p14:tracePt t="424730" x="5800725" y="4386263"/>
          <p14:tracePt t="424738" x="5808663" y="4379913"/>
          <p14:tracePt t="424746" x="5822950" y="4379913"/>
          <p14:tracePt t="424761" x="5837238" y="4379913"/>
          <p14:tracePt t="424762" x="5843588" y="4379913"/>
          <p14:tracePt t="424776" x="5865813" y="4379913"/>
          <p14:tracePt t="424793" x="5880100" y="4379913"/>
          <p14:tracePt t="424834" x="5886450" y="4379913"/>
          <p14:tracePt t="424836" x="5900738" y="4379913"/>
          <p14:tracePt t="424843" x="5908675" y="4379913"/>
          <p14:tracePt t="424890" x="5915025" y="4379913"/>
          <p14:tracePt t="424898" x="5929313" y="4386263"/>
          <p14:tracePt t="424906" x="5937250" y="4386263"/>
          <p14:tracePt t="424910" x="5951538" y="4400550"/>
          <p14:tracePt t="424986" x="5951538" y="4414838"/>
          <p14:tracePt t="424994" x="5951538" y="4422775"/>
          <p14:tracePt t="425002" x="5951538" y="4429125"/>
          <p14:tracePt t="425018" x="5951538" y="4437063"/>
          <p14:tracePt t="425098" x="5951538" y="4457700"/>
          <p14:tracePt t="425114" x="5957888" y="4465638"/>
          <p14:tracePt t="425122" x="5965825" y="4471988"/>
          <p14:tracePt t="425134" x="5986463" y="4479925"/>
          <p14:tracePt t="425134" x="5994400" y="4486275"/>
          <p14:tracePt t="425143" x="6022975" y="4508500"/>
          <p14:tracePt t="425159" x="6051550" y="4537075"/>
          <p14:tracePt t="425177" x="6072188" y="4551363"/>
          <p14:tracePt t="425193" x="6080125" y="4557713"/>
          <p14:tracePt t="425210" x="6100763" y="4594225"/>
          <p14:tracePt t="425227" x="6115050" y="4622800"/>
          <p14:tracePt t="425243" x="6122988" y="4637088"/>
          <p14:tracePt t="425259" x="6137275" y="4651375"/>
          <p14:tracePt t="425276" x="6137275" y="4657725"/>
          <p14:tracePt t="425322" x="6137275" y="4665663"/>
          <p14:tracePt t="425330" x="6137275" y="4672013"/>
          <p14:tracePt t="425362" x="6137275" y="4686300"/>
          <p14:tracePt t="425378" x="6137275" y="4694238"/>
          <p14:tracePt t="425394" x="6137275" y="4700588"/>
          <p14:tracePt t="425410" x="6137275" y="4708525"/>
          <p14:tracePt t="425411" x="6137275" y="4722813"/>
          <p14:tracePt t="425426" x="6137275" y="4743450"/>
          <p14:tracePt t="425444" x="6129338" y="4751388"/>
          <p14:tracePt t="425460" x="6115050" y="4757738"/>
          <p14:tracePt t="425477" x="6108700" y="4757738"/>
          <p14:tracePt t="425493" x="6094413" y="4772025"/>
          <p14:tracePt t="425547" x="6080125" y="4772025"/>
          <p14:tracePt t="425555" x="6057900" y="4779963"/>
          <p14:tracePt t="425563" x="6051550" y="4786313"/>
          <p14:tracePt t="425575" x="6037263" y="4786313"/>
          <p14:tracePt t="425575" x="6029325" y="4786313"/>
          <p14:tracePt t="425579" x="6008688" y="4794250"/>
          <p14:tracePt t="425592" x="5980113" y="4814888"/>
          <p14:tracePt t="425635" x="5957888" y="4822825"/>
          <p14:tracePt t="425643" x="5943600" y="4822825"/>
          <p14:tracePt t="425651" x="5937250" y="4822825"/>
          <p14:tracePt t="425659" x="5915025" y="4829175"/>
          <p14:tracePt t="425675" x="5900738" y="4829175"/>
          <p14:tracePt t="425693" x="5894388" y="4829175"/>
          <p14:tracePt t="425709" x="5886450" y="4829175"/>
          <p14:tracePt t="425726" x="5872163" y="4829175"/>
          <p14:tracePt t="425743" x="5865813" y="4829175"/>
          <p14:tracePt t="425759" x="5843588" y="4822825"/>
          <p14:tracePt t="425777" x="5815013" y="4800600"/>
          <p14:tracePt t="425793" x="5794375" y="4765675"/>
          <p14:tracePt t="425810" x="5765800" y="4737100"/>
          <p14:tracePt t="425825" x="5757863" y="4729163"/>
          <p14:tracePt t="425843" x="5757863" y="4700588"/>
          <p14:tracePt t="425859" x="5743575" y="4679950"/>
          <p14:tracePt t="425876" x="5737225" y="4643438"/>
          <p14:tracePt t="425892" x="5737225" y="4637088"/>
          <p14:tracePt t="425909" x="5729288" y="4614863"/>
          <p14:tracePt t="425926" x="5729288" y="4608513"/>
          <p14:tracePt t="425971" x="5729288" y="4600575"/>
          <p14:tracePt t="425979" x="5729288" y="4579938"/>
          <p14:tracePt t="426003" x="5729288" y="4572000"/>
          <p14:tracePt t="426015" x="5729288" y="4565650"/>
          <p14:tracePt t="426019" x="5737225" y="4551363"/>
          <p14:tracePt t="426028" x="5743575" y="4529138"/>
          <p14:tracePt t="426067" x="5751513" y="4522788"/>
          <p14:tracePt t="426115" x="5751513" y="4508500"/>
          <p14:tracePt t="426123" x="5757863" y="4500563"/>
          <p14:tracePt t="426155" x="5772150" y="4486275"/>
          <p14:tracePt t="426171" x="5780088" y="4479925"/>
          <p14:tracePt t="426203" x="5786438" y="4471988"/>
          <p14:tracePt t="426219" x="5794375" y="4465638"/>
          <p14:tracePt t="426235" x="5815013" y="4443413"/>
          <p14:tracePt t="426347" x="5822950" y="4443413"/>
          <p14:tracePt t="426355" x="5829300" y="4437063"/>
          <p14:tracePt t="426362" x="5843588" y="4437063"/>
          <p14:tracePt t="426375" x="5857875" y="4429125"/>
          <p14:tracePt t="426392" x="5872163" y="4422775"/>
          <p14:tracePt t="426451" x="5886450" y="4422775"/>
          <p14:tracePt t="426459" x="5894388" y="4422775"/>
          <p14:tracePt t="426475" x="5900738" y="4422775"/>
          <p14:tracePt t="426476" x="5908675" y="4414838"/>
          <p14:tracePt t="426491" x="5929313" y="4414838"/>
          <p14:tracePt t="426508" x="5943600" y="4414838"/>
          <p14:tracePt t="426524" x="5965825" y="4414838"/>
          <p14:tracePt t="426542" x="5972175" y="4414838"/>
          <p14:tracePt t="426558" x="5986463" y="4414838"/>
          <p14:tracePt t="426574" x="6000750" y="4414838"/>
          <p14:tracePt t="426591" x="6008688" y="4414838"/>
          <p14:tracePt t="426608" x="6022975" y="4422775"/>
          <p14:tracePt t="426625" x="6043613" y="4429125"/>
          <p14:tracePt t="426641" x="6043613" y="4437063"/>
          <p14:tracePt t="426658" x="6057900" y="4465638"/>
          <p14:tracePt t="426673" x="6072188" y="4500563"/>
          <p14:tracePt t="426692" x="6086475" y="4543425"/>
          <p14:tracePt t="426706" x="6086475" y="4572000"/>
          <p14:tracePt t="426723" x="6094413" y="4579938"/>
          <p14:tracePt t="426762" x="6094413" y="4600575"/>
          <p14:tracePt t="426764" x="6094413" y="4614863"/>
          <p14:tracePt t="426774" x="6094413" y="4629150"/>
          <p14:tracePt t="426791" x="6094413" y="4657725"/>
          <p14:tracePt t="426808" x="6094413" y="4679950"/>
          <p14:tracePt t="426843" x="6094413" y="4694238"/>
          <p14:tracePt t="426843" x="6086475" y="4700588"/>
          <p14:tracePt t="426858" x="6080125" y="4737100"/>
          <p14:tracePt t="426878" x="6072188" y="4743450"/>
          <p14:tracePt t="426891" x="6057900" y="4751388"/>
          <p14:tracePt t="426908" x="6037263" y="4757738"/>
          <p14:tracePt t="426924" x="6015038" y="4765675"/>
          <p14:tracePt t="426941" x="6000750" y="4765675"/>
          <p14:tracePt t="426958" x="5986463" y="4765675"/>
          <p14:tracePt t="426974" x="5957888" y="4765675"/>
          <p14:tracePt t="426991" x="5929313" y="4765675"/>
          <p14:tracePt t="427008" x="5886450" y="4765675"/>
          <p14:tracePt t="427024" x="5851525" y="4765675"/>
          <p14:tracePt t="427040" x="5794375" y="4765675"/>
          <p14:tracePt t="427058" x="5751513" y="4765675"/>
          <p14:tracePt t="427058" x="5743575" y="4765675"/>
          <p14:tracePt t="427075" x="5715000" y="4765675"/>
          <p14:tracePt t="427091" x="5708650" y="4765675"/>
          <p14:tracePt t="427107" x="5686425" y="4751388"/>
          <p14:tracePt t="427193" x="5680075" y="4743450"/>
          <p14:tracePt t="427242" x="5672138" y="4737100"/>
          <p14:tracePt t="427247" x="5665788" y="4700588"/>
          <p14:tracePt t="427267" x="5665788" y="4672013"/>
          <p14:tracePt t="427275" x="5665788" y="4657725"/>
          <p14:tracePt t="427283" x="5665788" y="4629150"/>
          <p14:tracePt t="427283" x="5665788" y="4614863"/>
          <p14:tracePt t="427291" x="5665788" y="4572000"/>
          <p14:tracePt t="427307" x="5665788" y="4551363"/>
          <p14:tracePt t="427324" x="5665788" y="4522788"/>
          <p14:tracePt t="427340" x="5665788" y="4500563"/>
          <p14:tracePt t="427357" x="5665788" y="4471988"/>
          <p14:tracePt t="427373" x="5665788" y="4457700"/>
          <p14:tracePt t="427390" x="5665788" y="4422775"/>
          <p14:tracePt t="427407" x="5672138" y="4414838"/>
          <p14:tracePt t="427423" x="5680075" y="4408488"/>
          <p14:tracePt t="427440" x="5680075" y="4394200"/>
          <p14:tracePt t="427457" x="5680075" y="4386263"/>
          <p14:tracePt t="427491" x="5680075" y="4379913"/>
          <p14:tracePt t="427491" x="5686425" y="4371975"/>
          <p14:tracePt t="427531" x="5694363" y="4365625"/>
          <p14:tracePt t="427539" x="5715000" y="4337050"/>
          <p14:tracePt t="427548" x="5722938" y="4337050"/>
          <p14:tracePt t="427557" x="5743575" y="4329113"/>
          <p14:tracePt t="427573" x="5765800" y="4329113"/>
          <p14:tracePt t="427590" x="5800725" y="4322763"/>
          <p14:tracePt t="427606" x="5837238" y="4322763"/>
          <p14:tracePt t="427624" x="5843588" y="4322763"/>
          <p14:tracePt t="427639" x="5851525" y="4322763"/>
          <p14:tracePt t="427657" x="5865813" y="4300538"/>
          <p14:tracePt t="427673" x="5886450" y="4300538"/>
          <p14:tracePt t="427689" x="5929313" y="4300538"/>
          <p14:tracePt t="427706" x="5951538" y="4300538"/>
          <p14:tracePt t="427723" x="5957888" y="4300538"/>
          <p14:tracePt t="427739" x="5965825" y="4300538"/>
          <p14:tracePt t="427756" x="5986463" y="4300538"/>
          <p14:tracePt t="427773" x="6000750" y="4300538"/>
          <p14:tracePt t="427789" x="6029325" y="4300538"/>
          <p14:tracePt t="427806" x="6072188" y="4308475"/>
          <p14:tracePt t="427822" x="6080125" y="4314825"/>
          <p14:tracePt t="427840" x="6100763" y="4322763"/>
          <p14:tracePt t="427856" x="6122988" y="4351338"/>
          <p14:tracePt t="427873" x="6157913" y="4379913"/>
          <p14:tracePt t="427890" x="6172200" y="4414838"/>
          <p14:tracePt t="427906" x="6200775" y="4437063"/>
          <p14:tracePt t="427923" x="6208713" y="4471988"/>
          <p14:tracePt t="427939" x="6215063" y="4479925"/>
          <p14:tracePt t="427955" x="6243638" y="4522788"/>
          <p14:tracePt t="427972" x="6251575" y="4551363"/>
          <p14:tracePt t="427990" x="6251575" y="4557713"/>
          <p14:tracePt t="428007" x="6257925" y="4565650"/>
          <p14:tracePt t="428023" x="6257925" y="4579938"/>
          <p14:tracePt t="428039" x="6280150" y="4614863"/>
          <p14:tracePt t="428056" x="6280150" y="4643438"/>
          <p14:tracePt t="428073" x="6280150" y="4679950"/>
          <p14:tracePt t="428089" x="6280150" y="4714875"/>
          <p14:tracePt t="428106" x="6280150" y="4729163"/>
          <p14:tracePt t="428122" x="6272213" y="4737100"/>
          <p14:tracePt t="428163" x="6265863" y="4743450"/>
          <p14:tracePt t="428194" x="6251575" y="4751388"/>
          <p14:tracePt t="428202" x="6243638" y="4751388"/>
          <p14:tracePt t="428211" x="6229350" y="4757738"/>
          <p14:tracePt t="428221" x="6208713" y="4765675"/>
          <p14:tracePt t="428266" x="6200775" y="4765675"/>
          <p14:tracePt t="428667" x="6172200" y="4765675"/>
          <p14:tracePt t="428675" x="6165850" y="4765675"/>
          <p14:tracePt t="428707" x="6157913" y="4765675"/>
          <p14:tracePt t="428739" x="6143625" y="4772025"/>
          <p14:tracePt t="428747" x="6137275" y="4772025"/>
          <p14:tracePt t="428755" x="6129338" y="4772025"/>
          <p14:tracePt t="428803" x="6122988" y="4772025"/>
          <p14:tracePt t="428835" x="6100763" y="4772025"/>
          <p14:tracePt t="428842" x="6080125" y="4772025"/>
          <p14:tracePt t="428843" x="6065838" y="4794250"/>
          <p14:tracePt t="428854" x="6051550" y="4794250"/>
          <p14:tracePt t="428871" x="6043613" y="4794250"/>
          <p14:tracePt t="428888" x="6022975" y="4794250"/>
          <p14:tracePt t="428905" x="6000750" y="4800600"/>
          <p14:tracePt t="428922" x="5972175" y="4800600"/>
          <p14:tracePt t="428938" x="5937250" y="4800600"/>
          <p14:tracePt t="428938" x="5929313" y="4800600"/>
          <p14:tracePt t="428955" x="5915025" y="4800600"/>
          <p14:tracePt t="428971" x="5900738" y="4800600"/>
          <p14:tracePt t="428988" x="5886450" y="4800600"/>
          <p14:tracePt t="429004" x="5880100" y="4800600"/>
          <p14:tracePt t="429021" x="5865813" y="4800600"/>
          <p14:tracePt t="429066" x="5843588" y="4800600"/>
          <p14:tracePt t="429083" x="5815013" y="4786313"/>
          <p14:tracePt t="429091" x="5800725" y="4779963"/>
          <p14:tracePt t="429107" x="5794375" y="4772025"/>
          <p14:tracePt t="429107" x="5765800" y="4743450"/>
          <p14:tracePt t="429121" x="5743575" y="4722813"/>
          <p14:tracePt t="429121" x="5722938" y="4708525"/>
          <p14:tracePt t="429139" x="5715000" y="4694238"/>
          <p14:tracePt t="429154" x="5700713" y="4665663"/>
          <p14:tracePt t="429171" x="5700713" y="4643438"/>
          <p14:tracePt t="429187" x="5700713" y="4637088"/>
          <p14:tracePt t="429204" x="5700713" y="4622800"/>
          <p14:tracePt t="429221" x="5700713" y="4586288"/>
          <p14:tracePt t="429237" x="5700713" y="4557713"/>
          <p14:tracePt t="429254" x="5700713" y="4522788"/>
          <p14:tracePt t="429271" x="5700713" y="4508500"/>
          <p14:tracePt t="429289" x="5722938" y="4486275"/>
          <p14:tracePt t="429304" x="5737225" y="4465638"/>
          <p14:tracePt t="429339" x="5743575" y="4457700"/>
          <p14:tracePt t="429371" x="5751513" y="4451350"/>
          <p14:tracePt t="429403" x="5757863" y="4443413"/>
          <p14:tracePt t="429411" x="5765800" y="4443413"/>
          <p14:tracePt t="429426" x="5772150" y="4443413"/>
          <p14:tracePt t="429442" x="5794375" y="4443413"/>
          <p14:tracePt t="429474" x="5808663" y="4443413"/>
          <p14:tracePt t="429482" x="5815013" y="4443413"/>
          <p14:tracePt t="429498" x="5829300" y="4443413"/>
          <p14:tracePt t="429506" x="5837238" y="4443413"/>
          <p14:tracePt t="429508" x="5843588" y="4437063"/>
          <p14:tracePt t="429520" x="5851525" y="4429125"/>
          <p14:tracePt t="429536" x="5880100" y="4429125"/>
          <p14:tracePt t="429553" x="5894388" y="4429125"/>
          <p14:tracePt t="429570" x="5908675" y="4437063"/>
          <p14:tracePt t="429586" x="5915025" y="4437063"/>
          <p14:tracePt t="429603" x="5922963" y="4443413"/>
          <p14:tracePt t="429621" x="5937250" y="4465638"/>
          <p14:tracePt t="429636" x="5951538" y="4471988"/>
          <p14:tracePt t="429682" x="5957888" y="4479925"/>
          <p14:tracePt t="429690" x="5965825" y="4486275"/>
          <p14:tracePt t="429706" x="5965825" y="4500563"/>
          <p14:tracePt t="429714" x="5972175" y="4508500"/>
          <p14:tracePt t="429722" x="5994400" y="4529138"/>
          <p14:tracePt t="429736" x="5994400" y="4551363"/>
          <p14:tracePt t="429752" x="6000750" y="4557713"/>
          <p14:tracePt t="429770" x="6008688" y="4572000"/>
          <p14:tracePt t="429787" x="6008688" y="4579938"/>
          <p14:tracePt t="429802" x="6015038" y="4594225"/>
          <p14:tracePt t="429837" x="6015038" y="4614863"/>
          <p14:tracePt t="429842" x="6029325" y="4629150"/>
          <p14:tracePt t="429890" x="6029325" y="4637088"/>
          <p14:tracePt t="429962" x="6037263" y="4643438"/>
          <p14:tracePt t="429978" x="6037263" y="4651375"/>
          <p14:tracePt t="430034" x="6037263" y="4665663"/>
          <p14:tracePt t="430065" x="6029325" y="4672013"/>
          <p14:tracePt t="430098" x="6022975" y="4686300"/>
          <p14:tracePt t="430155" x="6008688" y="4700588"/>
          <p14:tracePt t="430459" x="6000750" y="4700588"/>
          <p14:tracePt t="430499" x="5994400" y="4700588"/>
          <p14:tracePt t="430508" x="5986463" y="4700588"/>
          <p14:tracePt t="430510" x="5972175" y="4700588"/>
          <p14:tracePt t="430518" x="5965825" y="4700588"/>
          <p14:tracePt t="430535" x="5951538" y="4700588"/>
          <p14:tracePt t="430553" x="5915025" y="4708525"/>
          <p14:tracePt t="430569" x="5886450" y="4708525"/>
          <p14:tracePt t="430569" x="5865813" y="4708525"/>
          <p14:tracePt t="430587" x="5843588" y="4708525"/>
          <p14:tracePt t="430602" x="5751513" y="4708525"/>
          <p14:tracePt t="430619" x="5680075" y="4708525"/>
          <p14:tracePt t="430636" x="5614988" y="4708525"/>
          <p14:tracePt t="430652" x="5480050" y="4722813"/>
          <p14:tracePt t="430669" x="5294313" y="4757738"/>
          <p14:tracePt t="430685" x="5037138" y="4786313"/>
          <p14:tracePt t="430702" x="4829175" y="4800600"/>
          <p14:tracePt t="430718" x="4651375" y="4837113"/>
          <p14:tracePt t="430735" x="4586288" y="4837113"/>
          <p14:tracePt t="430752" x="4551363" y="4837113"/>
          <p14:tracePt t="430768" x="4537075" y="4837113"/>
          <p14:tracePt t="430785" x="4514850" y="4837113"/>
          <p14:tracePt t="430802" x="4494213" y="4843463"/>
          <p14:tracePt t="430820" x="4486275" y="4843463"/>
          <p14:tracePt t="430866" x="4479925" y="4843463"/>
          <p14:tracePt t="430874" x="4471988" y="4843463"/>
          <p14:tracePt t="430881" x="4465638" y="4843463"/>
          <p14:tracePt t="430884" x="4451350" y="4851400"/>
          <p14:tracePt t="430902" x="4443413" y="4851400"/>
          <p14:tracePt t="430919" x="4437063" y="4851400"/>
          <p14:tracePt t="430994" x="4429125" y="4851400"/>
          <p14:tracePt t="431002" x="4422775" y="4865688"/>
          <p14:tracePt t="431018" x="4414838" y="4872038"/>
          <p14:tracePt t="431042" x="4408488" y="4872038"/>
          <p14:tracePt t="431050" x="4400550" y="4872038"/>
          <p14:tracePt t="431058" x="4365625" y="4879975"/>
          <p14:tracePt t="431068" x="4357688" y="4879975"/>
          <p14:tracePt t="431084" x="4351338" y="4879975"/>
          <p14:tracePt t="431101" x="4337050" y="4879975"/>
          <p14:tracePt t="431117" x="4322763" y="4879975"/>
          <p14:tracePt t="431134" x="4308475" y="4879975"/>
          <p14:tracePt t="431152" x="4294188" y="4879975"/>
          <p14:tracePt t="431167" x="4286250" y="4879975"/>
          <p14:tracePt t="431184" x="4257675" y="4879975"/>
          <p14:tracePt t="431201" x="4243388" y="4879975"/>
          <p14:tracePt t="431217" x="4237038" y="4879975"/>
          <p14:tracePt t="431250" x="4222750" y="4879975"/>
          <p14:tracePt t="431252" x="4214813" y="4879975"/>
          <p14:tracePt t="431267" x="4208463" y="4879975"/>
          <p14:tracePt t="431284" x="4186238" y="4879975"/>
          <p14:tracePt t="431302" x="4165600" y="4865688"/>
          <p14:tracePt t="431318" x="4129088" y="4857750"/>
          <p14:tracePt t="431335" x="4108450" y="4851400"/>
          <p14:tracePt t="431351" x="4094163" y="4851400"/>
          <p14:tracePt t="431368" x="4079875" y="4837113"/>
          <p14:tracePt t="431410" x="4071938" y="4829175"/>
          <p14:tracePt t="431418" x="4065588" y="4829175"/>
          <p14:tracePt t="431426" x="4057650" y="4822825"/>
          <p14:tracePt t="431434" x="4022725" y="4800600"/>
          <p14:tracePt t="431451" x="4014788" y="4786313"/>
          <p14:tracePt t="431467" x="4008438" y="4779963"/>
          <p14:tracePt t="431483" x="3994150" y="4772025"/>
          <p14:tracePt t="431500" x="3979863" y="4765675"/>
          <p14:tracePt t="431517" x="3965575" y="4751388"/>
          <p14:tracePt t="431562" x="3951288" y="4743450"/>
          <p14:tracePt t="431572" x="3943350" y="4737100"/>
          <p14:tracePt t="431572" x="3922713" y="4722813"/>
          <p14:tracePt t="431618" x="3914775" y="4714875"/>
          <p14:tracePt t="431626" x="3908425" y="4708525"/>
          <p14:tracePt t="431634" x="3900488" y="4700588"/>
          <p14:tracePt t="431634" x="3886200" y="4686300"/>
          <p14:tracePt t="431650" x="3865563" y="4679950"/>
          <p14:tracePt t="431667" x="3857625" y="4665663"/>
          <p14:tracePt t="431714" x="3851275" y="4657725"/>
          <p14:tracePt t="431722" x="3851275" y="4651375"/>
          <p14:tracePt t="431730" x="3836988" y="4643438"/>
          <p14:tracePt t="431733" x="3822700" y="4614863"/>
          <p14:tracePt t="431750" x="3814763" y="4594225"/>
          <p14:tracePt t="431772" x="3808413" y="4579938"/>
          <p14:tracePt t="431783" x="3800475" y="4557713"/>
          <p14:tracePt t="431834" x="3786188" y="4543425"/>
          <p14:tracePt t="431842" x="3786188" y="4537075"/>
          <p14:tracePt t="431844" x="3786188" y="4529138"/>
          <p14:tracePt t="431852" x="3786188" y="4514850"/>
          <p14:tracePt t="431866" x="3786188" y="4500563"/>
          <p14:tracePt t="431883" x="3786188" y="4494213"/>
          <p14:tracePt t="431900" x="3779838" y="4486275"/>
          <p14:tracePt t="431938" x="3779838" y="4479925"/>
          <p14:tracePt t="431954" x="3779838" y="4465638"/>
          <p14:tracePt t="431956" x="3779838" y="4457700"/>
          <p14:tracePt t="431966" x="3779838" y="4443413"/>
          <p14:tracePt t="431983" x="3786188" y="4414838"/>
          <p14:tracePt t="431999" x="3794125" y="4408488"/>
          <p14:tracePt t="432016" x="3794125" y="4386263"/>
          <p14:tracePt t="432033" x="3800475" y="4379913"/>
          <p14:tracePt t="432049" x="3814763" y="4357688"/>
          <p14:tracePt t="432098" x="3822700" y="4351338"/>
          <p14:tracePt t="432106" x="3836988" y="4343400"/>
          <p14:tracePt t="432106" x="3843338" y="4337050"/>
          <p14:tracePt t="432116" x="3851275" y="4337050"/>
          <p14:tracePt t="432132" x="3865563" y="4329113"/>
          <p14:tracePt t="432170" x="3886200" y="4322763"/>
          <p14:tracePt t="432170" x="3900488" y="4314825"/>
          <p14:tracePt t="432194" x="3908425" y="4314825"/>
          <p14:tracePt t="432202" x="3929063" y="4294188"/>
          <p14:tracePt t="432218" x="3937000" y="4294188"/>
          <p14:tracePt t="432234" x="3951288" y="4286250"/>
          <p14:tracePt t="432274" x="3965575" y="4286250"/>
          <p14:tracePt t="432282" x="3971925" y="4286250"/>
          <p14:tracePt t="432285" x="4008438" y="4286250"/>
          <p14:tracePt t="432299" x="4022725" y="4286250"/>
          <p14:tracePt t="432315" x="4043363" y="4286250"/>
          <p14:tracePt t="432333" x="4065588" y="4286250"/>
          <p14:tracePt t="432349" x="4086225" y="4286250"/>
          <p14:tracePt t="432366" x="4108450" y="4286250"/>
          <p14:tracePt t="432382" x="4137025" y="4286250"/>
          <p14:tracePt t="432399" x="4165600" y="4286250"/>
          <p14:tracePt t="432415" x="4186238" y="4286250"/>
          <p14:tracePt t="432432" x="4208463" y="4286250"/>
          <p14:tracePt t="432449" x="4243388" y="4286250"/>
          <p14:tracePt t="432465" x="4308475" y="4314825"/>
          <p14:tracePt t="432482" x="4322763" y="4322763"/>
          <p14:tracePt t="432498" x="4337050" y="4329113"/>
          <p14:tracePt t="432515" x="4343400" y="4337050"/>
          <p14:tracePt t="432532" x="4371975" y="4357688"/>
          <p14:tracePt t="432549" x="4394200" y="4379913"/>
          <p14:tracePt t="432566" x="4400550" y="4400550"/>
          <p14:tracePt t="432582" x="4414838" y="4422775"/>
          <p14:tracePt t="432600" x="4422775" y="4457700"/>
          <p14:tracePt t="432616" x="4443413" y="4486275"/>
          <p14:tracePt t="432633" x="4451350" y="4514850"/>
          <p14:tracePt t="432650" x="4457700" y="4537075"/>
          <p14:tracePt t="432666" x="4465638" y="4572000"/>
          <p14:tracePt t="432682" x="4465638" y="4594225"/>
          <p14:tracePt t="432700" x="4465638" y="4622800"/>
          <p14:tracePt t="432715" x="4465638" y="4657725"/>
          <p14:tracePt t="432733" x="4465638" y="4672013"/>
          <p14:tracePt t="432749" x="4465638" y="4694238"/>
          <p14:tracePt t="432765" x="4465638" y="4729163"/>
          <p14:tracePt t="432782" x="4465638" y="4751388"/>
          <p14:tracePt t="432799" x="4465638" y="4772025"/>
          <p14:tracePt t="432816" x="4465638" y="4779963"/>
          <p14:tracePt t="432832" x="4465638" y="4786313"/>
          <p14:tracePt t="432849" x="4457700" y="4794250"/>
          <p14:tracePt t="432915" x="4457700" y="4800600"/>
          <p14:tracePt t="432947" x="4457700" y="4808538"/>
          <p14:tracePt t="432955" x="4437063" y="4829175"/>
          <p14:tracePt t="432958" x="4429125" y="4837113"/>
          <p14:tracePt t="432965" x="4386263" y="4837113"/>
          <p14:tracePt t="432982" x="4357688" y="4851400"/>
          <p14:tracePt t="432999" x="4337050" y="4857750"/>
          <p14:tracePt t="433015" x="4300538" y="4857750"/>
          <p14:tracePt t="433032" x="4271963" y="4865688"/>
          <p14:tracePt t="433048" x="4243388" y="4865688"/>
          <p14:tracePt t="433065" x="4214813" y="4865688"/>
          <p14:tracePt t="433082" x="4165600" y="4865688"/>
          <p14:tracePt t="433099" x="4129088" y="4865688"/>
          <p14:tracePt t="433116" x="4086225" y="4865688"/>
          <p14:tracePt t="433132" x="4043363" y="4865688"/>
          <p14:tracePt t="433149" x="4008438" y="4865688"/>
          <p14:tracePt t="433165" x="3971925" y="4865688"/>
          <p14:tracePt t="433183" x="3951288" y="4865688"/>
          <p14:tracePt t="433198" x="3914775" y="4857750"/>
          <p14:tracePt t="433215" x="3908425" y="4857750"/>
          <p14:tracePt t="433231" x="3886200" y="4837113"/>
          <p14:tracePt t="433248" x="3871913" y="4829175"/>
          <p14:tracePt t="433264" x="3857625" y="4814888"/>
          <p14:tracePt t="433281" x="3829050" y="4794250"/>
          <p14:tracePt t="433281" x="3822700" y="4786313"/>
          <p14:tracePt t="433299" x="3808413" y="4765675"/>
          <p14:tracePt t="433314" x="3800475" y="4729163"/>
          <p14:tracePt t="433332" x="3794125" y="4708525"/>
          <p14:tracePt t="433347" x="3794125" y="4686300"/>
          <p14:tracePt t="433365" x="3794125" y="4637088"/>
          <p14:tracePt t="433381" x="3794125" y="4608513"/>
          <p14:tracePt t="433398" x="3794125" y="4586288"/>
          <p14:tracePt t="433415" x="3794125" y="4572000"/>
          <p14:tracePt t="433431" x="3794125" y="4565650"/>
          <p14:tracePt t="433448" x="3794125" y="4529138"/>
          <p14:tracePt t="433464" x="3794125" y="4508500"/>
          <p14:tracePt t="433481" x="3794125" y="4486275"/>
          <p14:tracePt t="433497" x="3822700" y="4443413"/>
          <p14:tracePt t="433515" x="3829050" y="4429125"/>
          <p14:tracePt t="433531" x="3843338" y="4408488"/>
          <p14:tracePt t="433547" x="3857625" y="4394200"/>
          <p14:tracePt t="433564" x="3865563" y="4386263"/>
          <p14:tracePt t="433580" x="3894138" y="4371975"/>
          <p14:tracePt t="433598" x="3922713" y="4357688"/>
          <p14:tracePt t="433614" x="3937000" y="4351338"/>
          <p14:tracePt t="433666" x="3957638" y="4343400"/>
          <p14:tracePt t="433682" x="3971925" y="4322763"/>
          <p14:tracePt t="433722" x="3979863" y="4314825"/>
          <p14:tracePt t="433762" x="3986213" y="4314825"/>
          <p14:tracePt t="433778" x="4000500" y="4314825"/>
          <p14:tracePt t="433786" x="4008438" y="4314825"/>
          <p14:tracePt t="433797" x="4014788" y="4314825"/>
          <p14:tracePt t="433802" x="4051300" y="4314825"/>
          <p14:tracePt t="433814" x="4057650" y="4314825"/>
          <p14:tracePt t="433830" x="4079875" y="4314825"/>
          <p14:tracePt t="433847" x="4100513" y="4314825"/>
          <p14:tracePt t="433864" x="4137025" y="4337050"/>
          <p14:tracePt t="433881" x="4171950" y="4351338"/>
          <p14:tracePt t="433881" x="4186238" y="4379913"/>
          <p14:tracePt t="433914" x="4208463" y="4422775"/>
          <p14:tracePt t="433915" x="4222750" y="4437063"/>
          <p14:tracePt t="433931" x="4237038" y="4457700"/>
          <p14:tracePt t="433947" x="4265613" y="4486275"/>
          <p14:tracePt t="433964" x="4271963" y="4494213"/>
          <p14:tracePt t="433980" x="4271963" y="4500563"/>
          <p14:tracePt t="433997" x="4271963" y="4508500"/>
          <p14:tracePt t="434014" x="4271963" y="4529138"/>
          <p14:tracePt t="434030" x="4271963" y="4543425"/>
          <p14:tracePt t="434047" x="4271963" y="4572000"/>
          <p14:tracePt t="434063" x="4271963" y="4608513"/>
          <p14:tracePt t="434081" x="4271963" y="4622800"/>
          <p14:tracePt t="434097" x="4271963" y="4643438"/>
          <p14:tracePt t="434114" x="4271963" y="4657725"/>
          <p14:tracePt t="434163" x="4271963" y="4665663"/>
          <p14:tracePt t="434170" x="4271963" y="4679950"/>
          <p14:tracePt t="434179" x="4271963" y="4686300"/>
          <p14:tracePt t="434183" x="4265613" y="4700588"/>
          <p14:tracePt t="434196" x="4257675" y="4700588"/>
          <p14:tracePt t="434214" x="4251325" y="4708525"/>
          <p14:tracePt t="434230" x="4237038" y="4708525"/>
          <p14:tracePt t="434246" x="4208463" y="4708525"/>
          <p14:tracePt t="434264" x="4179888" y="4708525"/>
          <p14:tracePt t="434280" x="4143375" y="4714875"/>
          <p14:tracePt t="434298" x="4129088" y="4714875"/>
          <p14:tracePt t="434313" x="4100513" y="4729163"/>
          <p14:tracePt t="434331" x="4071938" y="4729163"/>
          <p14:tracePt t="434347" x="4065588" y="4729163"/>
          <p14:tracePt t="434363" x="4057650" y="4729163"/>
          <p14:tracePt t="434380" x="4037013" y="4729163"/>
          <p14:tracePt t="434397" x="4029075" y="4729163"/>
          <p14:tracePt t="434442" x="4022725" y="4729163"/>
          <p14:tracePt t="434451" x="4014788" y="4729163"/>
          <p14:tracePt t="434451" x="4000500" y="4729163"/>
          <p14:tracePt t="434463" x="3986213" y="4729163"/>
          <p14:tracePt t="434480" x="3957638" y="4722813"/>
          <p14:tracePt t="434497" x="3951288" y="4714875"/>
          <p14:tracePt t="434513" x="3929063" y="4694238"/>
          <p14:tracePt t="434530" x="3922713" y="4686300"/>
          <p14:tracePt t="434546" x="3900488" y="4651375"/>
          <p14:tracePt t="434563" x="3886200" y="4608513"/>
          <p14:tracePt t="434579" x="3871913" y="4572000"/>
          <p14:tracePt t="434597" x="3865563" y="4543425"/>
          <p14:tracePt t="434613" x="3865563" y="4514850"/>
          <p14:tracePt t="434631" x="3865563" y="4494213"/>
          <p14:tracePt t="434646" x="3865563" y="4486275"/>
          <p14:tracePt t="434663" x="3865563" y="4465638"/>
          <p14:tracePt t="434679" x="3865563" y="4451350"/>
          <p14:tracePt t="434696" x="3865563" y="4443413"/>
          <p14:tracePt t="434746" x="3865563" y="4429125"/>
          <p14:tracePt t="434763" x="3865563" y="4422775"/>
          <p14:tracePt t="434795" x="3865563" y="4400550"/>
          <p14:tracePt t="434803" x="3871913" y="4394200"/>
          <p14:tracePt t="434834" x="3879850" y="4386263"/>
          <p14:tracePt t="434850" x="3886200" y="4379913"/>
          <p14:tracePt t="434867" x="3894138" y="4379913"/>
          <p14:tracePt t="434899" x="3908425" y="4371975"/>
          <p14:tracePt t="434914" x="3914775" y="4365625"/>
          <p14:tracePt t="434978" x="3937000" y="4365625"/>
          <p14:tracePt t="434996" x="3943350" y="4365625"/>
          <p14:tracePt t="434998" x="3957638" y="4365625"/>
          <p14:tracePt t="435012" x="3971925" y="4365625"/>
          <p14:tracePt t="435029" x="3979863" y="4365625"/>
          <p14:tracePt t="435045" x="3986213" y="4365625"/>
          <p14:tracePt t="435062" x="4008438" y="4365625"/>
          <p14:tracePt t="435079" x="4022725" y="4365625"/>
          <p14:tracePt t="435095" x="4057650" y="4365625"/>
          <p14:tracePt t="435112" x="4071938" y="4365625"/>
          <p14:tracePt t="435128" x="4079875" y="4371975"/>
          <p14:tracePt t="435170" x="4086225" y="4394200"/>
          <p14:tracePt t="435178" x="4094163" y="4408488"/>
          <p14:tracePt t="435184" x="4094163" y="4437063"/>
          <p14:tracePt t="435195" x="4108450" y="4465638"/>
          <p14:tracePt t="435211" x="4108450" y="4500563"/>
          <p14:tracePt t="435229" x="4114800" y="4529138"/>
          <p14:tracePt t="435245" x="4122738" y="4551363"/>
          <p14:tracePt t="435282" x="4122738" y="4557713"/>
          <p14:tracePt t="435299" x="4122738" y="4572000"/>
          <p14:tracePt t="435306" x="4122738" y="4579938"/>
          <p14:tracePt t="435314" x="4137025" y="4594225"/>
          <p14:tracePt t="435330" x="4137025" y="4614863"/>
          <p14:tracePt t="435345" x="4137025" y="4629150"/>
          <p14:tracePt t="435361" x="4137025" y="4665663"/>
          <p14:tracePt t="435380" x="4137025" y="4672013"/>
          <p14:tracePt t="435395" x="4137025" y="4686300"/>
          <p14:tracePt t="435458" x="4137025" y="4700588"/>
          <p14:tracePt t="435467" x="4122738" y="4700588"/>
          <p14:tracePt t="435474" x="4114800" y="4700588"/>
          <p14:tracePt t="435480" x="4086225" y="4700588"/>
          <p14:tracePt t="435495" x="4065588" y="4700588"/>
          <p14:tracePt t="435512" x="4051300" y="4700588"/>
          <p14:tracePt t="435528" x="4022725" y="4700588"/>
          <p14:tracePt t="435544" x="4014788" y="4700588"/>
          <p14:tracePt t="435561" x="3994150" y="4700588"/>
          <p14:tracePt t="435578" x="3965575" y="4679950"/>
          <p14:tracePt t="435595" x="3943350" y="4657725"/>
          <p14:tracePt t="435611" x="3929063" y="4622800"/>
          <p14:tracePt t="435629" x="3908425" y="4579938"/>
          <p14:tracePt t="435644" x="3900488" y="4543425"/>
          <p14:tracePt t="435661" x="3900488" y="4522788"/>
          <p14:tracePt t="435678" x="3922713" y="4486275"/>
          <p14:tracePt t="435695" x="3943350" y="4479925"/>
          <p14:tracePt t="435712" x="4022725" y="4451350"/>
          <p14:tracePt t="435728" x="4122738" y="4429125"/>
          <p14:tracePt t="435745" x="4265613" y="4394200"/>
          <p14:tracePt t="435761" x="4529138" y="4351338"/>
          <p14:tracePt t="435779" x="4622800" y="4351338"/>
          <p14:tracePt t="435795" x="4686300" y="4351338"/>
          <p14:tracePt t="435811" x="4743450" y="4351338"/>
          <p14:tracePt t="435828" x="4822825" y="4351338"/>
          <p14:tracePt t="435844" x="4929188" y="4351338"/>
          <p14:tracePt t="435861" x="5043488" y="4408488"/>
          <p14:tracePt t="435877" x="5194300" y="4465638"/>
          <p14:tracePt t="435894" x="5308600" y="4514850"/>
          <p14:tracePt t="435911" x="5414963" y="4572000"/>
          <p14:tracePt t="435928" x="5472113" y="4608513"/>
          <p14:tracePt t="435945" x="5543550" y="4672013"/>
          <p14:tracePt t="435961" x="5600700" y="4708525"/>
          <p14:tracePt t="435978" x="5643563" y="4737100"/>
          <p14:tracePt t="435994" x="5700713" y="4772025"/>
          <p14:tracePt t="436011" x="5743575" y="4772025"/>
          <p14:tracePt t="436027" x="5772150" y="4772025"/>
          <p14:tracePt t="436044" x="5837238" y="4772025"/>
          <p14:tracePt t="436061" x="5915025" y="4772025"/>
          <p14:tracePt t="436078" x="6008688" y="4772025"/>
          <p14:tracePt t="436094" x="6057900" y="4772025"/>
          <p14:tracePt t="436111" x="6129338" y="4743450"/>
          <p14:tracePt t="436127" x="6143625" y="4737100"/>
          <p14:tracePt t="436144" x="6165850" y="4722813"/>
          <p14:tracePt t="436161" x="6172200" y="4686300"/>
          <p14:tracePt t="436177" x="6200775" y="4622800"/>
          <p14:tracePt t="436195" x="6208713" y="4579938"/>
          <p14:tracePt t="436211" x="6208713" y="4537075"/>
          <p14:tracePt t="436228" x="6208713" y="4508500"/>
          <p14:tracePt t="436244" x="6157913" y="4479925"/>
          <p14:tracePt t="436261" x="6086475" y="4437063"/>
          <p14:tracePt t="436277" x="6029325" y="4429125"/>
          <p14:tracePt t="436293" x="6008688" y="4429125"/>
          <p14:tracePt t="436311" x="5980113" y="4422775"/>
          <p14:tracePt t="436326" x="5957888" y="4422775"/>
          <p14:tracePt t="436344" x="5922963" y="4414838"/>
          <p14:tracePt t="436359" x="5894388" y="4408488"/>
          <p14:tracePt t="436377" x="5880100" y="4408488"/>
          <p14:tracePt t="436393" x="5857875" y="4408488"/>
          <p14:tracePt t="436393" x="5851525" y="4408488"/>
          <p14:tracePt t="436411" x="5822950" y="4414838"/>
          <p14:tracePt t="436427" x="5800725" y="4422775"/>
          <p14:tracePt t="436444" x="5794375" y="4443413"/>
          <p14:tracePt t="436460" x="5780088" y="4451350"/>
          <p14:tracePt t="436506" x="5772150" y="4457700"/>
          <p14:tracePt t="436514" x="5765800" y="4465638"/>
          <p14:tracePt t="436530" x="5757863" y="4479925"/>
          <p14:tracePt t="436562" x="5757863" y="4486275"/>
          <p14:tracePt t="436578" x="5757863" y="4494213"/>
          <p14:tracePt t="436592" x="5757863" y="4508500"/>
          <p14:tracePt t="436610" x="5757863" y="4514850"/>
          <p14:tracePt t="436611" x="5757863" y="4551363"/>
          <p14:tracePt t="436626" x="5757863" y="4565650"/>
          <p14:tracePt t="436643" x="5772150" y="4594225"/>
          <p14:tracePt t="436659" x="5786438" y="4608513"/>
          <p14:tracePt t="436706" x="5808663" y="4608513"/>
          <p14:tracePt t="436714" x="5815013" y="4608513"/>
          <p14:tracePt t="436746" x="5829300" y="4608513"/>
          <p14:tracePt t="436754" x="5843588" y="4608513"/>
          <p14:tracePt t="436762" x="5851525" y="4608513"/>
          <p14:tracePt t="436776" x="5857875" y="4608513"/>
          <p14:tracePt t="436783" x="5865813" y="4608513"/>
          <p14:tracePt t="436793" x="5900738" y="4608513"/>
          <p14:tracePt t="436809" x="5943600" y="4608513"/>
          <p14:tracePt t="436809" x="5951538" y="4608513"/>
          <p14:tracePt t="436827" x="5994400" y="4594225"/>
          <p14:tracePt t="436843" x="6037263" y="4579938"/>
          <p14:tracePt t="436860" x="6065838" y="4572000"/>
          <p14:tracePt t="436892" x="6072188" y="4565650"/>
          <p14:tracePt t="436893" x="6080125" y="4557713"/>
          <p14:tracePt t="436909" x="6100763" y="4529138"/>
          <p14:tracePt t="436927" x="6100763" y="4508500"/>
          <p14:tracePt t="436942" x="6108700" y="4486275"/>
          <p14:tracePt t="436959" x="6108700" y="4465638"/>
          <p14:tracePt t="436976" x="6108700" y="4443413"/>
          <p14:tracePt t="436993" x="6108700" y="4437063"/>
          <p14:tracePt t="437009" x="6094413" y="4422775"/>
          <p14:tracePt t="437027" x="6080125" y="4408488"/>
          <p14:tracePt t="437043" x="6057900" y="4408488"/>
          <p14:tracePt t="437059" x="6037263" y="4408488"/>
          <p14:tracePt t="437076" x="6015038" y="4408488"/>
          <p14:tracePt t="437092" x="5994400" y="4408488"/>
          <p14:tracePt t="437109" x="5980113" y="4408488"/>
          <p14:tracePt t="437126" x="5957888" y="4408488"/>
          <p14:tracePt t="437142" x="5922963" y="4408488"/>
          <p14:tracePt t="437159" x="5900738" y="4408488"/>
          <p14:tracePt t="437176" x="5880100" y="4414838"/>
          <p14:tracePt t="437193" x="5865813" y="4422775"/>
          <p14:tracePt t="437209" x="5851525" y="4437063"/>
          <p14:tracePt t="437402" x="5843588" y="4443413"/>
          <p14:tracePt t="437418" x="5837238" y="4451350"/>
          <p14:tracePt t="437450" x="5837238" y="4457700"/>
          <p14:tracePt t="437458" x="5829300" y="4486275"/>
          <p14:tracePt t="437498" x="5829300" y="4494213"/>
          <p14:tracePt t="437508" x="5829300" y="4508500"/>
          <p14:tracePt t="437519" x="5822950" y="4522788"/>
          <p14:tracePt t="437586" x="5822950" y="4529138"/>
          <p14:tracePt t="437626" x="5822950" y="4537075"/>
          <p14:tracePt t="437631" x="5829300" y="4551363"/>
          <p14:tracePt t="437650" x="5829300" y="4557713"/>
          <p14:tracePt t="437658" x="5837238" y="4565650"/>
          <p14:tracePt t="437690" x="5843588" y="4579938"/>
          <p14:tracePt t="437698" x="5851525" y="4608513"/>
          <p14:tracePt t="437730" x="5857875" y="4614863"/>
          <p14:tracePt t="437738" x="5865813" y="4614863"/>
          <p14:tracePt t="437771" x="5872163" y="4614863"/>
          <p14:tracePt t="437787" x="5880100" y="4614863"/>
          <p14:tracePt t="437802" x="5894388" y="4614863"/>
          <p14:tracePt t="437816" x="5900738" y="4614863"/>
          <p14:tracePt t="437824" x="5922963" y="4614863"/>
          <p14:tracePt t="437841" x="5943600" y="4614863"/>
          <p14:tracePt t="437841" x="5951538" y="4614863"/>
          <p14:tracePt t="437859" x="5972175" y="4614863"/>
          <p14:tracePt t="437875" x="5994400" y="4614863"/>
          <p14:tracePt t="437892" x="6015038" y="4614863"/>
          <p14:tracePt t="437908" x="6051550" y="4614863"/>
          <p14:tracePt t="437924" x="6057900" y="4614863"/>
          <p14:tracePt t="437941" x="6080125" y="4608513"/>
          <p14:tracePt t="437958" x="6086475" y="4600575"/>
          <p14:tracePt t="437975" x="6108700" y="4586288"/>
          <p14:tracePt t="438130" x="6108700" y="4579938"/>
          <p14:tracePt t="438138" x="6108700" y="4572000"/>
          <p14:tracePt t="438150" x="6094413" y="4565650"/>
          <p14:tracePt t="438218" x="6086475" y="4557713"/>
          <p14:tracePt t="438266" x="6080125" y="4551363"/>
          <p14:tracePt t="438378" x="6080125" y="4537075"/>
          <p14:tracePt t="438418" x="6080125" y="4529138"/>
          <p14:tracePt t="438610" x="6080125" y="4522788"/>
          <p14:tracePt t="438618" x="6072188" y="4508500"/>
          <p14:tracePt t="438630" x="6057900" y="4500563"/>
          <p14:tracePt t="438639" x="6051550" y="4494213"/>
          <p14:tracePt t="438674" x="6037263" y="4486275"/>
          <p14:tracePt t="438674" x="6008688" y="4486275"/>
          <p14:tracePt t="438691" x="5994400" y="4471988"/>
          <p14:tracePt t="438708" x="5980113" y="4471988"/>
          <p14:tracePt t="438724" x="5972175" y="4471988"/>
          <p14:tracePt t="438740" x="5951538" y="4471988"/>
          <p14:tracePt t="438757" x="5943600" y="4465638"/>
          <p14:tracePt t="438774" x="5929313" y="4465638"/>
          <p14:tracePt t="438792" x="5915025" y="4457700"/>
          <p14:tracePt t="438807" x="5908675" y="4451350"/>
          <p14:tracePt t="438843" x="5900738" y="4451350"/>
          <p14:tracePt t="438857" x="5880100" y="4451350"/>
          <p14:tracePt t="438858" x="5872163" y="4451350"/>
          <p14:tracePt t="438873" x="5865813" y="4451350"/>
          <p14:tracePt t="438890" x="5843588" y="4451350"/>
          <p14:tracePt t="438907" x="5837238" y="4451350"/>
          <p14:tracePt t="438963" x="5829300" y="4451350"/>
          <p14:tracePt t="438979" x="5822950" y="4451350"/>
          <p14:tracePt t="439027" x="5808663" y="4451350"/>
          <p14:tracePt t="439035" x="5800725" y="4451350"/>
          <p14:tracePt t="439107" x="5794375" y="4451350"/>
          <p14:tracePt t="439139" x="5786438" y="4451350"/>
          <p14:tracePt t="439171" x="5757863" y="4451350"/>
          <p14:tracePt t="439179" x="5751513" y="4457700"/>
          <p14:tracePt t="439188" x="5743575" y="4471988"/>
          <p14:tracePt t="439206" x="5743575" y="4479925"/>
          <p14:tracePt t="439235" x="5743575" y="4486275"/>
          <p14:tracePt t="439243" x="5737225" y="4494213"/>
          <p14:tracePt t="439283" x="5737225" y="4500563"/>
          <p14:tracePt t="439291" x="5737225" y="4514850"/>
          <p14:tracePt t="439306" x="5722938" y="4529138"/>
          <p14:tracePt t="439403" x="5722938" y="4537075"/>
          <p14:tracePt t="439411" x="5722938" y="4557713"/>
          <p14:tracePt t="439422" x="5722938" y="4565650"/>
          <p14:tracePt t="439423" x="5722938" y="4579938"/>
          <p14:tracePt t="439439" x="5722938" y="4600575"/>
          <p14:tracePt t="439499" x="5722938" y="4608513"/>
          <p14:tracePt t="440130" x="5722938" y="4614863"/>
          <p14:tracePt t="440739" x="5729288" y="4614863"/>
          <p14:tracePt t="441635" x="5722938" y="4614863"/>
          <p14:tracePt t="441643" x="5715000" y="4614863"/>
          <p14:tracePt t="441650" x="5686425" y="4614863"/>
          <p14:tracePt t="441659" x="5643563" y="4614863"/>
          <p14:tracePt t="441673" x="5622925" y="4614863"/>
          <p14:tracePt t="441686" x="5586413" y="4614863"/>
          <p14:tracePt t="441702" x="5537200" y="4614863"/>
          <p14:tracePt t="441720" x="5457825" y="4614863"/>
          <p14:tracePt t="441736" x="5400675" y="4614863"/>
          <p14:tracePt t="441753" x="5343525" y="4622800"/>
          <p14:tracePt t="441769" x="5286375" y="4643438"/>
          <p14:tracePt t="441769" x="5280025" y="4643438"/>
          <p14:tracePt t="441788" x="5237163" y="4643438"/>
          <p14:tracePt t="441803" x="5180013" y="4651375"/>
          <p14:tracePt t="441819" x="5100638" y="4694238"/>
          <p14:tracePt t="441836" x="5000625" y="4714875"/>
          <p14:tracePt t="441853" x="4922838" y="4729163"/>
          <p14:tracePt t="441869" x="4779963" y="4757738"/>
          <p14:tracePt t="441886" x="4672013" y="4786313"/>
          <p14:tracePt t="441903" x="4543425" y="4808538"/>
          <p14:tracePt t="441919" x="4437063" y="4822825"/>
          <p14:tracePt t="441936" x="4308475" y="4843463"/>
          <p14:tracePt t="441952" x="4222750" y="4872038"/>
          <p14:tracePt t="441969" x="4122738" y="4914900"/>
          <p14:tracePt t="441985" x="4022725" y="4951413"/>
          <p14:tracePt t="442003" x="3965575" y="4965700"/>
          <p14:tracePt t="442019" x="3922713" y="4979988"/>
          <p14:tracePt t="442036" x="3908425" y="4979988"/>
          <p14:tracePt t="442090" x="3900488" y="4979988"/>
          <p14:tracePt t="442098" x="3894138" y="4979988"/>
          <p14:tracePt t="442106" x="3865563" y="4979988"/>
          <p14:tracePt t="442119" x="3851275" y="4979988"/>
          <p14:tracePt t="442135" x="3843338" y="4979988"/>
          <p14:tracePt t="442152" x="3829050" y="4979988"/>
          <p14:tracePt t="442168" x="3822700" y="4979988"/>
          <p14:tracePt t="442185" x="3814763" y="4965700"/>
          <p14:tracePt t="442185" x="3814763" y="4937125"/>
          <p14:tracePt t="442203" x="3814763" y="4900613"/>
          <p14:tracePt t="442219" x="3814763" y="4857750"/>
          <p14:tracePt t="442236" x="3814763" y="4814888"/>
          <p14:tracePt t="442251" x="3836988" y="4729163"/>
          <p14:tracePt t="442269" x="3843338" y="4651375"/>
          <p14:tracePt t="442285" x="3843338" y="4622800"/>
          <p14:tracePt t="442303" x="3843338" y="4594225"/>
          <p14:tracePt t="442318" x="3843338" y="4565650"/>
          <p14:tracePt t="442335" x="3843338" y="4529138"/>
          <p14:tracePt t="442352" x="3865563" y="4500563"/>
          <p14:tracePt t="442368" x="3871913" y="4471988"/>
          <p14:tracePt t="442385" x="3886200" y="4443413"/>
          <p14:tracePt t="442402" x="3886200" y="4422775"/>
          <p14:tracePt t="442419" x="3900488" y="4414838"/>
          <p14:tracePt t="442435" x="3908425" y="4408488"/>
          <p14:tracePt t="442451" x="3914775" y="4400550"/>
          <p14:tracePt t="442490" x="3929063" y="4400550"/>
          <p14:tracePt t="442501" x="3951288" y="4386263"/>
          <p14:tracePt t="442506" x="3971925" y="4386263"/>
          <p14:tracePt t="442518" x="3986213" y="4386263"/>
          <p14:tracePt t="442535" x="4008438" y="4371975"/>
          <p14:tracePt t="442552" x="4022725" y="4371975"/>
          <p14:tracePt t="442569" x="4051300" y="4371975"/>
          <p14:tracePt t="442610" x="4057650" y="4371975"/>
          <p14:tracePt t="442626" x="4065588" y="4371975"/>
          <p14:tracePt t="442635" x="4086225" y="4371975"/>
          <p14:tracePt t="442636" x="4100513" y="4371975"/>
          <p14:tracePt t="442651" x="4137025" y="4379913"/>
          <p14:tracePt t="442668" x="4157663" y="4394200"/>
          <p14:tracePt t="442684" x="4171950" y="4414838"/>
          <p14:tracePt t="442701" x="4200525" y="4443413"/>
          <p14:tracePt t="442719" x="4222750" y="4465638"/>
          <p14:tracePt t="442734" x="4243388" y="4514850"/>
          <p14:tracePt t="442751" x="4265613" y="4586288"/>
          <p14:tracePt t="442767" x="4271963" y="4629150"/>
          <p14:tracePt t="442767" x="4271963" y="4637088"/>
          <p14:tracePt t="442801" x="4271963" y="4665663"/>
          <p14:tracePt t="442801" x="4271963" y="4700588"/>
          <p14:tracePt t="442819" x="4271963" y="4722813"/>
          <p14:tracePt t="442819" x="4271963" y="4729163"/>
          <p14:tracePt t="442835" x="4271963" y="4757738"/>
          <p14:tracePt t="442850" x="4265613" y="4779963"/>
          <p14:tracePt t="442868" x="4257675" y="4794250"/>
          <p14:tracePt t="442884" x="4251325" y="4800600"/>
          <p14:tracePt t="442901" x="4237038" y="4814888"/>
          <p14:tracePt t="442917" x="4222750" y="4837113"/>
          <p14:tracePt t="442934" x="4214813" y="4843463"/>
          <p14:tracePt t="442978" x="4194175" y="4851400"/>
          <p14:tracePt t="442994" x="4186238" y="4851400"/>
          <p14:tracePt t="443010" x="4157663" y="4851400"/>
          <p14:tracePt t="443018" x="4151313" y="4851400"/>
          <p14:tracePt t="443034" x="4137025" y="4851400"/>
          <p14:tracePt t="443035" x="4122738" y="4851400"/>
          <p14:tracePt t="443051" x="4094163" y="4851400"/>
          <p14:tracePt t="443068" x="4065588" y="4851400"/>
          <p14:tracePt t="443085" x="4022725" y="4851400"/>
          <p14:tracePt t="443101" x="3994150" y="4851400"/>
          <p14:tracePt t="443117" x="3957638" y="4851400"/>
          <p14:tracePt t="443134" x="3937000" y="4851400"/>
          <p14:tracePt t="443151" x="3894138" y="4829175"/>
          <p14:tracePt t="443168" x="3857625" y="4814888"/>
          <p14:tracePt t="443184" x="3836988" y="4794250"/>
          <p14:tracePt t="443201" x="3814763" y="4779963"/>
          <p14:tracePt t="443217" x="3765550" y="4757738"/>
          <p14:tracePt t="443234" x="3722688" y="4722813"/>
          <p14:tracePt t="443251" x="3714750" y="4708525"/>
          <p14:tracePt t="443268" x="3694113" y="4686300"/>
          <p14:tracePt t="443283" x="3686175" y="4672013"/>
          <p14:tracePt t="443300" x="3679825" y="4643438"/>
          <p14:tracePt t="443318" x="3657600" y="4614863"/>
          <p14:tracePt t="443334" x="3651250" y="4594225"/>
          <p14:tracePt t="443351" x="3651250" y="4586288"/>
          <p14:tracePt t="443367" x="3651250" y="4557713"/>
          <p14:tracePt t="443384" x="3651250" y="4543425"/>
          <p14:tracePt t="443400" x="3651250" y="4514850"/>
          <p14:tracePt t="443417" x="3651250" y="4508500"/>
          <p14:tracePt t="443433" x="3651250" y="4494213"/>
          <p14:tracePt t="443450" x="3651250" y="4471988"/>
          <p14:tracePt t="443467" x="3651250" y="4457700"/>
          <p14:tracePt t="443483" x="3651250" y="4429125"/>
          <p14:tracePt t="443500" x="3665538" y="4414838"/>
          <p14:tracePt t="443516" x="3694113" y="4408488"/>
          <p14:tracePt t="443533" x="3700463" y="4408488"/>
          <p14:tracePt t="443549" x="3729038" y="4394200"/>
          <p14:tracePt t="443568" x="3757613" y="4379913"/>
          <p14:tracePt t="443583" x="3786188" y="4365625"/>
          <p14:tracePt t="443601" x="3814763" y="4357688"/>
          <p14:tracePt t="443616" x="3822700" y="4351338"/>
          <p14:tracePt t="443633" x="3857625" y="4343400"/>
          <p14:tracePt t="443651" x="3865563" y="4337050"/>
          <p14:tracePt t="443666" x="3879850" y="4337050"/>
          <p14:tracePt t="443683" x="3886200" y="4337050"/>
          <p14:tracePt t="443699" x="3894138" y="4329113"/>
          <p14:tracePt t="443746" x="3900488" y="4329113"/>
          <p14:tracePt t="443755" x="3922713" y="4329113"/>
          <p14:tracePt t="443766" x="3929063" y="4329113"/>
          <p14:tracePt t="443766" x="3943350" y="4329113"/>
          <p14:tracePt t="443782" x="3971925" y="4329113"/>
          <p14:tracePt t="443800" x="4000500" y="4329113"/>
          <p14:tracePt t="443816" x="4022725" y="4329113"/>
          <p14:tracePt t="443816" x="4043363" y="4329113"/>
          <p14:tracePt t="443834" x="4057650" y="4329113"/>
          <p14:tracePt t="443849" x="4086225" y="4329113"/>
          <p14:tracePt t="443867" x="4108450" y="4337050"/>
          <p14:tracePt t="443883" x="4122738" y="4351338"/>
          <p14:tracePt t="443900" x="4143375" y="4365625"/>
          <p14:tracePt t="443916" x="4165600" y="4394200"/>
          <p14:tracePt t="443933" x="4171950" y="4414838"/>
          <p14:tracePt t="443949" x="4179888" y="4429125"/>
          <p14:tracePt t="443966" x="4194175" y="4465638"/>
          <p14:tracePt t="443982" x="4194175" y="4479925"/>
          <p14:tracePt t="443999" x="4214813" y="4508500"/>
          <p14:tracePt t="444016" x="4222750" y="4514850"/>
          <p14:tracePt t="444032" x="4243388" y="4529138"/>
          <p14:tracePt t="444049" x="4243388" y="4537075"/>
          <p14:tracePt t="444065" x="4251325" y="4551363"/>
          <p14:tracePt t="444084" x="4257675" y="4572000"/>
          <p14:tracePt t="444099" x="4271963" y="4579938"/>
          <p14:tracePt t="444115" x="4286250" y="4594225"/>
          <p14:tracePt t="444132" x="4294188" y="4600575"/>
          <p14:tracePt t="444149" x="4300538" y="4622800"/>
          <p14:tracePt t="444166" x="4300538" y="4637088"/>
          <p14:tracePt t="444182" x="4300538" y="4657725"/>
          <p14:tracePt t="444199" x="4300538" y="4672013"/>
          <p14:tracePt t="444215" x="4300538" y="4686300"/>
          <p14:tracePt t="444232" x="4300538" y="4700588"/>
          <p14:tracePt t="444370" x="4300538" y="4708525"/>
          <p14:tracePt t="444386" x="4300538" y="4714875"/>
          <p14:tracePt t="444407" x="4294188" y="4714875"/>
          <p14:tracePt t="444442" x="4286250" y="4714875"/>
          <p14:tracePt t="444483" x="4279900" y="4714875"/>
          <p14:tracePt t="444546" x="4271963" y="4722813"/>
          <p14:tracePt t="444554" x="4265613" y="4729163"/>
          <p14:tracePt t="444562" x="4257675" y="4729163"/>
          <p14:tracePt t="444568" x="4251325" y="4729163"/>
          <p14:tracePt t="444581" x="4243388" y="4729163"/>
          <p14:tracePt t="444634" x="4214813" y="4743450"/>
          <p14:tracePt t="444665" x="4208463" y="4743450"/>
          <p14:tracePt t="444682" x="4200525" y="4751388"/>
          <p14:tracePt t="444738" x="4186238" y="4751388"/>
          <p14:tracePt t="444746" x="4179888" y="4751388"/>
          <p14:tracePt t="444746" x="4171950" y="4751388"/>
          <p14:tracePt t="444770" x="4157663" y="4757738"/>
          <p14:tracePt t="444770" x="4129088" y="4772025"/>
          <p14:tracePt t="444826" x="4122738" y="4772025"/>
          <p14:tracePt t="444834" x="4100513" y="4772025"/>
          <p14:tracePt t="444850" x="4094163" y="4772025"/>
          <p14:tracePt t="444858" x="4086225" y="4772025"/>
          <p14:tracePt t="444864" x="4065588" y="4772025"/>
          <p14:tracePt t="444881" x="4057650" y="4772025"/>
          <p14:tracePt t="444881" x="4051300" y="4772025"/>
          <p14:tracePt t="444899" x="4043363" y="4772025"/>
          <p14:tracePt t="444914" x="4022725" y="4772025"/>
          <p14:tracePt t="444931" x="4008438" y="4772025"/>
          <p14:tracePt t="444947" x="3971925" y="4772025"/>
          <p14:tracePt t="444964" x="3965575" y="4772025"/>
          <p14:tracePt t="444981" x="3951288" y="4772025"/>
          <p14:tracePt t="444998" x="3929063" y="4772025"/>
          <p14:tracePt t="445098" x="3922713" y="4772025"/>
          <p14:tracePt t="445348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1|50.4|26.7|56.2|45.2|37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4|38.8|41.4|33.6|116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5|27.6|11.9|26.9|0.7|23.9|1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3.5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25224</TotalTime>
  <Words>602</Words>
  <Application>Microsoft Office PowerPoint</Application>
  <PresentationFormat>On-screen Show (4:3)</PresentationFormat>
  <Paragraphs>160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Black</vt:lpstr>
      <vt:lpstr>Calibri</vt:lpstr>
      <vt:lpstr>Times New Roman</vt:lpstr>
      <vt:lpstr>Verdana</vt:lpstr>
      <vt:lpstr>Wingdings</vt:lpstr>
      <vt:lpstr>Wingdings 2</vt:lpstr>
      <vt:lpstr>1_cod4e</vt:lpstr>
      <vt:lpstr>Aspect</vt:lpstr>
      <vt:lpstr>Office Theme</vt:lpstr>
      <vt:lpstr>Advanced Computer Architecture  Fall 2020</vt:lpstr>
      <vt:lpstr>Copyright Notice</vt:lpstr>
      <vt:lpstr>PowerPoint Presentation</vt:lpstr>
      <vt:lpstr>Introduction</vt:lpstr>
      <vt:lpstr>Types</vt:lpstr>
      <vt:lpstr>Cache Coherence</vt:lpstr>
      <vt:lpstr>Cache Coherence</vt:lpstr>
      <vt:lpstr>Enforcing Coherence</vt:lpstr>
      <vt:lpstr>Snoopy Coherence Protocols</vt:lpstr>
      <vt:lpstr>Snoopy Coherence Protocols</vt:lpstr>
      <vt:lpstr>Snoopy Coherence Protocols</vt:lpstr>
      <vt:lpstr>Snoopy Coherence Protocols</vt:lpstr>
      <vt:lpstr>MESI Protocol</vt:lpstr>
      <vt:lpstr>MOESI Protocol</vt:lpstr>
    </vt:vector>
  </TitlesOfParts>
  <Company>Ashenden 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mina yousefnezhad</cp:lastModifiedBy>
  <cp:revision>766</cp:revision>
  <dcterms:created xsi:type="dcterms:W3CDTF">2008-07-27T22:34:41Z</dcterms:created>
  <dcterms:modified xsi:type="dcterms:W3CDTF">2022-01-20T08:29:07Z</dcterms:modified>
</cp:coreProperties>
</file>